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/>
  </p:normalViewPr>
  <p:slideViewPr>
    <p:cSldViewPr>
      <p:cViewPr varScale="1">
        <p:scale>
          <a:sx n="89" d="100"/>
          <a:sy n="8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0131-B912-43BD-BDC5-BF63968F0401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DED10-C7F3-4E9B-9F51-EB276C4153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D7D4BF5-A18E-4A0C-8C87-72641805E0E8}" type="datetimeFigureOut">
              <a:rPr lang="zh-CN" altLang="en-US" smtClean="0"/>
              <a:pPr/>
              <a:t>2015/5/15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0466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参考文献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7848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[1]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陈胜可，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SPSS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统计分析从入门到精通（第二版），北京：清华大学出版社，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2013</a:t>
            </a:r>
            <a:endParaRPr lang="zh-CN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[2]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谢龙汉等，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SPSS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统计分析与数据挖掘（第二版），北京：电子工业出版社，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2014</a:t>
            </a:r>
            <a:endParaRPr lang="zh-CN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[3]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冯国生等，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SPSS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统计分析与应用（第二版），北京：机械工业出版社，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2014</a:t>
            </a:r>
            <a:endParaRPr lang="zh-CN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[4]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司守奎等，数学建模算法与应用，北京：国防工业出版社，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2014</a:t>
            </a: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[5]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樊欢欢等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Eviews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统计分析与应用（第二版）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北京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：机械工业出版社，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2014</a:t>
            </a:r>
            <a:endParaRPr lang="zh-CN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390</TotalTime>
  <Words>170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暗香扑面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多元统计分析        ——聚类分析</dc:title>
  <dc:creator>Administrator</dc:creator>
  <cp:lastModifiedBy>Administrator</cp:lastModifiedBy>
  <cp:revision>48</cp:revision>
  <dcterms:created xsi:type="dcterms:W3CDTF">2015-04-15T12:07:56Z</dcterms:created>
  <dcterms:modified xsi:type="dcterms:W3CDTF">2015-05-15T13:15:20Z</dcterms:modified>
</cp:coreProperties>
</file>