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User: watchers and moderators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 Server: provide movie server to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2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watcher group: moderator creates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Invite to group: moderator invites users to watching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Join a watcher group: users join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Unsubscribe watcher group: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Populate movies: moderator populates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Pull movie list: moderator pulls movie lists from API 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Search and browse movies: users search and browse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Watch the trailer: users watch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(continued)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2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Access to movie reviews: users access to movie reviews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movie watching event: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Open and close a voting: moderators open and close a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Notified by events and voting: users are notified new events and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Cast votes: users cast votes for movie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900" y="152400"/>
            <a:ext cx="3166094" cy="483870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38850" y="4965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 Diagram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