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72b38c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72b38c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1b2ca6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1b2ca6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1b2ca60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1b2ca60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224f96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224f969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224f96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224f96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224f96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224f969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224f96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224f96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224f96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224f96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224f96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224f96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224f96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224f96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224f96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224f96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224f969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224f969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224f969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224f969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224f969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224f969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224f96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224f96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224f969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224f969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224f96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224f96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1b2ca6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f1b2ca60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1b2ca6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1b2ca6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a89c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a89c4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3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marL="0" lvl="0" indent="0" algn="ctr" rtl="0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00" y="0"/>
            <a:ext cx="736428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Bi-direction Traceability Matrix</a:t>
            </a:r>
            <a:endParaRPr sz="22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738"/>
            <a:ext cx="8839199" cy="220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400" y="343475"/>
            <a:ext cx="4438700" cy="44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1.Sign in/up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28" name="Google Shape;128;p25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2.Sign out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000" y="442775"/>
            <a:ext cx="3495475" cy="4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35" name="Google Shape;135;p26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3.Create watcher group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200" y="441900"/>
            <a:ext cx="4759425" cy="45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42" name="Google Shape;142;p27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4.Invite to group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25" y="209438"/>
            <a:ext cx="4861401" cy="47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49" name="Google Shape;149;p28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5.Join a watcher group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00" y="438450"/>
            <a:ext cx="4653275" cy="44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56" name="Google Shape;156;p29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6.Unsubscribe watcher group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75" y="409500"/>
            <a:ext cx="4804482" cy="46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63" name="Google Shape;163;p30"/>
          <p:cNvSpPr txBox="1"/>
          <p:nvPr/>
        </p:nvSpPr>
        <p:spPr>
          <a:xfrm>
            <a:off x="434250" y="1177300"/>
            <a:ext cx="31257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7.Add movies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8.Pull movie list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75" y="636675"/>
            <a:ext cx="6649049" cy="43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70" name="Google Shape;170;p31"/>
          <p:cNvSpPr txBox="1"/>
          <p:nvPr/>
        </p:nvSpPr>
        <p:spPr>
          <a:xfrm>
            <a:off x="189825" y="837225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9.Search and browse movies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l="1765" r="1774" b="3540"/>
          <a:stretch/>
        </p:blipFill>
        <p:spPr>
          <a:xfrm>
            <a:off x="2727000" y="604400"/>
            <a:ext cx="6190125" cy="41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Users: include participants and moderators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API/Server: provide movie service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77" name="Google Shape;177;p32"/>
          <p:cNvSpPr txBox="1"/>
          <p:nvPr/>
        </p:nvSpPr>
        <p:spPr>
          <a:xfrm>
            <a:off x="200450" y="7522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10.Watch the trailer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475" y="633475"/>
            <a:ext cx="7263850" cy="42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84" name="Google Shape;184;p33"/>
          <p:cNvSpPr txBox="1"/>
          <p:nvPr/>
        </p:nvSpPr>
        <p:spPr>
          <a:xfrm>
            <a:off x="143200" y="720325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11.Access to movie review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950" y="826600"/>
            <a:ext cx="6666700" cy="40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91" name="Google Shape;191;p34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12.Create a movie watching event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500" y="76200"/>
            <a:ext cx="4101976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98" name="Google Shape;198;p35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13.Open and close a voting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30" y="76200"/>
            <a:ext cx="391016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05" name="Google Shape;205;p36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14.Notified by events and voting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00" y="126187"/>
            <a:ext cx="3831849" cy="48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12" name="Google Shape;212;p37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15.Cast votes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00" y="898325"/>
            <a:ext cx="6415125" cy="36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19" name="Google Shape;219;p38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16.Check histories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900" y="898325"/>
            <a:ext cx="6454776" cy="39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0" y="0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Class Diagram Model</a:t>
            </a:r>
            <a:endParaRPr sz="2200"/>
          </a:p>
        </p:txBody>
      </p:sp>
      <p:pic>
        <p:nvPicPr>
          <p:cNvPr id="226" name="Google Shape;226;p39"/>
          <p:cNvPicPr preferRelativeResize="0"/>
          <p:nvPr/>
        </p:nvPicPr>
        <p:blipFill rotWithShape="1">
          <a:blip r:embed="rId3">
            <a:alphaModFix/>
          </a:blip>
          <a:srcRect r="2685"/>
          <a:stretch/>
        </p:blipFill>
        <p:spPr>
          <a:xfrm>
            <a:off x="918113" y="507475"/>
            <a:ext cx="7307774" cy="45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State Diagram</a:t>
            </a:r>
            <a:endParaRPr sz="2200"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0" y="976350"/>
            <a:ext cx="7907256" cy="39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1. Sign in/up</a:t>
            </a:r>
            <a:r>
              <a:rPr lang="en" sz="1600" dirty="0">
                <a:solidFill>
                  <a:schemeClr val="dk1"/>
                </a:solidFill>
              </a:rPr>
              <a:t>: sign in/up to system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Preconditions: a user has an account or want to have one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Postconditions: user logged in or registered successfully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Steps: 1. Users click the “sign in/up” button. 2. Users fill out the ID and password then click “ok” to sign in/up. 3. System displays sign in/up successful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2. Sign out</a:t>
            </a:r>
            <a:r>
              <a:rPr lang="en" sz="1600" dirty="0">
                <a:solidFill>
                  <a:schemeClr val="dk1"/>
                </a:solidFill>
              </a:rPr>
              <a:t>: sign out to system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Preconditions: a user has signed in the system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Postconditions: system displays signed out successful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3. Create watcher group</a:t>
            </a:r>
            <a:r>
              <a:rPr lang="en" sz="1600" dirty="0">
                <a:solidFill>
                  <a:schemeClr val="dk1"/>
                </a:solidFill>
              </a:rPr>
              <a:t>: moderator creates watcher groups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Preconditions: a user has logged in as a moderator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Postconditions: a watching group is created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Steps: 1. Moderator clicks the “create watcher group” button. 2. System shows the new group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576861"/>
            <a:ext cx="8520600" cy="4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4. Invite to group</a:t>
            </a:r>
            <a:r>
              <a:rPr lang="en" sz="1600" dirty="0">
                <a:solidFill>
                  <a:schemeClr val="dk1"/>
                </a:solidFill>
              </a:rPr>
              <a:t>: moderator invites users to watcher group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Preconditions: a user has logged in as a moderator; the watcher group is created; the invited users existed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Postconditions: new users joined in the watcher group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Steps: 1. Moderator goes to a existed group. 2. click the “invite” button. 3. enter user’s ID then clicks on “submit” button. 4. System displays “invitation is sent”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5</a:t>
            </a:r>
            <a:r>
              <a:rPr lang="en" sz="1600" b="1" dirty="0">
                <a:solidFill>
                  <a:schemeClr val="dk1"/>
                </a:solidFill>
              </a:rPr>
              <a:t>. Join a watcher group</a:t>
            </a:r>
            <a:r>
              <a:rPr lang="en" sz="1600" dirty="0">
                <a:solidFill>
                  <a:schemeClr val="dk1"/>
                </a:solidFill>
              </a:rPr>
              <a:t>: users join a watcher group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Preconditions:</a:t>
            </a:r>
            <a:r>
              <a:rPr lang="zh-CN" altLang="en-US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users have logged in; the watcher group existed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Postconditions: the user can access to the group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6. </a:t>
            </a:r>
            <a:r>
              <a:rPr lang="en" sz="1600" b="1" dirty="0">
                <a:solidFill>
                  <a:schemeClr val="dk1"/>
                </a:solidFill>
              </a:rPr>
              <a:t>Unsubscribe watcher group</a:t>
            </a:r>
            <a:r>
              <a:rPr lang="en" sz="1600" dirty="0">
                <a:solidFill>
                  <a:schemeClr val="dk1"/>
                </a:solidFill>
              </a:rPr>
              <a:t>: users unsubscribe watcher group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Preconditions: users have logged in;  the watcher group existed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Postconditions: users cannot access to the group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Steps: 1. Users goes to the group page. 2. Users click the “unsubscribe” button. 3. System shows unsubscribe successful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lang="en" sz="1600" b="1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lang="en" sz="1600" b="1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lang="en" sz="1600" b="1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lang="en" sz="1600" b="1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48100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lang="en" sz="1600" b="1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lang="en" sz="1600" b="1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lang="en" sz="1600" b="1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lang="en" sz="1600" b="1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lang="en" sz="1600" b="1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lang="en" sz="1600" b="1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1328</Words>
  <Application>Microsoft Macintosh PowerPoint</Application>
  <PresentationFormat>On-screen Show (16:9)</PresentationFormat>
  <Paragraphs>137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CSCI 6234 Assignment 3</vt:lpstr>
      <vt:lpstr>Actors</vt:lpstr>
      <vt:lpstr>Use Cases</vt:lpstr>
      <vt:lpstr>Use Cases</vt:lpstr>
      <vt:lpstr>Use Cases </vt:lpstr>
      <vt:lpstr>Use Cases </vt:lpstr>
      <vt:lpstr>Use Cases </vt:lpstr>
      <vt:lpstr>Use Cases </vt:lpstr>
      <vt:lpstr>Use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6234 Assignment 3</dc:title>
  <cp:lastModifiedBy>Wang, Kai</cp:lastModifiedBy>
  <cp:revision>2</cp:revision>
  <dcterms:modified xsi:type="dcterms:W3CDTF">2020-02-18T21:28:46Z</dcterms:modified>
</cp:coreProperties>
</file>