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72b38c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72b38c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a89c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a89c4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2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marL="0" lvl="0" indent="0" algn="ctr" rtl="0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00" y="0"/>
            <a:ext cx="736428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Users: include participants and moderators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Participants: normal users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Moderators: users with extra privileges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Movie API/Server: provide movie service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1. Sign in/up</a:t>
            </a:r>
            <a:r>
              <a:rPr lang="en" sz="1600">
                <a:solidFill>
                  <a:schemeClr val="dk1"/>
                </a:solidFill>
              </a:rPr>
              <a:t>: sign in/up to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the “sign in/up” button. 2. Users fill in the ID and password then click “ok” to sign in/up. 3. System displays sign in/up successful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2. Sign out</a:t>
            </a:r>
            <a:r>
              <a:rPr lang="en" sz="1600">
                <a:solidFill>
                  <a:schemeClr val="dk1"/>
                </a:solidFill>
              </a:rPr>
              <a:t>: sign out to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system displays signed out successful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3. Create watcher group</a:t>
            </a:r>
            <a:r>
              <a:rPr lang="en" sz="1600">
                <a:solidFill>
                  <a:schemeClr val="dk1"/>
                </a:solidFill>
              </a:rPr>
              <a:t>: moderator creates watcher groups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4. Invite to group</a:t>
            </a:r>
            <a:r>
              <a:rPr lang="en" sz="1600">
                <a:solidFill>
                  <a:schemeClr val="dk1"/>
                </a:solidFill>
              </a:rPr>
              <a:t>: moderator invites users to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new users joined in the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existed group. 2. click the “invite” button. 3. enter user’s ID then clicks on “submit” button. 4. System displays “invitation is sent”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lang="en" sz="1600" b="1">
                <a:solidFill>
                  <a:schemeClr val="dk1"/>
                </a:solidFill>
              </a:rPr>
              <a:t>. Join a watcher group</a:t>
            </a:r>
            <a:r>
              <a:rPr lang="en" sz="1600">
                <a:solidFill>
                  <a:schemeClr val="dk1"/>
                </a:solidFill>
              </a:rPr>
              <a:t>: users join a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 </a:t>
            </a:r>
            <a:r>
              <a:rPr lang="en" sz="1600" b="1">
                <a:solidFill>
                  <a:schemeClr val="dk1"/>
                </a:solidFill>
              </a:rPr>
              <a:t>Unsubscribe watcher group</a:t>
            </a:r>
            <a:r>
              <a:rPr lang="en" sz="1600">
                <a:solidFill>
                  <a:schemeClr val="dk1"/>
                </a:solidFill>
              </a:rPr>
              <a:t>: users unsubscribe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goes to the group page.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lang="en" sz="1600" b="1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lang="en" sz="1600" b="1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lang="en" sz="1600" b="1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lang="en" sz="1600" b="1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48100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lang="en" sz="1600" b="1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lang="en" sz="1600" b="1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lang="en" sz="1600" b="1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lang="en" sz="1600" b="1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lang="en" sz="1600" b="1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lang="en" sz="1600" b="1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Macintosh PowerPoint</Application>
  <PresentationFormat>On-screen Show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CSCI 6234 Assignment 2</vt:lpstr>
      <vt:lpstr>Actors</vt:lpstr>
      <vt:lpstr>Use Cases</vt:lpstr>
      <vt:lpstr>Use Cases</vt:lpstr>
      <vt:lpstr>Use Cases </vt:lpstr>
      <vt:lpstr>Use Cases </vt:lpstr>
      <vt:lpstr>Use Cases </vt:lpstr>
      <vt:lpstr>Use Cases </vt:lpstr>
      <vt:lpstr>Use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6234 Assignment 2</dc:title>
  <cp:lastModifiedBy>Wang, Kai</cp:lastModifiedBy>
  <cp:revision>1</cp:revision>
  <dcterms:modified xsi:type="dcterms:W3CDTF">2020-02-17T01:24:58Z</dcterms:modified>
</cp:coreProperties>
</file>