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ba89c4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ba89c4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178c72c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178c72c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1b2ca6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1b2ca6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1b2ca6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1b2ca6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224f96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224f96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224f96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224f96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224f96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224f96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224f96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224f96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224f96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224f96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224f96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224f96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1d9eb8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01d9eb8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224f96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224f96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224f96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224f96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224f96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224f96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224f96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224f96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224f96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224f96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224f96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224f96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224f969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224f96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f224f96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f224f96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fe673b3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fe673b3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f1b2ca6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f1b2ca6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178c72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178c72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1b2ca6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f1b2ca6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fe673b32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fe673b32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fe673b32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fe673b32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fe673b32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fe673b32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42013e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42013e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e61988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e61988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4.1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62195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15. Use Case ID: USR15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Title:Cast votes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Use Case ID: USR16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Check histories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17.</a:t>
            </a:r>
            <a:r>
              <a:rPr lang="en" sz="1600">
                <a:solidFill>
                  <a:schemeClr val="dk1"/>
                </a:solidFill>
              </a:rPr>
              <a:t>Use Case ID: USR17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Title:Sign 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sign up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does not have an account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 l registered successfully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the “sign up” button. 2. Users fill out the personal info then click “ok” to sign up. 3. System displays sign up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75" y="294625"/>
            <a:ext cx="6710783" cy="46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Bi-direction Traceability Matrix</a:t>
            </a:r>
            <a:endParaRPr sz="22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0" y="1399850"/>
            <a:ext cx="8912498" cy="234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33" name="Google Shape;133;p26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1.Sign in/up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975" y="528200"/>
            <a:ext cx="5308225" cy="43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40" name="Google Shape;140;p27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.Sign out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275" y="601576"/>
            <a:ext cx="5264699" cy="438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47" name="Google Shape;147;p28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.Create watcher group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600" y="658850"/>
            <a:ext cx="5534061" cy="44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54" name="Google Shape;154;p29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.Invite to group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925" y="691500"/>
            <a:ext cx="6287924" cy="42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61" name="Google Shape;161;p30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.Join a watcher group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400" y="541950"/>
            <a:ext cx="5678325" cy="46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68" name="Google Shape;168;p31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.Unsubscribe watcher group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925" y="536277"/>
            <a:ext cx="5604739" cy="45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Users: include participants and moderators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Movie API/Server: provide movie service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75" name="Google Shape;175;p32"/>
          <p:cNvSpPr txBox="1"/>
          <p:nvPr/>
        </p:nvSpPr>
        <p:spPr>
          <a:xfrm>
            <a:off x="434250" y="1177300"/>
            <a:ext cx="31257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.Add movies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551" y="647925"/>
            <a:ext cx="5346003" cy="4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82" name="Google Shape;182;p33"/>
          <p:cNvSpPr txBox="1"/>
          <p:nvPr/>
        </p:nvSpPr>
        <p:spPr>
          <a:xfrm>
            <a:off x="434250" y="1177300"/>
            <a:ext cx="31257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8.Pull movie list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75" y="680625"/>
            <a:ext cx="5453426" cy="42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89" name="Google Shape;189;p34"/>
          <p:cNvSpPr txBox="1"/>
          <p:nvPr/>
        </p:nvSpPr>
        <p:spPr>
          <a:xfrm>
            <a:off x="189825" y="837225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.Search and browse movies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175" y="601577"/>
            <a:ext cx="5748801" cy="44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96" name="Google Shape;196;p35"/>
          <p:cNvSpPr txBox="1"/>
          <p:nvPr/>
        </p:nvSpPr>
        <p:spPr>
          <a:xfrm>
            <a:off x="200450" y="7522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.Watch the trailer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875" y="669725"/>
            <a:ext cx="5705524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03" name="Google Shape;203;p36"/>
          <p:cNvSpPr txBox="1"/>
          <p:nvPr/>
        </p:nvSpPr>
        <p:spPr>
          <a:xfrm>
            <a:off x="143200" y="720325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11.Access to movie review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875" y="720325"/>
            <a:ext cx="5545075" cy="42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10" name="Google Shape;210;p37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12.Create a movie watching event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850" y="152400"/>
            <a:ext cx="4797951" cy="49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17" name="Google Shape;217;p38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13.Open and close a voting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650" y="0"/>
            <a:ext cx="5094525" cy="52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24" name="Google Shape;224;p39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14.Notified by events and voting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00" y="310500"/>
            <a:ext cx="5384624" cy="45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31" name="Google Shape;231;p40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15.Cast votes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25" y="87075"/>
            <a:ext cx="4808825" cy="49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38" name="Google Shape;238;p41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16.Check histories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00" y="198125"/>
            <a:ext cx="4828117" cy="4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1. </a:t>
            </a:r>
            <a:r>
              <a:rPr lang="en" sz="1600">
                <a:solidFill>
                  <a:schemeClr val="dk1"/>
                </a:solidFill>
              </a:rPr>
              <a:t>Use Case ID: USR01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</a:t>
            </a:r>
            <a:r>
              <a:rPr lang="en" sz="1600">
                <a:solidFill>
                  <a:schemeClr val="dk1"/>
                </a:solidFill>
              </a:rPr>
              <a:t>Sign 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 </a:t>
            </a:r>
            <a:r>
              <a:rPr lang="en" sz="1600">
                <a:solidFill>
                  <a:schemeClr val="dk1"/>
                </a:solidFill>
              </a:rPr>
              <a:t>sign in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the “sign in” button. 2. Users fill in the ID and password then click “ok” to sign in. 3. </a:t>
            </a:r>
            <a:r>
              <a:rPr lang="en" sz="1600">
                <a:solidFill>
                  <a:schemeClr val="dk1"/>
                </a:solidFill>
              </a:rPr>
              <a:t>System displays sign in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</a:t>
            </a:r>
            <a:r>
              <a:rPr lang="en" sz="1600">
                <a:solidFill>
                  <a:schemeClr val="dk1"/>
                </a:solidFill>
              </a:rPr>
              <a:t>Use Case ID: USR02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</a:t>
            </a:r>
            <a:r>
              <a:rPr lang="en" sz="1600">
                <a:solidFill>
                  <a:schemeClr val="dk1"/>
                </a:solidFill>
              </a:rPr>
              <a:t>Sign out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</a:t>
            </a:r>
            <a:r>
              <a:rPr lang="en" sz="1600">
                <a:solidFill>
                  <a:schemeClr val="dk1"/>
                </a:solidFill>
              </a:rPr>
              <a:t> sign out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system displays signed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45" name="Google Shape;245;p42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17.Sign up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900" y="386700"/>
            <a:ext cx="5537024" cy="44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0" y="0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Class Diagram Model</a:t>
            </a:r>
            <a:endParaRPr sz="2200"/>
          </a:p>
        </p:txBody>
      </p:sp>
      <p:sp>
        <p:nvSpPr>
          <p:cNvPr id="252" name="Google Shape;252;p43"/>
          <p:cNvSpPr txBox="1"/>
          <p:nvPr/>
        </p:nvSpPr>
        <p:spPr>
          <a:xfrm>
            <a:off x="752700" y="1158000"/>
            <a:ext cx="77490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User class maintains the data for the users include the moderators and participants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Group class maintains the data for the watch group which is created by moderators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Event class maintains the data for the event which is created by group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Voting class maintains the data for the voting which is created by event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History class </a:t>
            </a:r>
            <a:r>
              <a:rPr lang="en" sz="1100">
                <a:solidFill>
                  <a:schemeClr val="dk1"/>
                </a:solidFill>
              </a:rPr>
              <a:t>maintains the data for voting and event history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/>
        </p:nvSpPr>
        <p:spPr>
          <a:xfrm>
            <a:off x="0" y="0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Class Diagram Model</a:t>
            </a:r>
            <a:endParaRPr sz="2200"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00" y="0"/>
            <a:ext cx="4257300" cy="521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State Diagram</a:t>
            </a:r>
            <a:endParaRPr sz="2200"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225" y="152400"/>
            <a:ext cx="31488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Package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Diagram: entity classes</a:t>
            </a:r>
            <a:endParaRPr sz="2200"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75" y="898325"/>
            <a:ext cx="6497830" cy="39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Package Diagram: view classes</a:t>
            </a:r>
            <a:endParaRPr sz="2200"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85400"/>
            <a:ext cx="57340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/>
        </p:nvSpPr>
        <p:spPr>
          <a:xfrm>
            <a:off x="143200" y="198125"/>
            <a:ext cx="5241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Package Diagram: control classes</a:t>
            </a:r>
            <a:endParaRPr sz="2200"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450" y="843900"/>
            <a:ext cx="5618046" cy="39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3.</a:t>
            </a:r>
            <a:r>
              <a:rPr lang="en" sz="1600">
                <a:solidFill>
                  <a:schemeClr val="dk1"/>
                </a:solidFill>
              </a:rPr>
              <a:t>Use Case ID: USR03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Title:Create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creates watcher groups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clicks the “create watecher group” button. 2. System shows the new group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4.</a:t>
            </a:r>
            <a:r>
              <a:rPr lang="en" sz="1600">
                <a:solidFill>
                  <a:schemeClr val="dk1"/>
                </a:solidFill>
              </a:rPr>
              <a:t>Use Case ID: USR04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Title:Invite to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invites users to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new users joined in the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goes to a existed group. 2. click the “invite” button. 3. enter user’s ID then clicks on “submit” button. 4. System displays “invitation is sent”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r>
              <a:rPr lang="en" sz="1600">
                <a:solidFill>
                  <a:schemeClr val="dk1"/>
                </a:solidFill>
              </a:rPr>
              <a:t>Use Case ID: USR05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Title:Join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 join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6.Use Case ID: USR06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Unsubscribe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goes to the group page. 2. Users click the “unsubscribe” button. 3. System shows unsubscribe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Use Case ID: USR07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Add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Use Case ID: USR08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Pull movie list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sends a http request to API. 2. APIs process the request. 3. System shows the movie 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6007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Use Case ID: USR09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Title:Search and browse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Use Case ID: USR10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Watch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63555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Use Case ID: USR11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Access to movie reviews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Use Case ID: USR12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Create a movie watching event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007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Use Case ID: USR13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Title:Open and close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14.Use Case ID: USR14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Notified by events and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