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72b38cf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72b38c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72b38c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72b38c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e619882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de619882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72b38cf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72b38cf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e619882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e619882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de619882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de619882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e72b38cf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e72b38cf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35250"/>
            <a:ext cx="8520600" cy="12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CSCI 6234 Assignment 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173800" y="2652425"/>
            <a:ext cx="35085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10: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r>
              <a:rPr lang="en" sz="1800"/>
              <a:t>Mingqian Liu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Zhibo Sheng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Kai Wang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Junwen Wen</a:t>
            </a:r>
            <a:endParaRPr sz="1800"/>
          </a:p>
          <a:p>
            <a:pPr indent="0" lvl="0" marL="0" rtl="0" algn="ctr">
              <a:lnSpc>
                <a:spcPct val="1736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68200"/>
            <a:ext cx="7795200" cy="16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Participants: normal users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Moderators: users with extra privileges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Movie API/Server: provide movie server to system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3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831350"/>
            <a:ext cx="8520600" cy="3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1. </a:t>
            </a:r>
            <a:r>
              <a:rPr b="1" lang="en" sz="1600">
                <a:solidFill>
                  <a:schemeClr val="dk1"/>
                </a:solidFill>
              </a:rPr>
              <a:t>Sign in/up</a:t>
            </a:r>
            <a:r>
              <a:rPr lang="en" sz="1600">
                <a:solidFill>
                  <a:schemeClr val="dk1"/>
                </a:solidFill>
              </a:rPr>
              <a:t>: sign in/up to system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a user has an account or want to have one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user logged in or registered successfully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2. Sign out</a:t>
            </a:r>
            <a:r>
              <a:rPr lang="en" sz="1600">
                <a:solidFill>
                  <a:schemeClr val="dk1"/>
                </a:solidFill>
              </a:rPr>
              <a:t>: sign out to system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a user has signed in the system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a user signed out successfully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3. Create watcher group</a:t>
            </a:r>
            <a:r>
              <a:rPr lang="en" sz="1600">
                <a:solidFill>
                  <a:schemeClr val="dk1"/>
                </a:solidFill>
              </a:rPr>
              <a:t>: moderator creates watching groups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a watching group is created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4. Invite to group</a:t>
            </a:r>
            <a:r>
              <a:rPr lang="en" sz="1600">
                <a:solidFill>
                  <a:schemeClr val="dk1"/>
                </a:solidFill>
              </a:rPr>
              <a:t>: moderator invites users to watching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the watching group is created; the invited users existed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new users joined in the watching group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6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69600" y="817000"/>
            <a:ext cx="8520600" cy="4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5</a:t>
            </a:r>
            <a:r>
              <a:rPr b="1" lang="en" sz="1600">
                <a:solidFill>
                  <a:schemeClr val="dk1"/>
                </a:solidFill>
              </a:rPr>
              <a:t>. </a:t>
            </a:r>
            <a:r>
              <a:rPr b="1" lang="en" sz="1600">
                <a:solidFill>
                  <a:schemeClr val="dk1"/>
                </a:solidFill>
              </a:rPr>
              <a:t>Join a watcher group</a:t>
            </a:r>
            <a:r>
              <a:rPr lang="en" sz="1600">
                <a:solidFill>
                  <a:schemeClr val="dk1"/>
                </a:solidFill>
              </a:rPr>
              <a:t>: users join a watcher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Preconditions:users have logged in; the watcher group existed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Postconditions: the user can access to the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6. </a:t>
            </a:r>
            <a:r>
              <a:rPr b="1" lang="en" sz="1600">
                <a:solidFill>
                  <a:schemeClr val="dk1"/>
                </a:solidFill>
              </a:rPr>
              <a:t>Unsubscribe watcher group</a:t>
            </a:r>
            <a:r>
              <a:rPr lang="en" sz="1600">
                <a:solidFill>
                  <a:schemeClr val="dk1"/>
                </a:solidFill>
              </a:rPr>
              <a:t>: users unsubscribe watcher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Postconditions: users cannot access to the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7. </a:t>
            </a:r>
            <a:r>
              <a:rPr b="1" lang="en" sz="1600">
                <a:solidFill>
                  <a:schemeClr val="dk1"/>
                </a:solidFill>
              </a:rPr>
              <a:t>Add movies</a:t>
            </a:r>
            <a:r>
              <a:rPr lang="en" sz="1600">
                <a:solidFill>
                  <a:schemeClr val="dk1"/>
                </a:solidFill>
              </a:rPr>
              <a:t>: moderator populates a list movies to a watcher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the watcher group existed; movie lists existed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Postconditions: a new movie list shows in the watcher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8. </a:t>
            </a:r>
            <a:r>
              <a:rPr b="1" lang="en" sz="1600">
                <a:solidFill>
                  <a:schemeClr val="dk1"/>
                </a:solidFill>
              </a:rPr>
              <a:t>Pull movie list</a:t>
            </a:r>
            <a:r>
              <a:rPr lang="en" sz="1600">
                <a:solidFill>
                  <a:schemeClr val="dk1"/>
                </a:solidFill>
              </a:rPr>
              <a:t>: moderator pulls movie lists from API/server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known APIs/servers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Postconditions: the movie lists added to system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728225"/>
            <a:ext cx="8520600" cy="4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9. </a:t>
            </a:r>
            <a:r>
              <a:rPr b="1" lang="en" sz="1600">
                <a:solidFill>
                  <a:schemeClr val="dk1"/>
                </a:solidFill>
              </a:rPr>
              <a:t>Search and browse movies</a:t>
            </a:r>
            <a:r>
              <a:rPr lang="en" sz="1600">
                <a:solidFill>
                  <a:schemeClr val="dk1"/>
                </a:solidFill>
              </a:rPr>
              <a:t>: group members search and browse movies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movie lists existed; search function is existed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Postconditions: users get the results of searching and all the movies to browse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10. </a:t>
            </a:r>
            <a:r>
              <a:rPr b="1" lang="en" sz="1600">
                <a:solidFill>
                  <a:schemeClr val="dk1"/>
                </a:solidFill>
              </a:rPr>
              <a:t>Watch the trailer</a:t>
            </a:r>
            <a:r>
              <a:rPr lang="en" sz="1600">
                <a:solidFill>
                  <a:schemeClr val="dk1"/>
                </a:solidFill>
              </a:rPr>
              <a:t>: group members watch the trailers(populated by the moderator)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moderator has populated movies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Postconditions: a trailer is playing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11. </a:t>
            </a:r>
            <a:r>
              <a:rPr b="1" lang="en" sz="1600">
                <a:solidFill>
                  <a:schemeClr val="dk1"/>
                </a:solidFill>
              </a:rPr>
              <a:t>Access to movie reviews</a:t>
            </a:r>
            <a:r>
              <a:rPr lang="en" sz="1600">
                <a:solidFill>
                  <a:schemeClr val="dk1"/>
                </a:solidFill>
              </a:rPr>
              <a:t>: group members access to movie reviews(</a:t>
            </a:r>
            <a:r>
              <a:rPr lang="en" sz="1600">
                <a:solidFill>
                  <a:schemeClr val="dk1"/>
                </a:solidFill>
              </a:rPr>
              <a:t>populated by the moderator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moderator has populated movies; movie reviews existed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Postconditions: movie reviews are showing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728225"/>
            <a:ext cx="85206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12. </a:t>
            </a:r>
            <a:r>
              <a:rPr b="1" lang="en" sz="1600">
                <a:solidFill>
                  <a:schemeClr val="dk1"/>
                </a:solidFill>
              </a:rPr>
              <a:t>Create a movie watching event</a:t>
            </a:r>
            <a:r>
              <a:rPr lang="en" sz="1600">
                <a:solidFill>
                  <a:schemeClr val="dk1"/>
                </a:solidFill>
              </a:rPr>
              <a:t>: moderator creates a movie watching event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a new movie event added to system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13. </a:t>
            </a:r>
            <a:r>
              <a:rPr b="1" lang="en" sz="1600">
                <a:solidFill>
                  <a:schemeClr val="dk1"/>
                </a:solidFill>
              </a:rPr>
              <a:t>Open and close a voting:</a:t>
            </a:r>
            <a:r>
              <a:rPr lang="en" sz="1600">
                <a:solidFill>
                  <a:schemeClr val="dk1"/>
                </a:solidFill>
              </a:rPr>
              <a:t> moderators open and close a voting to movie events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a voting exists before close it; movie events existed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Postconditions: a movie event can be voted; the voting to a movie event is closed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14. </a:t>
            </a:r>
            <a:r>
              <a:rPr b="1" lang="en" sz="1600">
                <a:solidFill>
                  <a:schemeClr val="dk1"/>
                </a:solidFill>
              </a:rPr>
              <a:t>Notified by events and voting</a:t>
            </a:r>
            <a:r>
              <a:rPr lang="en" sz="1600">
                <a:solidFill>
                  <a:schemeClr val="dk1"/>
                </a:solidFill>
              </a:rPr>
              <a:t>: group member are notified new events and new voting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new event created; voting is open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Postconditions: group members knew the new event and new voting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15. </a:t>
            </a:r>
            <a:r>
              <a:rPr b="1" lang="en" sz="1600">
                <a:solidFill>
                  <a:schemeClr val="dk1"/>
                </a:solidFill>
              </a:rPr>
              <a:t>Cast votes</a:t>
            </a:r>
            <a:r>
              <a:rPr lang="en" sz="1600">
                <a:solidFill>
                  <a:schemeClr val="dk1"/>
                </a:solidFill>
              </a:rPr>
              <a:t>: group members cast votes for movies in movie events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Preconditions:users have logged in;  the watcher group existed; the moderator created the events; the voting is open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Postconditions: group members their votes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728225"/>
            <a:ext cx="85206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16. </a:t>
            </a:r>
            <a:r>
              <a:rPr b="1" lang="en" sz="1600">
                <a:solidFill>
                  <a:schemeClr val="dk1"/>
                </a:solidFill>
              </a:rPr>
              <a:t>Check histories</a:t>
            </a:r>
            <a:r>
              <a:rPr lang="en" sz="1600">
                <a:solidFill>
                  <a:schemeClr val="dk1"/>
                </a:solidFill>
              </a:rPr>
              <a:t>:  group members check histories of movie events, votes, and winners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the moderator created the events; the voting is closed; the winners existed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Postconditions: the histories of movie events, votes, and winners are showing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143200" y="294625"/>
            <a:ext cx="31662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Use Case Diagram</a:t>
            </a:r>
            <a:endParaRPr sz="2200"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850" y="-45200"/>
            <a:ext cx="6238076" cy="523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