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72b38c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72b38c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72b38c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72b38c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72b38c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72b38c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e61988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e61988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e72b38c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e72b38c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e6198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de6198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e61988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e61988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ba89c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ba89c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ba89c4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ba89c4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5250"/>
            <a:ext cx="8520600" cy="12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CSCI 6234 Assignment 2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73800" y="2652425"/>
            <a:ext cx="35085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10: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r>
              <a:rPr lang="en" sz="1800"/>
              <a:t>Mingqian Liu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Zhibo Sheng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Kai Wang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Junwen Wen</a:t>
            </a:r>
            <a:endParaRPr sz="1800"/>
          </a:p>
          <a:p>
            <a:pPr indent="0" lvl="0" marL="0" rtl="0" algn="ctr">
              <a:lnSpc>
                <a:spcPct val="1736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43200" y="294625"/>
            <a:ext cx="31662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Case Diagram</a:t>
            </a:r>
            <a:endParaRPr sz="2200"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700" y="0"/>
            <a:ext cx="7364289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8200"/>
            <a:ext cx="7795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Users: include participants and moderators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Participants: normal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Moderators: users with extra privileges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3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31350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1. </a:t>
            </a:r>
            <a:r>
              <a:rPr b="1" lang="en" sz="1600">
                <a:solidFill>
                  <a:schemeClr val="dk1"/>
                </a:solidFill>
              </a:rPr>
              <a:t>Sign in/up</a:t>
            </a:r>
            <a:r>
              <a:rPr lang="en" sz="1600">
                <a:solidFill>
                  <a:schemeClr val="dk1"/>
                </a:solidFill>
              </a:rPr>
              <a:t>: sign in/up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an account or want to have 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 logged in or registered successfully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the “sign in/up” button. 2. Users fill in the ID and password then click “ok” to sign in/up. 3. </a:t>
            </a:r>
            <a:r>
              <a:rPr lang="en" sz="1600">
                <a:solidFill>
                  <a:schemeClr val="dk1"/>
                </a:solidFill>
              </a:rPr>
              <a:t>System displays sign in/up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2. Sign out</a:t>
            </a:r>
            <a:r>
              <a:rPr lang="en" sz="1600">
                <a:solidFill>
                  <a:schemeClr val="dk1"/>
                </a:solidFill>
              </a:rPr>
              <a:t>: sign out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signed in the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system displays signed out successful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the “sign out” button. 2. System displays sign out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 Create watcher group</a:t>
            </a:r>
            <a:r>
              <a:rPr lang="en" sz="1600">
                <a:solidFill>
                  <a:schemeClr val="dk1"/>
                </a:solidFill>
              </a:rPr>
              <a:t>: moderator creates watcher groups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watching group is created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clicks the “create watecher group” button. 2. System shows the new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69600" y="631725"/>
            <a:ext cx="8520600" cy="4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4. Invite to group</a:t>
            </a:r>
            <a:r>
              <a:rPr lang="en" sz="1600">
                <a:solidFill>
                  <a:schemeClr val="dk1"/>
                </a:solidFill>
              </a:rPr>
              <a:t>: moderator invites users to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is created; the invited users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new users joined in the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existed group. 2. click the “invite” button. 3. enter user’s ID then clicks on “submit” button. 4. System displays “invitation is sent”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5</a:t>
            </a:r>
            <a:r>
              <a:rPr b="1" lang="en" sz="1600">
                <a:solidFill>
                  <a:schemeClr val="dk1"/>
                </a:solidFill>
              </a:rPr>
              <a:t>. </a:t>
            </a:r>
            <a:r>
              <a:rPr b="1" lang="en" sz="1600">
                <a:solidFill>
                  <a:schemeClr val="dk1"/>
                </a:solidFill>
              </a:rPr>
              <a:t>Join a watcher group</a:t>
            </a:r>
            <a:r>
              <a:rPr lang="en" sz="1600">
                <a:solidFill>
                  <a:schemeClr val="dk1"/>
                </a:solidFill>
              </a:rPr>
              <a:t>: users join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user can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click on “subscribe” button. 2. Enter the group ID then press “ok”. 3. System shows subscribe successful.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 </a:t>
            </a:r>
            <a:r>
              <a:rPr b="1" lang="en" sz="1600">
                <a:solidFill>
                  <a:schemeClr val="dk1"/>
                </a:solidFill>
              </a:rPr>
              <a:t>Unsubscribe watcher group</a:t>
            </a:r>
            <a:r>
              <a:rPr lang="en" sz="1600">
                <a:solidFill>
                  <a:schemeClr val="dk1"/>
                </a:solidFill>
              </a:rPr>
              <a:t>: users unsubscribe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cannot access to the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goes to the group page. 2. Users click the “unsubscribe” button. 3. System shows unsubscribe successful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28225"/>
            <a:ext cx="8520600" cy="4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 </a:t>
            </a:r>
            <a:r>
              <a:rPr b="1" lang="en" sz="1600">
                <a:solidFill>
                  <a:schemeClr val="dk1"/>
                </a:solidFill>
              </a:rPr>
              <a:t>Add movies</a:t>
            </a:r>
            <a:r>
              <a:rPr lang="en" sz="1600">
                <a:solidFill>
                  <a:schemeClr val="dk1"/>
                </a:solidFill>
              </a:rPr>
              <a:t>: moderator populates a list movies to a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the watcher group existed; movie lists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list shows in the watcher group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goes to a group. 2. Moderator click “upload movies ” 3. Select movies then press ok. 4. System shows a updated movie lists in group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 </a:t>
            </a:r>
            <a:r>
              <a:rPr b="1" lang="en" sz="1600">
                <a:solidFill>
                  <a:schemeClr val="dk1"/>
                </a:solidFill>
              </a:rPr>
              <a:t>Pull movie list</a:t>
            </a:r>
            <a:r>
              <a:rPr lang="en" sz="1600">
                <a:solidFill>
                  <a:schemeClr val="dk1"/>
                </a:solidFill>
              </a:rPr>
              <a:t>: moderator pulls movie lists from API/server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known APIs/servers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movie lists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sends a http request to API. 2. APIs process the request. 3. System shows the movie 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 </a:t>
            </a:r>
            <a:r>
              <a:rPr b="1" lang="en" sz="1600">
                <a:solidFill>
                  <a:schemeClr val="dk1"/>
                </a:solidFill>
              </a:rPr>
              <a:t>Search and browse movies</a:t>
            </a:r>
            <a:r>
              <a:rPr lang="en" sz="1600">
                <a:solidFill>
                  <a:schemeClr val="dk1"/>
                </a:solidFill>
              </a:rPr>
              <a:t>: group members search and browse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movie lists existed; search function is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users get the results of searching and all the movies to browse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a group. 2. Click “search” button. 3. Enter the movie name then press “ok”. 4.system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10. </a:t>
            </a:r>
            <a:r>
              <a:rPr b="1" lang="en" sz="1600">
                <a:solidFill>
                  <a:schemeClr val="dk1"/>
                </a:solidFill>
              </a:rPr>
              <a:t>Watch the trailer</a:t>
            </a:r>
            <a:r>
              <a:rPr lang="en" sz="1600">
                <a:solidFill>
                  <a:schemeClr val="dk1"/>
                </a:solidFill>
              </a:rPr>
              <a:t>: group members watch the trailers(populated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trailer is playing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“trailer” that next to the movie. 4.system displays the trailer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48100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11. </a:t>
            </a:r>
            <a:r>
              <a:rPr b="1" lang="en" sz="1600">
                <a:solidFill>
                  <a:schemeClr val="dk1"/>
                </a:solidFill>
              </a:rPr>
              <a:t>Access to movie reviews</a:t>
            </a:r>
            <a:r>
              <a:rPr lang="en" sz="1600">
                <a:solidFill>
                  <a:schemeClr val="dk1"/>
                </a:solidFill>
              </a:rPr>
              <a:t>: group members access to movie reviews(populated by the moderator)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moderator has populated movies; movie reviews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movie reviews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Users go to the group. 2. Search for a selected movie then submit. 3. Click on the “reviews” next to the movie. 4. System shows the movie reviews.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12. </a:t>
            </a:r>
            <a:r>
              <a:rPr b="1" lang="en" sz="1600">
                <a:solidFill>
                  <a:schemeClr val="dk1"/>
                </a:solidFill>
              </a:rPr>
              <a:t>Create a movie watching event</a:t>
            </a:r>
            <a:r>
              <a:rPr lang="en" sz="1600">
                <a:solidFill>
                  <a:schemeClr val="dk1"/>
                </a:solidFill>
              </a:rPr>
              <a:t>: moderator creates a movie watching event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new movie event added to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Moderator click the “create movie events”. 2. Set the date. 3. System displays the successful feedback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13. </a:t>
            </a:r>
            <a:r>
              <a:rPr b="1" lang="en" sz="1600">
                <a:solidFill>
                  <a:schemeClr val="dk1"/>
                </a:solidFill>
              </a:rPr>
              <a:t>Open and close a voting:</a:t>
            </a:r>
            <a:r>
              <a:rPr lang="en" sz="1600">
                <a:solidFill>
                  <a:schemeClr val="dk1"/>
                </a:solidFill>
              </a:rPr>
              <a:t> moderators open and close a voting to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a user has logged in as a moderator; a voting exists before close it; movie events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a movie event can be voted; the voting to a movie event is closed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 goes into the event. 2.click “open” or “close” a voting. 3. System shows a new voting or shut down a voting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14. </a:t>
            </a:r>
            <a:r>
              <a:rPr b="1" lang="en" sz="1600">
                <a:solidFill>
                  <a:schemeClr val="dk1"/>
                </a:solidFill>
              </a:rPr>
              <a:t>Notified by events and voting</a:t>
            </a:r>
            <a:r>
              <a:rPr lang="en" sz="1600">
                <a:solidFill>
                  <a:schemeClr val="dk1"/>
                </a:solidFill>
              </a:rPr>
              <a:t>: group member are notified new events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new event created;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knew the new event and new voting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1.moderators have the “notify group members”box checked when they publish events and votings. 2. System sends notification email to group members.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5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728225"/>
            <a:ext cx="8520600" cy="4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15. </a:t>
            </a:r>
            <a:r>
              <a:rPr b="1" lang="en" sz="1600">
                <a:solidFill>
                  <a:schemeClr val="dk1"/>
                </a:solidFill>
              </a:rPr>
              <a:t>Cast votes</a:t>
            </a:r>
            <a:r>
              <a:rPr lang="en" sz="1600">
                <a:solidFill>
                  <a:schemeClr val="dk1"/>
                </a:solidFill>
              </a:rPr>
              <a:t>: group members cast votes for movies in movie events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Preconditions:users have logged in;  the watcher group existed; the moderator created the events; the voting is open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group members their votes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the “voting”. 2. Choose a movie name then submit. 3. System displays vote successful info.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16. </a:t>
            </a:r>
            <a:r>
              <a:rPr b="1" lang="en" sz="1600">
                <a:solidFill>
                  <a:schemeClr val="dk1"/>
                </a:solidFill>
              </a:rPr>
              <a:t>Check histories</a:t>
            </a:r>
            <a:r>
              <a:rPr lang="en" sz="1600">
                <a:solidFill>
                  <a:schemeClr val="dk1"/>
                </a:solidFill>
              </a:rPr>
              <a:t>:  group members check histories of movie events, votes, and winners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Preconditions: users have logged in;  the watcher group existed; the moderator created the events; the voting is closed; the winners existed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Postconditions: the histories of movie events, votes, and winners are showing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Steps: 1. Group members click on “history”. 2. Choose movie events, votes, or winners. 3. System displays the results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