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50" y="-24700"/>
            <a:ext cx="7435048" cy="51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server to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b="1" lang="en" sz="1600">
                <a:solidFill>
                  <a:schemeClr val="dk1"/>
                </a:solidFill>
              </a:rPr>
              <a:t>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the “sign in/up” button. 2. Users fill in the ID and password then click “ok” to sign in/up. 3. </a:t>
            </a:r>
            <a:r>
              <a:rPr lang="en" sz="1600">
                <a:solidFill>
                  <a:schemeClr val="dk1"/>
                </a:solidFill>
              </a:rPr>
              <a:t>System displays sign in/up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user signed out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watching groups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watching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watching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new users joined in the watching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a existed group. 2. click the “invite” button. 3. enter user’s ID then clicks on “invite” button. 4. System displays “invitation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dk1"/>
                </a:solidFill>
              </a:rPr>
              <a:t>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b="1" lang="en" sz="1600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one group.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b="1" lang="en" sz="1600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b="1" lang="en" sz="1600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b="1" lang="en" sz="1600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b="1" lang="en" sz="1600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b="1" lang="en" sz="1600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b="1" lang="en" sz="1600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b="1" lang="en" sz="1600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b="1" lang="en" sz="1600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