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61" r:id="rId4"/>
    <p:sldId id="257" r:id="rId5"/>
    <p:sldId id="258" r:id="rId6"/>
    <p:sldId id="259" r:id="rId7"/>
    <p:sldId id="260" r:id="rId8"/>
    <p:sldId id="263" r:id="rId9"/>
    <p:sldId id="262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52b8e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52b8e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52b8e1f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52b8e1f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52b8e1fa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52b8e1fa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52b8e1f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52b8e1f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52b8e1f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52b8e1f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52b8e1f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52b8e1f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4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Research Questions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aims to build an aerial manipulation system(mount robotic arm under the drone)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aerial arm will learn how to grasp specific object from human demonstration.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5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trying to build intelligent Unmanned Aerial Manipulator, interacting and cooperating with users to accomplish general daily tasks.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Platform Design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Learning Framework </a:t>
            </a:r>
            <a:r>
              <a:rPr lang="en" dirty="0" err="1"/>
              <a:t>offline+online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Efficient model learning from Joint- Action demonstration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50" y="1706800"/>
            <a:ext cx="535611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50" y="1697275"/>
            <a:ext cx="8388925" cy="34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states Extended Kalman Filter is derived based on kinematic model for state estimation.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500" y="3171125"/>
            <a:ext cx="3457901" cy="183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3171125"/>
            <a:ext cx="3350979" cy="183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4401" y="3171125"/>
            <a:ext cx="2174799" cy="167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471900" y="1558350"/>
            <a:ext cx="2870700" cy="30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debugging state estimation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Derive dynamic model of quadcopter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Software for control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offline model with force information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RL for IKsolver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600" y="1818352"/>
            <a:ext cx="5657299" cy="29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75" y="210325"/>
            <a:ext cx="5825725" cy="13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DF48-BECF-1948-ACC0-4406A6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1A208-1A9A-264F-B870-7ED470B6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408C6-F44E-D04D-95E0-E82C6E40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8" y="0"/>
            <a:ext cx="89354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853AB-629A-D042-8931-3C172191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4B619-A1E7-E74B-B54D-D5DAB77D7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16C9A1-19A1-C945-8311-A590F758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6" y="0"/>
            <a:ext cx="87842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687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111</Words>
  <Application>Microsoft Macintosh PowerPoint</Application>
  <PresentationFormat>全屏显示(16:9)</PresentationFormat>
  <Paragraphs>17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Roboto</vt:lpstr>
      <vt:lpstr>Arial</vt:lpstr>
      <vt:lpstr>Simple Light</vt:lpstr>
      <vt:lpstr>Material</vt:lpstr>
      <vt:lpstr>Recap: Research Questions</vt:lpstr>
      <vt:lpstr>Research Question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Recap: Research Questions</dc:title>
  <cp:lastModifiedBy>ZhangYunchu</cp:lastModifiedBy>
  <cp:revision>2</cp:revision>
  <dcterms:modified xsi:type="dcterms:W3CDTF">2019-04-30T21:03:30Z</dcterms:modified>
</cp:coreProperties>
</file>