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4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48"/>
  </p:notesMasterIdLst>
  <p:handoutMasterIdLst>
    <p:handoutMasterId r:id="rId49"/>
  </p:handoutMasterIdLst>
  <p:sldIdLst>
    <p:sldId id="476" r:id="rId5"/>
    <p:sldId id="550" r:id="rId6"/>
    <p:sldId id="537" r:id="rId7"/>
    <p:sldId id="538" r:id="rId8"/>
    <p:sldId id="539" r:id="rId9"/>
    <p:sldId id="543" r:id="rId10"/>
    <p:sldId id="547" r:id="rId11"/>
    <p:sldId id="541" r:id="rId12"/>
    <p:sldId id="540" r:id="rId13"/>
    <p:sldId id="551" r:id="rId14"/>
    <p:sldId id="542" r:id="rId15"/>
    <p:sldId id="548" r:id="rId16"/>
    <p:sldId id="544" r:id="rId17"/>
    <p:sldId id="545" r:id="rId18"/>
    <p:sldId id="546" r:id="rId19"/>
    <p:sldId id="549" r:id="rId20"/>
    <p:sldId id="497" r:id="rId21"/>
    <p:sldId id="500" r:id="rId22"/>
    <p:sldId id="525" r:id="rId23"/>
    <p:sldId id="513" r:id="rId24"/>
    <p:sldId id="514" r:id="rId25"/>
    <p:sldId id="504" r:id="rId26"/>
    <p:sldId id="503" r:id="rId27"/>
    <p:sldId id="529" r:id="rId28"/>
    <p:sldId id="505" r:id="rId29"/>
    <p:sldId id="506" r:id="rId30"/>
    <p:sldId id="507" r:id="rId31"/>
    <p:sldId id="528" r:id="rId32"/>
    <p:sldId id="511" r:id="rId33"/>
    <p:sldId id="515" r:id="rId34"/>
    <p:sldId id="517" r:id="rId35"/>
    <p:sldId id="518" r:id="rId36"/>
    <p:sldId id="519" r:id="rId37"/>
    <p:sldId id="527" r:id="rId38"/>
    <p:sldId id="522" r:id="rId39"/>
    <p:sldId id="521" r:id="rId40"/>
    <p:sldId id="534" r:id="rId41"/>
    <p:sldId id="533" r:id="rId42"/>
    <p:sldId id="532" r:id="rId43"/>
    <p:sldId id="523" r:id="rId44"/>
    <p:sldId id="531" r:id="rId45"/>
    <p:sldId id="496" r:id="rId46"/>
    <p:sldId id="275" r:id="rId4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18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09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60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5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C9F66"/>
    <a:srgbClr val="CC0000"/>
    <a:srgbClr val="0000FF"/>
    <a:srgbClr val="898989"/>
    <a:srgbClr val="0387E1"/>
    <a:srgbClr val="0071C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78571" autoAdjust="0"/>
  </p:normalViewPr>
  <p:slideViewPr>
    <p:cSldViewPr snapToGrid="0">
      <p:cViewPr varScale="1">
        <p:scale>
          <a:sx n="95" d="100"/>
          <a:sy n="95" d="100"/>
        </p:scale>
        <p:origin x="-1112" y="-112"/>
      </p:cViewPr>
      <p:guideLst>
        <p:guide orient="horz" pos="2218"/>
        <p:guide orient="horz" pos="4032"/>
        <p:guide orient="horz" pos="157"/>
        <p:guide orient="horz" pos="1009"/>
        <p:guide orient="horz" pos="3888"/>
        <p:guide pos="7293"/>
        <p:guide pos="383"/>
        <p:guide pos="3860"/>
        <p:guide pos="3748"/>
        <p:guide pos="39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096"/>
    </p:cViewPr>
  </p:sorterViewPr>
  <p:notesViewPr>
    <p:cSldViewPr snapToGrid="0" showGuides="1">
      <p:cViewPr varScale="1">
        <p:scale>
          <a:sx n="73" d="100"/>
          <a:sy n="73" d="100"/>
        </p:scale>
        <p:origin x="2874" y="5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17/7/18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6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spark-packages.org managed by </a:t>
            </a:r>
            <a:r>
              <a:rPr lang="en-US" dirty="0" err="1" smtClean="0"/>
              <a:t>databricks</a:t>
            </a:r>
            <a:r>
              <a:rPr lang="en-US" dirty="0" smtClean="0"/>
              <a:t>. Contains</a:t>
            </a:r>
            <a:r>
              <a:rPr lang="en-US" baseline="0" dirty="0" smtClean="0"/>
              <a:t> links to externally-managed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explain extended </a:t>
            </a:r>
            <a:r>
              <a:rPr lang="zh-CN" altLang="en-US" dirty="0" smtClean="0"/>
              <a:t>可以打印出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语句具体的分析情况。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8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4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https://software.intel.com/en-us/blogs/2015/05/01/restudy-schemardd-in-sparksql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en-US" dirty="0" smtClean="0"/>
              <a:t>Reduce join VS Map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8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https://software.intel.com/en-us/blogs/2015/05/01/restudy-schemardd-in-sparksql</a:t>
            </a:r>
          </a:p>
          <a:p>
            <a:endParaRPr lang="en-US" dirty="0" smtClean="0"/>
          </a:p>
          <a:p>
            <a:r>
              <a:rPr lang="zh-CN" altLang="en-US" dirty="0" smtClean="0"/>
              <a:t>这个参数是什么意思呢？ 表示小于这个阀值的，都会去做</a:t>
            </a:r>
            <a:r>
              <a:rPr lang="en-US" altLang="zh-CN" dirty="0" smtClean="0"/>
              <a:t>broadcast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98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0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7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1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4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2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5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7484" y="160178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22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35700" y="1608139"/>
            <a:ext cx="5342467" cy="1744663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2400" dirty="0" smtClean="0"/>
            </a:lvl1pPr>
            <a:lvl2pPr marL="225425" indent="-225425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7" y="1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07484" y="1595438"/>
            <a:ext cx="5342467" cy="45767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225425" indent="-225425">
              <a:buFont typeface="Arial" panose="020B0604020202020204" pitchFamily="34" charset="0"/>
              <a:buChar char="•"/>
              <a:defRPr lang="en-US" sz="1800" dirty="0" smtClean="0"/>
            </a:lvl2pPr>
            <a:lvl3pPr marL="457200" indent="-223838">
              <a:buFont typeface="Arial" panose="020B0604020202020204" pitchFamily="34" charset="0"/>
              <a:buChar char="•"/>
              <a:defRPr lang="en-US" sz="1800" dirty="0" smtClean="0"/>
            </a:lvl3pPr>
            <a:lvl4pPr marL="690563" indent="-233363">
              <a:buFont typeface="Arial" panose="020B0604020202020204" pitchFamily="34" charset="0"/>
              <a:buChar char="•"/>
              <a:defRPr lang="en-US" sz="1800" dirty="0" smtClean="0"/>
            </a:lvl4pPr>
            <a:lvl5pPr marL="1319213" indent="-228600">
              <a:buFont typeface="Arial" panose="020B0604020202020204" pitchFamily="34" charset="0"/>
              <a:buChar char="•"/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24pt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third level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534246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24pt Intel Clear Bolded Subhead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9738"/>
            <a:ext cx="10970683" cy="98874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3062" y="1810747"/>
            <a:ext cx="3945875" cy="32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9"/>
            <a:ext cx="10972800" cy="988747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6251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66F50F-74B7-8640-8DA3-AAAA0044A3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2015/08/20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8132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>
                <a:latin typeface="Intel Clear"/>
                <a:cs typeface="Intel Cle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99200" y="1600201"/>
            <a:ext cx="5283200" cy="4525963"/>
          </a:xfrm>
        </p:spPr>
        <p:txBody>
          <a:bodyPr>
            <a:normAutofit/>
          </a:bodyPr>
          <a:lstStyle>
            <a:lvl1pPr marL="311143" indent="-311143">
              <a:buClr>
                <a:schemeClr val="accent1"/>
              </a:buClr>
              <a:buFont typeface="Wingdings" charset="2"/>
              <a:buChar char="§"/>
              <a:defRPr sz="320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920728" indent="-311143">
              <a:buClr>
                <a:schemeClr val="accent1"/>
              </a:buClr>
              <a:buFont typeface="Wingdings" charset="2"/>
              <a:buChar char="§"/>
              <a:defRPr sz="2667">
                <a:solidFill>
                  <a:schemeClr val="tx1"/>
                </a:solidFill>
                <a:latin typeface="Intel Clear"/>
                <a:cs typeface="Intel Clear"/>
              </a:defRPr>
            </a:lvl2pPr>
            <a:lvl3pPr marL="1449881" indent="-230712"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Intel Clear"/>
                <a:cs typeface="Intel Clear"/>
              </a:defRPr>
            </a:lvl3pPr>
            <a:lvl4pPr marL="2059466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4pPr>
            <a:lvl5pPr marL="2669051" indent="-230712">
              <a:buClr>
                <a:schemeClr val="accent1"/>
              </a:buClr>
              <a:buFont typeface="Wingdings" charset="2"/>
              <a:buChar char="§"/>
              <a:defRPr sz="2133">
                <a:solidFill>
                  <a:schemeClr val="tx1"/>
                </a:solidFill>
                <a:latin typeface="Intel Clear"/>
                <a:cs typeface="Intel Cle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>
            <a:lvl1pPr algn="r">
              <a:defRPr sz="1467">
                <a:solidFill>
                  <a:srgbClr val="000000"/>
                </a:solidFill>
                <a:latin typeface="Intel Clear"/>
                <a:cs typeface="Intel Clear"/>
              </a:defRPr>
            </a:lvl1pPr>
          </a:lstStyle>
          <a:p>
            <a:fld id="{6A174EDC-730F-0E4F-8F7E-AD594D963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de graphic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658344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2348378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3" cy="1250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6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01641"/>
            <a:ext cx="3860800" cy="334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8800" y="6547803"/>
            <a:ext cx="612987" cy="365125"/>
          </a:xfrm>
          <a:prstGeom prst="rect">
            <a:avLst/>
          </a:prstGeom>
        </p:spPr>
        <p:txBody>
          <a:bodyPr/>
          <a:lstStyle/>
          <a:p>
            <a:fld id="{85ED6966-2F34-42AF-9A5A-3CB1302616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8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39301" y="6534896"/>
            <a:ext cx="1091646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Intel®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48" y="4533900"/>
            <a:ext cx="12192647" cy="23240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476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Intel Clear"/>
              <a:cs typeface="Intel Cle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1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5067" b="0" i="0" cap="none">
                <a:solidFill>
                  <a:schemeClr val="accent3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77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8601" y="6417962"/>
            <a:ext cx="349335" cy="329447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04059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9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892" y="265819"/>
            <a:ext cx="1524984" cy="12508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36pt Intel Clear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18pt Intel Clear Bolded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bottom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Spark JET 2015/11/27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hite background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90"/>
            <a:ext cx="10970683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op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272894"/>
            <a:ext cx="12076981" cy="92819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07485" y="1601790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37817" y="1601789"/>
            <a:ext cx="5342467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400"/>
            </a:lvl1pPr>
            <a:lvl2pPr marL="173038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2pPr>
            <a:lvl3pPr marL="344488" indent="-171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3pPr>
            <a:lvl4pPr marL="517525" indent="-1730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376363" indent="-2857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24pt Intel Clear body text</a:t>
            </a:r>
          </a:p>
          <a:p>
            <a:pPr lvl="1"/>
            <a:r>
              <a:rPr lang="en-US" dirty="0" smtClean="0"/>
              <a:t>18pt Intel Clear large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3" y="1601790"/>
            <a:ext cx="10970684" cy="4570411"/>
          </a:xfrm>
        </p:spPr>
        <p:txBody>
          <a:bodyPr anchor="ctr" anchorCtr="0"/>
          <a:lstStyle>
            <a:lvl1pPr marL="204788" indent="-204788">
              <a:defRPr sz="480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17513" indent="-2254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3pPr>
            <a:lvl4pPr marL="969963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“48pt Intel Clear Text”</a:t>
            </a:r>
          </a:p>
          <a:p>
            <a:pPr lvl="1"/>
            <a:r>
              <a:rPr lang="en-US" dirty="0" smtClean="0"/>
              <a:t>18pt Attribution</a:t>
            </a:r>
          </a:p>
          <a:p>
            <a:pPr lvl="2"/>
            <a:r>
              <a:rPr lang="en-US" dirty="0" smtClean="0"/>
              <a:t>18pt Third level</a:t>
            </a:r>
          </a:p>
          <a:p>
            <a:pPr lvl="3"/>
            <a:r>
              <a:rPr lang="en-US" dirty="0" smtClean="0"/>
              <a:t>18pt Fourth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154" y="5698909"/>
            <a:ext cx="12076981" cy="92819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52438"/>
            <a:ext cx="10970683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761862"/>
            <a:ext cx="10970683" cy="11430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500018" y="6627105"/>
            <a:ext cx="1191964" cy="23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168" y="6638008"/>
            <a:ext cx="613832" cy="219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6FCE-C11E-4035-813B-B85A326DB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5243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24pt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1790"/>
            <a:ext cx="10970683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18pt Intel Clear fourth level</a:t>
            </a:r>
          </a:p>
          <a:p>
            <a:pPr lvl="4"/>
            <a:r>
              <a:rPr lang="en-US" dirty="0" smtClean="0"/>
              <a:t>18pt Intel Clear 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638009"/>
            <a:ext cx="3027873" cy="21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Bay Area Spark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Meetup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(2015/08/20)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4" r:id="rId2"/>
    <p:sldLayoutId id="2147483685" r:id="rId3"/>
    <p:sldLayoutId id="2147483686" r:id="rId4"/>
    <p:sldLayoutId id="2147483688" r:id="rId5"/>
    <p:sldLayoutId id="2147483690" r:id="rId6"/>
    <p:sldLayoutId id="2147483706" r:id="rId7"/>
    <p:sldLayoutId id="2147483691" r:id="rId8"/>
    <p:sldLayoutId id="2147483692" r:id="rId9"/>
    <p:sldLayoutId id="2147483693" r:id="rId10"/>
    <p:sldLayoutId id="2147483694" r:id="rId11"/>
    <p:sldLayoutId id="2147483705" r:id="rId12"/>
    <p:sldLayoutId id="2147483695" r:id="rId13"/>
    <p:sldLayoutId id="2147483697" r:id="rId14"/>
    <p:sldLayoutId id="2147483702" r:id="rId15"/>
    <p:sldLayoutId id="2147483703" r:id="rId16"/>
    <p:sldLayoutId id="2147483709" r:id="rId17"/>
    <p:sldLayoutId id="2147483762" r:id="rId18"/>
    <p:sldLayoutId id="2147483763" r:id="rId19"/>
    <p:sldLayoutId id="2147483764" r:id="rId20"/>
    <p:sldLayoutId id="2147483765" r:id="rId21"/>
    <p:sldLayoutId id="2147483766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park.apache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queries_in_hql.scal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dsl.scal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hyperlink" Target="parquet.scala" TargetMode="External"/><Relationship Id="rId5" Type="http://schemas.openxmlformats.org/officeDocument/2006/relationships/image" Target="../media/image1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0.png"/><Relationship Id="rId5" Type="http://schemas.openxmlformats.org/officeDocument/2006/relationships/hyperlink" Target="https://databricks.com/blog/2015/01/09/spark-sql-data-sources-api-unified-data-access-for-the-spark-platform.html" TargetMode="External"/><Relationship Id="rId6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atabricks/spark-csv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30.png"/><Relationship Id="rId1" Type="http://schemas.openxmlformats.org/officeDocument/2006/relationships/video" Target="NULL" TargetMode="External"/><Relationship Id="rId2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" TargetMode="External"/><Relationship Id="rId4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park.apache.org/docs/lat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484" y="498951"/>
            <a:ext cx="10950515" cy="1470025"/>
          </a:xfrm>
        </p:spPr>
        <p:txBody>
          <a:bodyPr/>
          <a:lstStyle/>
          <a:p>
            <a:r>
              <a:rPr lang="en-US" dirty="0" smtClean="0"/>
              <a:t>Spark basic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Zhichao</a:t>
            </a:r>
            <a:endParaRPr lang="en-US" dirty="0"/>
          </a:p>
          <a:p>
            <a:r>
              <a:rPr lang="en-US" dirty="0"/>
              <a:t>Software Engineer@ Big Data Technologies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15071" y="508387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Spark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1.5.2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1" y="6523167"/>
            <a:ext cx="4708635" cy="334833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0"/>
    </mc:Choice>
    <mc:Fallback xmlns="">
      <p:transition spd="slow" advTm="17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28841" y="1488762"/>
            <a:ext cx="9986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export </a:t>
            </a:r>
            <a:r>
              <a:rPr lang="en-US" altLang="zh-CN" b="1" dirty="0"/>
              <a:t>JAVA_HOME=/Library/java/</a:t>
            </a:r>
            <a:r>
              <a:rPr lang="en-US" altLang="zh-CN" b="1" dirty="0" err="1"/>
              <a:t>JavaVirtualMachines</a:t>
            </a:r>
            <a:r>
              <a:rPr lang="en-US" altLang="zh-CN" b="1" dirty="0"/>
              <a:t>/jdk1.8.0_131.jdk/Contents/Home</a:t>
            </a:r>
          </a:p>
          <a:p>
            <a:r>
              <a:rPr lang="en-US" altLang="zh-CN" b="1" dirty="0" smtClean="0"/>
              <a:t>export </a:t>
            </a:r>
            <a:r>
              <a:rPr lang="en-US" altLang="zh-CN" b="1" dirty="0"/>
              <a:t>PATH=$JAVA_HOME/bin:$PATH</a:t>
            </a:r>
          </a:p>
          <a:p>
            <a:r>
              <a:rPr lang="en-US" altLang="zh-CN" b="1" dirty="0" smtClean="0"/>
              <a:t>which </a:t>
            </a:r>
            <a:r>
              <a:rPr lang="en-US" altLang="zh-CN" b="1" dirty="0"/>
              <a:t>java</a:t>
            </a:r>
          </a:p>
          <a:p>
            <a:r>
              <a:rPr lang="en-US" altLang="zh-CN" dirty="0"/>
              <a:t>/Library/java/</a:t>
            </a:r>
            <a:r>
              <a:rPr lang="en-US" altLang="zh-CN" dirty="0" err="1"/>
              <a:t>JavaVirtualMachines</a:t>
            </a:r>
            <a:r>
              <a:rPr lang="en-US" altLang="zh-CN" dirty="0"/>
              <a:t>/jdk1.8.0_131.jdk/Contents/Home/bin/java</a:t>
            </a:r>
          </a:p>
          <a:p>
            <a:r>
              <a:rPr lang="en-US" altLang="zh-CN" b="1" dirty="0" smtClean="0"/>
              <a:t>java </a:t>
            </a:r>
            <a:r>
              <a:rPr lang="en-US" altLang="zh-CN" b="1" dirty="0"/>
              <a:t>-version</a:t>
            </a:r>
          </a:p>
          <a:p>
            <a:r>
              <a:rPr lang="en-US" altLang="zh-CN" dirty="0"/>
              <a:t>java version "1.8.0_131"</a:t>
            </a:r>
          </a:p>
          <a:p>
            <a:r>
              <a:rPr lang="en-US" altLang="zh-CN" dirty="0"/>
              <a:t>Java(TM) SE Runtime Environment (build 1.8.0_131-b11)</a:t>
            </a:r>
          </a:p>
          <a:p>
            <a:r>
              <a:rPr lang="en-US" altLang="zh-CN" dirty="0"/>
              <a:t>Java </a:t>
            </a:r>
            <a:r>
              <a:rPr lang="en-US" altLang="zh-CN" dirty="0" err="1"/>
              <a:t>HotSpot</a:t>
            </a:r>
            <a:r>
              <a:rPr lang="en-US" altLang="zh-CN" dirty="0"/>
              <a:t>(TM) 64-Bit Server VM (build 25.131-b11, mixed mode)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7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52" y="1277352"/>
            <a:ext cx="6946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shuffle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" y="1392990"/>
            <a:ext cx="10541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7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dirty="0" smtClean="0"/>
              <a:t>Model Parallelism</a:t>
            </a:r>
          </a:p>
          <a:p>
            <a:r>
              <a:rPr lang="en-US" altLang="zh-CN" dirty="0"/>
              <a:t>Data </a:t>
            </a:r>
            <a:r>
              <a:rPr lang="en-US" dirty="0" smtClean="0"/>
              <a:t>Parallelism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637338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5" y="2476698"/>
            <a:ext cx="4419600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49" y="2478484"/>
            <a:ext cx="4133851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836047"/>
            <a:ext cx="12205663" cy="30777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Source: Dean J,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Corrado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Monga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R, et al. Large scale distributed deep networks[C]//Advances in neural information processing systems. 2012: 1223-1231.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62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41"/>
    </mc:Choice>
    <mc:Fallback xmlns="">
      <p:transition spd="slow" advTm="125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77637" y="6324814"/>
            <a:ext cx="614363" cy="220663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1E76FCE-C11E-4035-813B-B85A326DB02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6985" y="2093497"/>
            <a:ext cx="1389185" cy="7033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13462" y="132856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13460" y="213269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13460" y="3000838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95297" y="1618713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5734" y="1535186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95298" y="2234175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17494" y="2374853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60559" y="2708959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55734" y="2796881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20328" y="125538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920328" y="205951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920328" y="2927654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02165" y="1545529"/>
            <a:ext cx="1218163" cy="6154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62601" y="1462002"/>
            <a:ext cx="1173772" cy="55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02164" y="2160991"/>
            <a:ext cx="1173773" cy="1573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24361" y="2301669"/>
            <a:ext cx="1151577" cy="1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67425" y="2635775"/>
            <a:ext cx="1168947" cy="3852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2601" y="2723697"/>
            <a:ext cx="1173772" cy="4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860159" y="1164761"/>
            <a:ext cx="819811" cy="22493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9833" y="3155945"/>
            <a:ext cx="1361911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All to 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9517" y="3494794"/>
            <a:ext cx="2270280" cy="43088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Neo Sans Intel"/>
              </a:rPr>
              <a:t>Parameter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44113" y="126572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44113" y="163615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44113" y="19966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2677" y="2336845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52677" y="270727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952677" y="3067791"/>
            <a:ext cx="667947" cy="27980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138527" y="365619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89831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942619" y="4351652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34041" y="525096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096328" y="5257218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21423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388875" y="5249160"/>
            <a:ext cx="1003920" cy="4271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7" name="Straight Arrow Connector 56"/>
          <p:cNvCxnSpPr>
            <a:endCxn id="50" idx="1"/>
          </p:cNvCxnSpPr>
          <p:nvPr/>
        </p:nvCxnSpPr>
        <p:spPr>
          <a:xfrm flipV="1">
            <a:off x="1219430" y="3869745"/>
            <a:ext cx="919097" cy="50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695666" y="4083293"/>
            <a:ext cx="442861" cy="22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38215" y="415507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111" y="3787199"/>
            <a:ext cx="405964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11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74436" y="4778752"/>
            <a:ext cx="1023043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82890" y="4904178"/>
            <a:ext cx="656417" cy="3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1323" y="4726583"/>
            <a:ext cx="33812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Neo Sans Intel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5603" y="4995609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18744" y="4609625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2651" y="4969409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</a:t>
            </a:r>
          </a:p>
        </p:txBody>
      </p:sp>
      <p:cxnSp>
        <p:nvCxnSpPr>
          <p:cNvPr id="77" name="Straight Arrow Connector 76"/>
          <p:cNvCxnSpPr>
            <a:stCxn id="52" idx="0"/>
          </p:cNvCxnSpPr>
          <p:nvPr/>
        </p:nvCxnSpPr>
        <p:spPr>
          <a:xfrm flipH="1" flipV="1">
            <a:off x="3142447" y="4064199"/>
            <a:ext cx="302133" cy="28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3"/>
          </p:cNvCxnSpPr>
          <p:nvPr/>
        </p:nvCxnSpPr>
        <p:spPr>
          <a:xfrm>
            <a:off x="3142447" y="3869744"/>
            <a:ext cx="501960" cy="4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25163" y="4725052"/>
            <a:ext cx="661667" cy="4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865096" y="4836509"/>
            <a:ext cx="506741" cy="3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56052" y="3877041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41651" y="4119938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92891" y="4786002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42779" y="5082806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77718" y="5003583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412971" y="4844527"/>
            <a:ext cx="613485" cy="43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4216" y="4793671"/>
            <a:ext cx="558899" cy="3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862842" y="4849726"/>
            <a:ext cx="412933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35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39619" y="4991581"/>
            <a:ext cx="329579" cy="29238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cs typeface="Neo Sans Intel"/>
              </a:rPr>
              <a:t>5</a:t>
            </a:r>
          </a:p>
        </p:txBody>
      </p:sp>
      <p:cxnSp>
        <p:nvCxnSpPr>
          <p:cNvPr id="102" name="Straight Arrow Connector 101"/>
          <p:cNvCxnSpPr>
            <a:stCxn id="74" idx="2"/>
          </p:cNvCxnSpPr>
          <p:nvPr/>
        </p:nvCxnSpPr>
        <p:spPr>
          <a:xfrm flipV="1">
            <a:off x="2847441" y="4856265"/>
            <a:ext cx="450727" cy="40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3065220" y="4856261"/>
            <a:ext cx="437241" cy="35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49323" y="5814087"/>
            <a:ext cx="2535311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 (tree aggregation)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7371291" y="3988023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9232328" y="4667177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345772" y="5419825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5832336" y="4706106"/>
            <a:ext cx="1886557" cy="4132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80009" y="5881543"/>
            <a:ext cx="1062684" cy="33855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Neo Sans Intel"/>
              </a:rPr>
              <a:t>All reduce</a:t>
            </a:r>
          </a:p>
        </p:txBody>
      </p:sp>
    </p:spTree>
    <p:extLst>
      <p:ext uri="{BB962C8B-B14F-4D97-AF65-F5344CB8AC3E}">
        <p14:creationId xmlns:p14="http://schemas.microsoft.com/office/powerpoint/2010/main" val="40138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25"/>
    </mc:Choice>
    <mc:Fallback xmlns="">
      <p:transition spd="slow" advTm="134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BigDL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305169"/>
            <a:ext cx="11311688" cy="487484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700" dirty="0"/>
              <a:t>Distributed Deep learning applications on Apache Spark*</a:t>
            </a:r>
          </a:p>
          <a:p>
            <a:pPr lvl="1">
              <a:spcBef>
                <a:spcPts val="400"/>
              </a:spcBef>
            </a:pPr>
            <a:r>
              <a:rPr lang="en-US" sz="1900" dirty="0"/>
              <a:t>No changes to the existing Hadoop/Spark clusters needed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8" y="2542668"/>
            <a:ext cx="10031120" cy="363734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8873" y="6407851"/>
            <a:ext cx="3860800" cy="3344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u="sng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1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SQLContext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HiveContext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SparkSession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spark.apache.org</a:t>
            </a:r>
            <a:r>
              <a:rPr kumimoji="1" lang="en-US" altLang="zh-CN" dirty="0"/>
              <a:t>/docs/latest/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-programming-</a:t>
            </a:r>
            <a:r>
              <a:rPr kumimoji="1" lang="en-US" altLang="zh-CN"/>
              <a:t>guide.html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/apache/spark/blob/master/python/</a:t>
            </a:r>
            <a:r>
              <a:rPr kumimoji="1" lang="en-US" altLang="zh-CN" dirty="0" err="1"/>
              <a:t>pyspark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context.py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u="sng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https://software.intel.com/bigdl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Spark SQL</a:t>
            </a:r>
            <a:r>
              <a:rPr lang="en-US" baseline="30000" dirty="0" smtClean="0"/>
              <a:t>*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32" y="2821382"/>
            <a:ext cx="4652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Neo Sans Intel"/>
                <a:hlinkClick r:id="rId3"/>
              </a:rPr>
              <a:t>http://spark.apache.org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75135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58"/>
    </mc:Choice>
    <mc:Fallback xmlns="">
      <p:transition spd="slow" advTm="165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025" y="1461641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</a:t>
            </a:r>
            <a:r>
              <a:rPr lang="en-US" dirty="0" err="1" smtClean="0"/>
              <a:t>HiveContext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: </a:t>
            </a:r>
            <a:r>
              <a:rPr lang="en-US" dirty="0" err="1" smtClean="0"/>
              <a:t>SparkContext</a:t>
            </a:r>
            <a:r>
              <a:rPr lang="en-US" dirty="0" smtClean="0"/>
              <a:t>) extends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bin/spark-shell</a:t>
            </a:r>
          </a:p>
          <a:p>
            <a:r>
              <a:rPr lang="en-US" altLang="zh-CN" dirty="0" smtClean="0"/>
              <a:t>bin/spark-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85"/>
    </mc:Choice>
    <mc:Fallback xmlns="">
      <p:transition spd="slow" advTm="832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Wave 5"/>
          <p:cNvSpPr/>
          <p:nvPr/>
        </p:nvSpPr>
        <p:spPr>
          <a:xfrm>
            <a:off x="2313709" y="1690254"/>
            <a:ext cx="5430982" cy="2937164"/>
          </a:xfrm>
          <a:prstGeom prst="wav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Michael, 29</a:t>
            </a:r>
          </a:p>
          <a:p>
            <a:pPr algn="ctr"/>
            <a:r>
              <a:rPr lang="en-US" sz="2400" dirty="0"/>
              <a:t>Andy, 30</a:t>
            </a:r>
          </a:p>
          <a:p>
            <a:pPr algn="ctr"/>
            <a:r>
              <a:rPr lang="en-US" sz="2400" dirty="0"/>
              <a:t>Justin, 19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66042" y="1828800"/>
            <a:ext cx="43259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Combine case class with data</a:t>
            </a:r>
          </a:p>
          <a:p>
            <a:endParaRPr lang="en-US" sz="1400" dirty="0"/>
          </a:p>
          <a:p>
            <a:r>
              <a:rPr lang="en-US" sz="1400" dirty="0" smtClean="0"/>
              <a:t>2.  CREATE </a:t>
            </a:r>
            <a:r>
              <a:rPr lang="en-US" sz="1400" dirty="0"/>
              <a:t>TABLE IF NOT EXISTS people (name STRING, age STRING) </a:t>
            </a:r>
          </a:p>
          <a:p>
            <a:r>
              <a:rPr lang="en-US" sz="1400" dirty="0"/>
              <a:t>LOAD DATA LOCAL INPATH </a:t>
            </a:r>
            <a:r>
              <a:rPr lang="en-US" sz="1400" dirty="0" smtClean="0"/>
              <a:t>‘people.txt</a:t>
            </a:r>
            <a:r>
              <a:rPr lang="en-US" sz="1400" dirty="0"/>
              <a:t>'</a:t>
            </a:r>
          </a:p>
          <a:p>
            <a:r>
              <a:rPr lang="en-US" sz="1400" dirty="0"/>
              <a:t>INTO TABLE people;</a:t>
            </a:r>
          </a:p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2198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16"/>
    </mc:Choice>
    <mc:Fallback xmlns="">
      <p:transition spd="slow" advTm="621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799" y="2485106"/>
            <a:ext cx="10970683" cy="988746"/>
          </a:xfrm>
        </p:spPr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zhichao</a:t>
            </a:r>
            <a:r>
              <a:rPr kumimoji="1" lang="en-US" altLang="zh-CN" dirty="0"/>
              <a:t>-li/</a:t>
            </a:r>
            <a:r>
              <a:rPr kumimoji="1" lang="en-US" altLang="zh-CN" dirty="0" err="1"/>
              <a:t>fudan</a:t>
            </a:r>
            <a:r>
              <a:rPr kumimoji="1" lang="en-US" altLang="zh-CN" dirty="0"/>
              <a:t>-tutorial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2655" y="1898073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484" y="1631437"/>
            <a:ext cx="11127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org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implicits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age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people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textFile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"examples/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/main/resources/people.txt"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","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Person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toInt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 //RDD[People] -&gt;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DataFrameHolder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toDF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people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registerTempTable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"people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en-US" dirty="0"/>
              <a:t> </a:t>
            </a:r>
            <a:r>
              <a:rPr lang="en-US" dirty="0" err="1"/>
              <a:t>people.saveAsTable</a:t>
            </a:r>
            <a:r>
              <a:rPr lang="en-US" dirty="0"/>
              <a:t>("people")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8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69"/>
    </mc:Choice>
    <mc:Fallback xmlns="">
      <p:transition spd="slow" advTm="1260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5" y="1540593"/>
            <a:ext cx="11584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teenagers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sqlContext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"SELECT name, age FROM people WHERE age &gt;= 13 AND age &lt;= 19"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teenagers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getAs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](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"name"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println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3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58"/>
    </mc:Choice>
    <mc:Fallback xmlns="">
      <p:transition spd="slow" advTm="88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96" y="1416050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Hive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8" y="1877715"/>
            <a:ext cx="4743450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5902" y="1416050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Spark</a:t>
            </a:r>
            <a:r>
              <a:rPr lang="en-US" altLang="zh-CN" sz="2400" baseline="30000" dirty="0">
                <a:solidFill>
                  <a:srgbClr val="002060"/>
                </a:solidFill>
              </a:rPr>
              <a:t>*</a:t>
            </a: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 Architecture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14" y="1856292"/>
            <a:ext cx="4810172" cy="285196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5"/>
    </mc:Choice>
    <mc:Fallback xmlns="">
      <p:transition spd="slow" advTm="622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33" y="345748"/>
            <a:ext cx="10970683" cy="988746"/>
          </a:xfrm>
        </p:spPr>
        <p:txBody>
          <a:bodyPr/>
          <a:lstStyle/>
          <a:p>
            <a:r>
              <a:rPr lang="en-US" dirty="0" smtClean="0"/>
              <a:t>Demo with Hive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8700" y="40193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hlinkClick r:id="rId2" action="ppaction://hlinkfile"/>
              </a:rPr>
              <a:t>queries_in_hql.scala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6775" y="1552325"/>
            <a:ext cx="1028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people (name STRING, age STRING) </a:t>
            </a:r>
          </a:p>
          <a:p>
            <a:r>
              <a:rPr lang="en-US" dirty="0"/>
              <a:t>ROW FORMAT DELIMITED 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</a:t>
            </a:r>
            <a:r>
              <a:rPr lang="en-US" dirty="0" err="1"/>
              <a:t>textfile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LOAD DATA LOCAL INPATH 'examples/</a:t>
            </a:r>
            <a:r>
              <a:rPr lang="en-US" dirty="0" err="1"/>
              <a:t>src</a:t>
            </a:r>
            <a:r>
              <a:rPr lang="en-US" dirty="0"/>
              <a:t>/main/resources/people.txt'</a:t>
            </a:r>
          </a:p>
          <a:p>
            <a:r>
              <a:rPr lang="en-US" dirty="0"/>
              <a:t>INTO TABLE people;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4"/>
    </mc:Choice>
    <mc:Fallback xmlns="">
      <p:transition spd="slow" advTm="14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</a:t>
            </a:r>
            <a:r>
              <a:rPr lang="en-US" altLang="zh-CN" dirty="0" err="1"/>
              <a:t>Dataframe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428484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val</a:t>
            </a:r>
            <a:r>
              <a:rPr lang="en-US" sz="2400" dirty="0" smtClean="0"/>
              <a:t> teenagers = </a:t>
            </a:r>
            <a:r>
              <a:rPr lang="en-US" sz="2400" dirty="0" err="1" smtClean="0"/>
              <a:t>sqlContext.sql</a:t>
            </a:r>
            <a:r>
              <a:rPr lang="en-US" sz="2400" dirty="0" smtClean="0"/>
              <a:t>("SELECT name, age FROM people WHERE age &gt;= 13 AND age &lt;= 19")</a:t>
            </a:r>
          </a:p>
          <a:p>
            <a:r>
              <a:rPr lang="en-US" sz="2400" dirty="0" smtClean="0"/>
              <a:t>                                                             </a:t>
            </a:r>
            <a:r>
              <a:rPr lang="en-US" altLang="zh-CN" sz="2400" dirty="0" smtClean="0"/>
              <a:t>VS</a:t>
            </a:r>
            <a:endParaRPr lang="en-US" sz="2400" dirty="0" smtClean="0"/>
          </a:p>
          <a:p>
            <a:r>
              <a:rPr lang="en-US" sz="2400" dirty="0" err="1" smtClean="0"/>
              <a:t>val</a:t>
            </a:r>
            <a:r>
              <a:rPr lang="en-US" sz="2400" dirty="0" smtClean="0"/>
              <a:t> teenagers =</a:t>
            </a:r>
            <a:r>
              <a:rPr lang="en-US" sz="2400" dirty="0" err="1" smtClean="0"/>
              <a:t>people.where</a:t>
            </a:r>
            <a:r>
              <a:rPr lang="en-US" sz="2400" dirty="0" smtClean="0"/>
              <a:t>('age &gt;= 13).where('age &lt;= 19).select('name)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teenagers =</a:t>
            </a:r>
            <a:r>
              <a:rPr lang="en-US" sz="2400" dirty="0" err="1"/>
              <a:t>people.where</a:t>
            </a:r>
            <a:r>
              <a:rPr lang="en-US" sz="2400" dirty="0"/>
              <a:t>(people(age) &gt;= 13).where(people(age) &lt;= 19).select(people(name))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hlinkClick r:id="rId2" action="ppaction://hlinkfile"/>
              </a:rPr>
              <a:t>dsl.scala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7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78"/>
    </mc:Choice>
    <mc:Fallback xmlns="">
      <p:transition spd="slow" advTm="670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features: Parquet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484" y="1557527"/>
            <a:ext cx="10515600" cy="108156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</a:t>
            </a:r>
            <a:r>
              <a:rPr lang="en-US" dirty="0" smtClean="0"/>
              <a:t> columnar format</a:t>
            </a:r>
          </a:p>
          <a:p>
            <a:r>
              <a:rPr lang="en-US" dirty="0" smtClean="0"/>
              <a:t>http://parquet.io/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8356" y="4042407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Columnar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5299" y="3161837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cs typeface="Neo Sans Intel"/>
              </a:rPr>
              <a:t>Row format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57667"/>
              </p:ext>
            </p:extLst>
          </p:nvPr>
        </p:nvGraphicFramePr>
        <p:xfrm>
          <a:off x="750888" y="3099287"/>
          <a:ext cx="2556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64"/>
                <a:gridCol w="852064"/>
                <a:gridCol w="85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20173"/>
              </p:ext>
            </p:extLst>
          </p:nvPr>
        </p:nvGraphicFramePr>
        <p:xfrm>
          <a:off x="4260187" y="31362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9131"/>
              </p:ext>
            </p:extLst>
          </p:nvPr>
        </p:nvGraphicFramePr>
        <p:xfrm>
          <a:off x="5669315" y="31312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44451"/>
              </p:ext>
            </p:extLst>
          </p:nvPr>
        </p:nvGraphicFramePr>
        <p:xfrm>
          <a:off x="7046858" y="31346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3488"/>
              </p:ext>
            </p:extLst>
          </p:nvPr>
        </p:nvGraphicFramePr>
        <p:xfrm>
          <a:off x="4285587" y="4050633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A3</a:t>
                      </a:r>
                      <a:endParaRPr lang="en-US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2074"/>
              </p:ext>
            </p:extLst>
          </p:nvPr>
        </p:nvGraphicFramePr>
        <p:xfrm>
          <a:off x="5694715" y="404568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0713"/>
              </p:ext>
            </p:extLst>
          </p:nvPr>
        </p:nvGraphicFramePr>
        <p:xfrm>
          <a:off x="7072258" y="4049031"/>
          <a:ext cx="13775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1"/>
                <a:gridCol w="459181"/>
                <a:gridCol w="459181"/>
              </a:tblGrid>
              <a:tr h="235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83"/>
    </mc:Choice>
    <mc:Fallback xmlns="">
      <p:transition spd="slow" advTm="1130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features: Parquet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484" y="113756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6910" y="1252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Spark SQL</a:t>
            </a:r>
            <a:r>
              <a:rPr lang="en-US" altLang="zh-CN" baseline="30000" dirty="0">
                <a:solidFill>
                  <a:srgbClr val="00206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supports read/write of parquet files, automatically preserving the schema of the original data </a:t>
            </a:r>
            <a:r>
              <a:rPr lang="en-US" dirty="0" err="1" smtClean="0">
                <a:hlinkClick r:id="rId4" action="ppaction://hlinkfile"/>
              </a:rPr>
              <a:t>parquet.scala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6910" y="2241668"/>
            <a:ext cx="921359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"parquet"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//convenient method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parquet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people USING parquet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OPTIONS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path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people.parquet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3" y="1710263"/>
            <a:ext cx="6090231" cy="4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58"/>
    </mc:Choice>
    <mc:Fallback xmlns="">
      <p:transition spd="slow" advTm="739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features: more option for input &amp; 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5" y="3238792"/>
            <a:ext cx="4171950" cy="2305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25" y="1678562"/>
            <a:ext cx="11330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databricks.com/blog/2015/01/09/spark-sql-data-sources-api-unified-data-access-for-the-spark-platform.html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Built-in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Json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Parquet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 Amazon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S3, HDFS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 ..</a:t>
            </a:r>
          </a:p>
          <a:p>
            <a:r>
              <a:rPr lang="en-US" altLang="zh-CN" dirty="0" smtClean="0"/>
              <a:t>External: CSV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Hbase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AVRO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, Cassandra</a:t>
            </a:r>
            <a:r>
              <a:rPr lang="en-US" altLang="zh-CN" baseline="30000" dirty="0"/>
              <a:t>*</a:t>
            </a:r>
            <a:r>
              <a:rPr lang="en-US" altLang="zh-CN" dirty="0" smtClean="0"/>
              <a:t>.. 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2" y="1903196"/>
            <a:ext cx="8605382" cy="32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38"/>
    </mc:Choice>
    <mc:Fallback xmlns="">
      <p:transition spd="slow" advTm="696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Third-party data source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4" y="1628514"/>
            <a:ext cx="77597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https://github.com/databricks/spark-csv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Maven</a:t>
            </a:r>
            <a:r>
              <a:rPr lang="en-US" altLang="zh-CN" baseline="30000" dirty="0"/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com.databricks:spark-csv_2.10:1.2.0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Code:</a:t>
            </a: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peopleCsvDF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sqlContext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com.databricks.spark.csv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people.csv"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toDF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"name"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"age"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9536" y="1628514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Neo Sans Intel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park-packages.org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51"/>
    </mc:Choice>
    <mc:Fallback xmlns="">
      <p:transition spd="slow" advTm="47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3"/>
    </mc:Choice>
    <mc:Fallback xmlns="">
      <p:transition spd="slow" advTm="773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5" y="314158"/>
            <a:ext cx="11391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318599"/>
            <a:ext cx="10434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spark-</a:t>
            </a:r>
            <a:r>
              <a:rPr lang="en-US" sz="2000" b="1" dirty="0" err="1"/>
              <a:t>sql</a:t>
            </a:r>
            <a:r>
              <a:rPr lang="en-US" sz="2000" b="1" dirty="0"/>
              <a:t>&gt; explain extended </a:t>
            </a:r>
            <a:r>
              <a:rPr lang="en-US" sz="2000" b="1" dirty="0" smtClean="0"/>
              <a:t>SELECT name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FROM (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SELECT </a:t>
            </a:r>
            <a:r>
              <a:rPr lang="en-US" sz="2000" b="1" dirty="0"/>
              <a:t>*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FROM </a:t>
            </a:r>
            <a:r>
              <a:rPr lang="en-US" sz="2000" b="1" dirty="0"/>
              <a:t>people ) </a:t>
            </a:r>
            <a:r>
              <a:rPr lang="en-US" sz="2000" b="1" dirty="0" smtClean="0"/>
              <a:t>p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WHERE </a:t>
            </a:r>
            <a:r>
              <a:rPr lang="en-US" sz="2000" b="1" dirty="0" err="1"/>
              <a:t>p.age</a:t>
            </a:r>
            <a:r>
              <a:rPr lang="en-US" sz="2000" b="1" dirty="0"/>
              <a:t> &gt; 20;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36" y="33514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2825" y="32244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0"/>
    </mc:Choice>
    <mc:Fallback xmlns="">
      <p:transition spd="slow" advTm="304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 Parsed Logical Plan ==</a:t>
            </a:r>
          </a:p>
          <a:p>
            <a:r>
              <a:rPr lang="en-US" dirty="0" smtClean="0"/>
              <a:t>'Project [</a:t>
            </a:r>
            <a:r>
              <a:rPr lang="en-US" dirty="0" err="1" smtClean="0"/>
              <a:t>unresolvedalias</a:t>
            </a:r>
            <a:r>
              <a:rPr lang="en-US" dirty="0" smtClean="0"/>
              <a:t>('name)]</a:t>
            </a:r>
          </a:p>
          <a:p>
            <a:r>
              <a:rPr lang="en-US" dirty="0" smtClean="0"/>
              <a:t> 'Filter ('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</a:p>
          <a:p>
            <a:r>
              <a:rPr lang="en-US" dirty="0" smtClean="0"/>
              <a:t>  '</a:t>
            </a:r>
            <a:r>
              <a:rPr lang="en-US" dirty="0" err="1" smtClean="0"/>
              <a:t>Subquery</a:t>
            </a:r>
            <a:r>
              <a:rPr lang="en-US" dirty="0" smtClean="0"/>
              <a:t> p</a:t>
            </a:r>
          </a:p>
          <a:p>
            <a:r>
              <a:rPr lang="en-US" dirty="0" smtClean="0"/>
              <a:t>   'Project [</a:t>
            </a:r>
            <a:r>
              <a:rPr lang="en-US" dirty="0" err="1" smtClean="0"/>
              <a:t>unresolvedalias</a:t>
            </a:r>
            <a:r>
              <a:rPr lang="en-US" dirty="0" smtClean="0"/>
              <a:t>(*)]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UnresolvedRelation</a:t>
            </a:r>
            <a:r>
              <a:rPr lang="en-US" dirty="0" smtClean="0"/>
              <a:t> [people], 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0018" y="10615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6745" y="320648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76745" y="41952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(</a:t>
            </a:r>
            <a:r>
              <a:rPr lang="en-US" dirty="0" err="1" smtClean="0"/>
              <a:t>p.age</a:t>
            </a:r>
            <a:r>
              <a:rPr lang="en-US" dirty="0" smtClean="0"/>
              <a:t> &gt; 20)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981200" y="3689927"/>
            <a:ext cx="0" cy="5053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6745" y="5080630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1981200" y="4678674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6745" y="5983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581710"/>
            <a:ext cx="0" cy="4019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34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82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8839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218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34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8839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737382" y="4195230"/>
            <a:ext cx="1593036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39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52"/>
    </mc:Choice>
    <mc:Fallback xmlns="">
      <p:transition spd="slow" advTm="581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76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Analyzed Logical Plan ==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cast(20 as double))</a:t>
            </a:r>
          </a:p>
          <a:p>
            <a:r>
              <a:rPr lang="en-US" dirty="0"/>
              <a:t>  </a:t>
            </a:r>
            <a:r>
              <a:rPr lang="en-US" dirty="0" err="1"/>
              <a:t>Subquery</a:t>
            </a:r>
            <a:r>
              <a:rPr lang="en-US" dirty="0"/>
              <a:t> p</a:t>
            </a:r>
          </a:p>
          <a:p>
            <a:r>
              <a:rPr lang="en-US" dirty="0"/>
              <a:t>   Project [name#17,age#18]</a:t>
            </a:r>
          </a:p>
          <a:p>
            <a:r>
              <a:rPr lang="en-US" dirty="0"/>
              <a:t>  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0690" y="2279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65626" y="3253744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13144" y="4093630"/>
            <a:ext cx="5513874" cy="7508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Filter (cast(age#18 as double) &gt; cast(20 as double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870081" y="3737187"/>
            <a:ext cx="0" cy="3083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49218" y="5188826"/>
            <a:ext cx="350520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65626" y="5856666"/>
            <a:ext cx="2008910" cy="4834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2870081" y="5589449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20043016">
            <a:off x="5250562" y="3132971"/>
            <a:ext cx="1199019" cy="485468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Push-Down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70081" y="4838923"/>
            <a:ext cx="0" cy="3499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29955" y="1513157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513592" y="2602575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118762" y="3112197"/>
            <a:ext cx="2008910" cy="2194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2"/>
          </p:cNvCxnSpPr>
          <p:nvPr/>
        </p:nvCxnSpPr>
        <p:spPr>
          <a:xfrm flipV="1">
            <a:off x="9123217" y="1837908"/>
            <a:ext cx="5597" cy="3836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134410" y="286526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412181" y="2085974"/>
            <a:ext cx="3034147" cy="257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Project [name#17,age#18]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134410" y="2313874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5400000">
            <a:off x="8828877" y="3509811"/>
            <a:ext cx="684195" cy="483443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247836" y="4283961"/>
            <a:ext cx="1997717" cy="3247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name#17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504473" y="4865379"/>
            <a:ext cx="4680882" cy="27016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(cast(age#18 as double) &gt; 20.0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125291" y="5128072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25291" y="4576678"/>
            <a:ext cx="0" cy="2672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8226194" y="5436884"/>
            <a:ext cx="1774478" cy="22109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2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9" y="2840012"/>
            <a:ext cx="5628590" cy="35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61"/>
    </mc:Choice>
    <mc:Fallback xmlns="">
      <p:transition spd="slow" advTm="777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82268" y="1059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HiveTableScan</a:t>
            </a:r>
            <a:r>
              <a:rPr lang="en-US" dirty="0"/>
              <a:t> [name#17,age#18], (</a:t>
            </a:r>
            <a:r>
              <a:rPr lang="en-US" dirty="0" err="1"/>
              <a:t>MetastoreRelation</a:t>
            </a:r>
            <a:r>
              <a:rPr lang="en-US" dirty="0"/>
              <a:t> default, people, 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268" y="11194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[name#17]</a:t>
            </a:r>
          </a:p>
          <a:p>
            <a:r>
              <a:rPr lang="en-US" dirty="0"/>
              <a:t> Filter (cast(age#18 as double) &gt; 20.0)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None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9"/>
    </mc:Choice>
    <mc:Fallback xmlns="">
      <p:transition spd="slow" advTm="227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5" y="2215880"/>
            <a:ext cx="9285885" cy="23561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82"/>
    </mc:Choice>
    <mc:Fallback xmlns="">
      <p:transition spd="slow" advTm="36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works</a:t>
            </a:r>
            <a:r>
              <a:rPr lang="en-US" dirty="0" smtClean="0"/>
              <a:t>?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028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084" y="20940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[name#67,age#68,name#69,age#70]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BroadcastHashJoin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[age#68], [age#70], </a:t>
            </a:r>
            <a:r>
              <a:rPr lang="en-US" dirty="0" err="1"/>
              <a:t>BuildRight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HiveTableScan</a:t>
            </a:r>
            <a:r>
              <a:rPr lang="en-US" dirty="0" smtClean="0"/>
              <a:t> [name#67,age#68], (</a:t>
            </a:r>
            <a:r>
              <a:rPr lang="en-US" dirty="0" err="1" smtClean="0"/>
              <a:t>MetastoreRelation</a:t>
            </a:r>
            <a:r>
              <a:rPr lang="en-US" dirty="0" smtClean="0"/>
              <a:t> default, people, Some(p1))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ConvertToUnsafe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/>
              <a:t>HiveTableScan</a:t>
            </a:r>
            <a:r>
              <a:rPr lang="en-US" dirty="0"/>
              <a:t> [name#69,age#70],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" y="958424"/>
            <a:ext cx="6001087" cy="22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5"/>
    </mc:Choice>
    <mc:Fallback xmlns="">
      <p:transition spd="slow" advTm="360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does Spark </a:t>
            </a:r>
            <a:r>
              <a:rPr lang="en-US" dirty="0" smtClean="0"/>
              <a:t>SQL</a:t>
            </a:r>
            <a:r>
              <a:rPr lang="en-US" baseline="30000" dirty="0"/>
              <a:t>*</a:t>
            </a:r>
            <a:r>
              <a:rPr lang="en-US" dirty="0" smtClean="0"/>
              <a:t> </a:t>
            </a:r>
            <a:r>
              <a:rPr lang="en-US" dirty="0"/>
              <a:t>work?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05318"/>
            <a:ext cx="1011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bin/spark-</a:t>
            </a:r>
            <a:r>
              <a:rPr lang="en-US" dirty="0" err="1"/>
              <a:t>sql</a:t>
            </a:r>
            <a:r>
              <a:rPr lang="en-US" dirty="0"/>
              <a:t> --</a:t>
            </a:r>
            <a:r>
              <a:rPr lang="en-US" dirty="0" err="1"/>
              <a:t>conf</a:t>
            </a:r>
            <a:r>
              <a:rPr lang="en-US" dirty="0"/>
              <a:t> </a:t>
            </a:r>
            <a:r>
              <a:rPr lang="en-US" dirty="0" err="1"/>
              <a:t>spark.sql.autoBroadcastJoinThreshold</a:t>
            </a:r>
            <a:r>
              <a:rPr lang="en-US" dirty="0"/>
              <a:t>=-</a:t>
            </a:r>
            <a:r>
              <a:rPr lang="en-US" dirty="0" smtClean="0"/>
              <a:t>1</a:t>
            </a:r>
          </a:p>
          <a:p>
            <a:r>
              <a:rPr lang="en-US" dirty="0" smtClean="0"/>
              <a:t>spark-</a:t>
            </a:r>
            <a:r>
              <a:rPr lang="en-US" dirty="0" err="1" smtClean="0"/>
              <a:t>sql</a:t>
            </a:r>
            <a:r>
              <a:rPr lang="en-US" dirty="0"/>
              <a:t>&gt; explain extended select * from people p1 join people p2  where p1.age = p2.age;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788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[name#1,age#2,name#3,age#4]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Join Inner</a:t>
            </a:r>
            <a:r>
              <a:rPr lang="en-US" dirty="0"/>
              <a:t>, Some((age#2 = age#4))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Some(p1)</a:t>
            </a:r>
          </a:p>
          <a:p>
            <a:r>
              <a:rPr lang="en-US" dirty="0"/>
              <a:t>  </a:t>
            </a:r>
            <a:r>
              <a:rPr lang="en-US" dirty="0" err="1"/>
              <a:t>MetastoreRelation</a:t>
            </a:r>
            <a:r>
              <a:rPr lang="en-US" dirty="0"/>
              <a:t> default, people, Some(p2)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1091" y="178871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== Physical Plan ==</a:t>
            </a:r>
          </a:p>
          <a:p>
            <a:r>
              <a:rPr lang="en-US" dirty="0" err="1"/>
              <a:t>TungstenProject</a:t>
            </a:r>
            <a:r>
              <a:rPr lang="en-US" dirty="0"/>
              <a:t> [name#1,age#2,name#3,age#4]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SortMergeJoin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[age#2], [age#4]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[age#2 ASC], false, 0</a:t>
            </a:r>
          </a:p>
          <a:p>
            <a:r>
              <a:rPr lang="en-US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(age#2)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[name#1,age#2], (</a:t>
            </a:r>
            <a:r>
              <a:rPr lang="en-US" dirty="0" err="1"/>
              <a:t>MetastoreRelation</a:t>
            </a:r>
            <a:r>
              <a:rPr lang="en-US" dirty="0"/>
              <a:t> default, people, Some(p1))</a:t>
            </a:r>
          </a:p>
          <a:p>
            <a:r>
              <a:rPr lang="en-US" dirty="0"/>
              <a:t>  </a:t>
            </a:r>
            <a:r>
              <a:rPr lang="en-US" dirty="0" err="1"/>
              <a:t>TungstenSort</a:t>
            </a:r>
            <a:r>
              <a:rPr lang="en-US" dirty="0"/>
              <a:t> [age#4 ASC], false, 0</a:t>
            </a:r>
          </a:p>
          <a:p>
            <a:r>
              <a:rPr lang="en-US" b="1" dirty="0"/>
              <a:t>   </a:t>
            </a:r>
            <a:r>
              <a:rPr lang="en-US" b="1" dirty="0" err="1"/>
              <a:t>TungstenExchange</a:t>
            </a:r>
            <a:r>
              <a:rPr lang="en-US" b="1" dirty="0"/>
              <a:t> </a:t>
            </a:r>
            <a:r>
              <a:rPr lang="en-US" b="1" dirty="0" err="1"/>
              <a:t>hashpartitioning</a:t>
            </a:r>
            <a:r>
              <a:rPr lang="en-US" b="1" dirty="0"/>
              <a:t>(age#4)</a:t>
            </a:r>
          </a:p>
          <a:p>
            <a:r>
              <a:rPr lang="en-US" dirty="0"/>
              <a:t>    </a:t>
            </a:r>
            <a:r>
              <a:rPr lang="en-US" dirty="0" err="1"/>
              <a:t>ConvertToUnsafe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HiveTableScan</a:t>
            </a:r>
            <a:r>
              <a:rPr lang="en-US" dirty="0"/>
              <a:t> [name#3,age#4], (</a:t>
            </a:r>
            <a:r>
              <a:rPr lang="en-US" dirty="0" err="1"/>
              <a:t>MetastoreRelation</a:t>
            </a:r>
            <a:r>
              <a:rPr lang="en-US" dirty="0"/>
              <a:t> default, people, Some(p2))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4"/>
    </mc:Choice>
    <mc:Fallback xmlns="">
      <p:transition spd="slow" advTm="50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strategy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484" y="2120900"/>
            <a:ext cx="876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Map side join: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BroadcastJoin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Reduce side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join: </a:t>
            </a:r>
            <a:r>
              <a:rPr lang="en-US" altLang="zh-CN" dirty="0" err="1" smtClean="0">
                <a:solidFill>
                  <a:schemeClr val="tx2"/>
                </a:solidFill>
                <a:cs typeface="Neo Sans Intel"/>
              </a:rPr>
              <a:t>Shuffled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HashJoin</a:t>
            </a:r>
            <a:r>
              <a:rPr lang="en-US" dirty="0">
                <a:solidFill>
                  <a:schemeClr val="tx2"/>
                </a:solidFill>
                <a:cs typeface="Neo Sans Intel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cs typeface="Neo Sans Intel"/>
              </a:rPr>
              <a:t>SortMergeJoin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  <a:cs typeface="Neo Sans Intel"/>
              </a:rPr>
              <a:t> 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7484" y="3035255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4048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81"/>
    </mc:Choice>
    <mc:Fallback xmlns="">
      <p:transition spd="slow" advTm="1114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SortMergeJoin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0" y="1140705"/>
            <a:ext cx="8039100" cy="54864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98" y="968369"/>
            <a:ext cx="7621608" cy="32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2"/>
    </mc:Choice>
    <mc:Fallback xmlns="">
      <p:transition spd="slow" advTm="469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BroadcastHashJoin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95" y="-153548"/>
            <a:ext cx="2571750" cy="689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18" y="1042985"/>
            <a:ext cx="2514600" cy="477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6" y="1466847"/>
            <a:ext cx="5076825" cy="19621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74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155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58684" y="3822700"/>
            <a:ext cx="1016000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BT1_p1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897" y="362750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cs typeface="Neo Sans Intel"/>
              </a:rPr>
              <a:t>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43380" y="4932118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2746375" y="4140200"/>
            <a:ext cx="1317625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2" idx="2"/>
          </p:cNvCxnSpPr>
          <p:nvPr/>
        </p:nvCxnSpPr>
        <p:spPr>
          <a:xfrm flipH="1" flipV="1">
            <a:off x="2423584" y="4140200"/>
            <a:ext cx="322791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1428749" y="4140200"/>
            <a:ext cx="1317626" cy="791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16686" y="4949336"/>
            <a:ext cx="1805989" cy="3175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Small_table1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5765404"/>
            <a:ext cx="949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http://www.slideshare.net/databricks/strata-sj-everyday-im-shuffling-tips-for-writing-better-spark-programs</a:t>
            </a:r>
          </a:p>
        </p:txBody>
      </p:sp>
    </p:spTree>
    <p:extLst>
      <p:ext uri="{BB962C8B-B14F-4D97-AF65-F5344CB8AC3E}">
        <p14:creationId xmlns:p14="http://schemas.microsoft.com/office/powerpoint/2010/main" val="11646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46"/>
    </mc:Choice>
    <mc:Fallback xmlns="">
      <p:transition spd="slow" advTm="658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62" y="754647"/>
            <a:ext cx="8199411" cy="4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2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 does Spark SQL</a:t>
            </a:r>
            <a:r>
              <a:rPr lang="en-US" baseline="30000" dirty="0"/>
              <a:t>*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981" y="1803508"/>
            <a:ext cx="10982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option: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spark.sql.autoBroadcastJoinThreshold</a:t>
            </a:r>
            <a:r>
              <a:rPr lang="en-US" dirty="0" smtClean="0"/>
              <a:t> : </a:t>
            </a:r>
            <a:r>
              <a:rPr lang="en-US" dirty="0"/>
              <a:t>maximum size in bytes for a table that will be </a:t>
            </a:r>
            <a:r>
              <a:rPr lang="en-US" dirty="0" err="1" smtClean="0"/>
              <a:t>broadcastjoin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spark.sql.shuffle.partitions</a:t>
            </a:r>
            <a:r>
              <a:rPr lang="en-US" dirty="0" smtClean="0"/>
              <a:t>: </a:t>
            </a:r>
            <a:r>
              <a:rPr lang="en-US" dirty="0"/>
              <a:t>the number of partitions to use when shuffling data for joins or aggregations.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en-US" dirty="0"/>
              <a:t>://spark.apache.org/docs/latest/sql-programming-guide.html#performance-tuning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580587"/>
            <a:ext cx="4708635" cy="334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*Other names and brands may be claimed as the property of others.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1"/>
    </mc:Choice>
    <mc:Fallback xmlns="">
      <p:transition spd="slow" advTm="825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references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83" y="1519535"/>
            <a:ext cx="10970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http://spark.apache.org/</a:t>
            </a:r>
          </a:p>
          <a:p>
            <a:r>
              <a:rPr lang="en-US" dirty="0"/>
              <a:t>https://software.intel.com/en-us/blogs/2015/05/01/restudy-schemardd-in-sparksql</a:t>
            </a:r>
          </a:p>
          <a:p>
            <a:r>
              <a:rPr lang="en-US" dirty="0"/>
              <a:t>https://en.wikipedia.org/wiki/Sort-merge_joinks</a:t>
            </a:r>
          </a:p>
          <a:p>
            <a:r>
              <a:rPr lang="en-US" dirty="0"/>
              <a:t>http://www.slideshare.net/databricks/strata-sj-everyday-im-shuffling-tips-for-writing-better-spark-programs</a:t>
            </a:r>
          </a:p>
          <a:p>
            <a:r>
              <a:rPr lang="en-US" dirty="0"/>
              <a:t>http://sqlity.net/en/1480/a-join-a-day-the-sort-merge-join/</a:t>
            </a:r>
          </a:p>
          <a:p>
            <a:r>
              <a:rPr lang="en-US" dirty="0"/>
              <a:t>https://databricks.com/blog/2015/04/28/project-tungsten-bringing-spark-closer-to-bare-metal.html</a:t>
            </a:r>
          </a:p>
          <a:p>
            <a:r>
              <a:rPr lang="en-US" dirty="0"/>
              <a:t>http://www.slideshare.net/cfregly/advanced-apache-spark-meetup-data-sources-api-cassandra-spark-connector-spark-151-zeppelin-060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09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52"/>
    </mc:Choice>
    <mc:Fallback xmlns="">
      <p:transition spd="slow" advTm="310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0" i="0" kern="1200" cap="none">
                <a:solidFill>
                  <a:schemeClr val="accent3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Notice and Disclaimers: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85827" y="1319677"/>
            <a:ext cx="10488309" cy="4925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0071C5"/>
                </a:solidFill>
                <a:latin typeface="Intel Clear"/>
                <a:ea typeface="+mn-ea"/>
                <a:cs typeface="Intel Cle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license (express or implied, by estoppel or otherwise) to any intellectual property rights is granted by this document.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does not control or audit third-party benchmark data or the web sites referenced in this document. You should visit the referenced web site and confirm whether referenced data are accurate.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 and the Intel logo are trademarks of Intel Corporation in the U.S. and/or other countries. 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*Other names and brands may be claimed as the property of others.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©2016 Intel Corporation.</a:t>
            </a:r>
          </a:p>
        </p:txBody>
      </p:sp>
      <p:pic>
        <p:nvPicPr>
          <p:cNvPr id="2" name="tmpEC55">
            <a:hlinkClick r:id="" action="ppaction://media"/>
          </p:cNvPr>
          <p:cNvPicPr>
            <a:picLocks noChangeAspect="1"/>
          </p:cNvPicPr>
          <p:nvPr>
            <a:videoFile r:link="rId1"/>
            <p:custDataLst>
              <p:tags r:id="rId2"/>
            </p:custDataLst>
            <p:extLst>
              <p:ext uri="{DAA4B4D4-6D71-4841-9C94-3DE7FCFB9230}">
                <p14:media xmlns:p14="http://schemas.microsoft.com/office/powerpoint/2010/main" r:embed="rId3">
                  <p14:trim end="52.3333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61800" y="1016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4423"/>
      </p:ext>
    </p:extLst>
  </p:cSld>
  <p:clrMapOvr>
    <a:masterClrMapping/>
  </p:clrMapOvr>
  <p:transition xmlns:p14="http://schemas.microsoft.com/office/powerpoint/2010/main" advTm="1991"/>
  <p:timing>
    <p:tnLst>
      <p:par>
        <p:cTn xmlns:p14="http://schemas.microsoft.com/office/powerpoint/2010/main"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>
                <a:solidFill>
                  <a:srgbClr val="898989"/>
                </a:solidFill>
              </a:rPr>
              <a:pPr/>
              <a:t>43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Conda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41711" y="1051912"/>
            <a:ext cx="598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conda.io</a:t>
            </a:r>
            <a:r>
              <a:rPr lang="en-US" altLang="zh-CN" sz="2400" dirty="0"/>
              <a:t>/docs/</a:t>
            </a:r>
            <a:r>
              <a:rPr lang="en-US" altLang="zh-CN" sz="2400" dirty="0" err="1"/>
              <a:t>installation.html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4" y="1584471"/>
            <a:ext cx="7750342" cy="48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7484" y="2017212"/>
            <a:ext cx="654491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                            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 smtClean="0"/>
              <a:t>Python wrapper                                    |  --》 JVM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Java -&gt;  </a:t>
            </a:r>
            <a:r>
              <a:rPr lang="en-US" altLang="zh-CN" sz="2400" dirty="0" err="1" smtClean="0"/>
              <a:t>bytecode</a:t>
            </a:r>
            <a:r>
              <a:rPr lang="en-US" altLang="zh-CN" sz="2400" dirty="0" smtClean="0"/>
              <a:t> ---|</a:t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32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6" y="1966070"/>
            <a:ext cx="3727897" cy="27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through spark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43236" y="1640124"/>
            <a:ext cx="892654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https://spark.apache.org/docs/latest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https://spark.apache.org/docs/latest/cluster-</a:t>
            </a:r>
            <a:r>
              <a:rPr lang="en-US" altLang="zh-CN" sz="2400" dirty="0" smtClean="0">
                <a:hlinkClick r:id="rId3"/>
              </a:rPr>
              <a:t>overview.html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>
                <a:hlinkClick r:id="rId4"/>
              </a:rPr>
              <a:t>https://spark.apache.org/docs/latest/submitting-</a:t>
            </a:r>
            <a:r>
              <a:rPr lang="en-US" altLang="zh-CN" sz="2400" dirty="0" smtClean="0">
                <a:hlinkClick r:id="rId4"/>
              </a:rPr>
              <a:t>applications.html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19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5EAD9-1BF7-42CF-B862-D4CAE525AE15}" type="datetime1">
              <a:rPr lang="en-US" smtClean="0"/>
              <a:pPr/>
              <a:t>17/7/18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E76FCE-C11E-4035-813B-B85A326DB0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68248" y="1785486"/>
            <a:ext cx="10668001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bash ./Miniconda2-latest-MacOSX-x86_64.</a:t>
            </a:r>
            <a:r>
              <a:rPr lang="en-US" altLang="zh-CN" sz="2800" dirty="0" smtClean="0"/>
              <a:t>sh</a:t>
            </a:r>
            <a:endParaRPr lang="en-US" altLang="zh-CN" sz="2800" dirty="0"/>
          </a:p>
          <a:p>
            <a:r>
              <a:rPr lang="en-US" altLang="zh-CN" sz="2800" dirty="0"/>
              <a:t>pip install </a:t>
            </a:r>
            <a:r>
              <a:rPr lang="en-US" altLang="zh-CN" sz="2800" dirty="0" smtClean="0"/>
              <a:t>Faker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export JAVA_HOME= path to java</a:t>
            </a:r>
          </a:p>
          <a:p>
            <a:r>
              <a:rPr lang="en-US" altLang="zh-CN" sz="2800" dirty="0" smtClean="0"/>
              <a:t>e</a:t>
            </a:r>
            <a:r>
              <a:rPr lang="en-US" altLang="zh-CN" sz="2800" dirty="0" smtClean="0"/>
              <a:t>xport PATH=</a:t>
            </a:r>
            <a:r>
              <a:rPr lang="en-US" altLang="zh-CN" sz="2800" dirty="0" err="1" smtClean="0"/>
              <a:t>path_to_java</a:t>
            </a:r>
            <a:r>
              <a:rPr lang="en-US" altLang="zh-CN" sz="2800" dirty="0" smtClean="0"/>
              <a:t>/bin:$PATH</a:t>
            </a:r>
            <a:endParaRPr lang="en-US" altLang="zh-CN" sz="2800" dirty="0"/>
          </a:p>
          <a:p>
            <a:r>
              <a:rPr lang="en-US" altLang="zh-CN" sz="2800" dirty="0"/>
              <a:t>export SPARK_HOME=path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spark-2.0.2-bin-hadoop2.7</a:t>
            </a:r>
          </a:p>
          <a:p>
            <a:endParaRPr lang="en-US" altLang="zh-CN" sz="2800" dirty="0"/>
          </a:p>
          <a:p>
            <a:r>
              <a:rPr lang="en-US" altLang="zh-CN" sz="2800" dirty="0"/>
              <a:t>export PYTHONPATH=$SPARK_HOME/python/lib/</a:t>
            </a:r>
            <a:r>
              <a:rPr lang="en-US" altLang="zh-CN" sz="2800" dirty="0" err="1"/>
              <a:t>pyspark.zip</a:t>
            </a:r>
            <a:r>
              <a:rPr lang="en-US" altLang="zh-CN" sz="2800" dirty="0"/>
              <a:t>:$SPARK_HOME/python/lib/py4j-0.10.3-</a:t>
            </a:r>
            <a:r>
              <a:rPr lang="en-US" altLang="zh-CN" sz="2800" dirty="0" smtClean="0"/>
              <a:t>src.zip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j</a:t>
            </a:r>
            <a:r>
              <a:rPr lang="en-US" altLang="zh-CN" sz="2800" dirty="0" err="1" smtClean="0"/>
              <a:t>upyter</a:t>
            </a:r>
            <a:r>
              <a:rPr lang="en-US" altLang="zh-CN" sz="2800" dirty="0" smtClean="0"/>
              <a:t> notebook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542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kAAAAbAAAABwMAAAAAAQAAABAAAAAECUlua0F0b21WMQIAAAAJBAAAAAkFAAAACQYAAAAJBwAAAAkIAAAACQkAAAAJCgAAAAkLAAAACQwAAAANBwUEAAAAC1BlblN0cm9rZVYxBAAAAApBdHRyaWJ1dGVzBVRyYWNlCVN0YXJ0VGltZQRUeXBlBAQABA9QZW5BdHRyaWJ1dGVzVjECAAAACklua1RyYWNlVjECAAAAEAxBY3Rpb25UeXBlVjECAAAAAgAAAAkNAAAACQ4AAAArIwAAAAAAAAXx////DEFjdGlvblR5cGVWMQEAAAAHdmFsdWVfXwAIAgAAAAAAAAABBQAAAAQAAAAJEAAAAAkRAAAAWiMAAAAAAAAB7v////H///8AAAAAAQYAAAAEAAAACRMAAAAJFAAAAENFAAAAAAAAAev////x////AAAAAAEHAAAABAAAAAkWAAAACRcAAACtWQAAAAAAAAHo////8f///wAAAAABCAAAAAQAAAAJGQAAAAkaAAAA0pQAAAAAAAAB5f////H///8AAAAAAQkAAAAEAAAACRwAAAAJHQAAAL+7AAAAAAAAAeL////x////AAAAAAEKAAAABAAAAAkfAAAACSAAAAAV+gAAAAAAAAHf////8f///wAAAAABCwAAAAQAAAAJIgAAAAkjAAAAFgwBAAAAAAAB3P////H///8AAAAAAQwAAAAEAAAACSUAAAAJJgAAAD8QAQAAAAAAAdn////x////AAAAAAUNAAAAD1BlbkF0dHJpYnV0ZXNWMQoAAAAHX2NvbG9yQQdfY29sb3JSB19jb2xvckcHX2NvbG9yQgpGaXRUb0N1cnZlBkhlaWdodA5JZ25vcmVQcmVzc3VyZQ1Jc0hpZ2hsaWdodGVyBVNoYXBlBVdpZHRoAAAAAAAAAAAEAAICAgIBBgEBDEJydXNoU2hhcGVWMQIAAAAGAgAAAP8AnkkAAAAAAAAACEAAAAXY////DEJydXNoU2hhcGVWMQEAAAAHdmFsdWVfXwAIAgAAAAEAAAAAAAAAAAAIQAUOAAAACklua1RyYWNlVjEDAAAADUxpc3RgMStfaXRlbXMMTGlzdGAxK19zaXplD0xpc3RgMStfdmVyc2lvbgQAABhTaGFyZWQuSW5raW5nLklua1BvaW50W10CAAAACAgCAAAACSkAAAAGAAAABgAAAAEQAAAADQAAAP8AnkkAAAAAAAAACEAAAAHW////2P///wEAAAAAAAAAAAAIQAERAAAADgAAAAkrAAAArgAAAK4AAAABEwAAAA0AAAD/AJ5JAAAAAAAAAAhAAAAB1P///9j///8BAAAAAAAAAAAACEABFAAAAA4AAAAJLQAAAEwBAABMAQAAARYAAAANAAAA/wCeSQAAAAAAAAAIQAAAAdL////Y////AQAAAAAAAAAAAAhAARcAAAAOAAAACS8AAADhAAAA4QAAAAEZAAAADQAAAP8AnkkAAAAAAAAACEAAAAHQ////2P///wEAAAAAAAAAAAAIQAEaAAAADgAAAAkxAAAAKQEAACkBAAABHAAAAA0AAAD/AJ5JAAAAAAAAAAhAAAABzv///9j///8BAAAAAAAAAAAACEABHQAAAA4AAAAJMwAAAF4AAABeAAAAAR8AAAANAAAA/wCeSQAAAAAAAAAIQAAAAcz////Y////AQAAAAAAAAAAAAhAASAAAAAOAAAACTUAAAB/AAAAfwAAAAEiAAAADQAAAP8AnkkAAAAAAAAACEAAAAHK////2P///wEAAAAAAAAAAAAIQAEjAAAADgAAAAk3AAAAaQAAAGkAAAABJQAAAA0AAAD/AJ5JAAAAAAAAAAhAAAAByP///9j///8BAAAAAAAAAAAACEABJgAAAA4AAAAJOQAAABcAAAAXAAAABykAAAAAAQAAAAgAAAAECklua1BvaW50VjECAAAACToAAAAJOwAAAAk8AAAACT0AAAAJPgAAAAk/AAAADQIHKwAAAAABAAAAAAEAAAQKSW5rUG9pbnRWMQI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NUgctAAAAAAEAAAAAAgAABApJbmtQb2ludFYxAg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NtAcvAAAAAAEAAAAAAQAABApJbmtQb2ludFYxAgA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kVAwAACRYDAAAJFwMAAAkYAwAACRkDAAAJGgMAAA0fBzEAAAAAAQAAAAACAAAECklua1BvaW50VjECAA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kHBAAACQgEAAAJCQQAAAkKBAAACQsEAAAJDAQAAAkNBAAACQ4EAAAJDwQAAAkQBAAACREEAAAJEgQAAAkTBAAACRQEAAAJFQQAAAkWBAAACRcEAAAJGAQAAAkZBAAACRoEAAAJGwQAAAkcBAAACR0EAAAJHgQAAAkfBAAACSAEAAAJIQQAAAkiBAAACSMEAAAJJAQAAAklBAAACSYEAAAJJwQAAAkoBAAACSkEAAAJKgQAAAkrBAAACSwEAAAJLQQAAAkuBAAACS8EAAAJMAQAAAkxBAAACTIEAAAJMwQAAAk0BAAACTUEAAAJNgQAAAk3BAAACTgEAAAJOQQAAAk6BAAACTsEAAAJPAQAAAk9BAAACT4EAAAJPwQAAAlABAAACUEEAAAJQgQAAAlDBAAADdcHMwAAAAABAAAAgAAAAAQKSW5rUG9pbnRWMQIAAAAJRAQAAAlFBAAACUYEAAAJRwQAAAlIBAAACUkEAAAJSgQAAAlLBAAACUwEAAAJTQQAAAlOBAAACU8EAAAJUAQAAAlRBAAACVIEAAAJUwQ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mTBAAACZQEAAAJlQQAAAmWBAAACZcEAAAJmAQAAAmZBAAACZoEAAAJmwQAAAmcBAAACZ0EAAAJngQAAAmfBAAACaAEAAAJoQQAAA0iBzUAAAAAAQAAAIAAAAAECklua1BvaW50VjECAAAACaIEAAAJowQAAAmkBAAACaUEAAAJpgQAAAmnBAAACagEAAAJqQQAAAmqBAAACasEAAAJrAQAAAmtBAAACa4EAAAJrwQAAAmwBAAACbEEAAAJsgQAAAmzBAAACbQEAAAJtQQAAAm2BAAACbcEAAAJuAQAAAm5BAAACboEAAAJuwQAAAm8BAAACb0EAAAJvgQAAAm/BAAACcAEAAAJwQQAAAnCBAAACcMEAAAJxAQAAAnFBAAACcYEAAAJxwQAAAnIBAAACckEAAAJygQAAAnLBAAACcwEAAAJzQQAAAnOBAAACc8EAAAJ0AQAAAnRBAAACdIEAAAJ0wQAAAnUBAAACdUEAAAJ1gQAAAnXBAAACdgEAAAJ2QQAAAnaBAAACdsEAAAJ3AQAAAndBAAACd4EAAAJ3wQAAAngBAAACeEEAAAJ4gQAAAnjBAAACeQEAAAJ5QQAAAnmBAAACecEAAAJ6AQAAAnpBAAACeoEAAAJ6wQAAAnsBAAACe0EAAAJ7gQAAAnvBAAACfAEAAAJ8QQAAAnyBAAACfMEAAAJ9AQAAAn1BAAACfYEAAAJ9wQAAAn4BAAACfkEAAAJ+gQAAAn7BAAACfwEAAAJ/QQAAAn+BAAACf8EAAAJAAUAAAkBBQAACQIFAAAJAwUAAAkEBQAACQUFAAAJBgUAAAkHBQAACQgFAAAJCQUAAAkKBQAACQsFAAAJDAUAAAkNBQAACQ4FAAAJDwUAAAkQBQAACREFAAAJEgUAAAkTBQAACRQFAAAJFQUAAAkWBQAACRcFAAAJGAUAAAkZBQAACRoFAAAJGwUAAAkcBQAACR0FAAAJHgUAAAkfBQAACSAFAAAKBzcAAAAAAQAAAIAAAAAECklua1BvaW50VjECAA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lQBQAACVEFAAAJUgUAAAlTBQAACVQFAAAJVQUAAAlWBQAACVcFAAAJWAUAAAlZBQAACVoFAAAJWwUAAAlcBQAACV0FAAAJXgUAAAlfBQ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DRcHOQAAAAABAAAAIAAAAAQKSW5rUG9pbnRWMQIAAAAJigUAAAmLBQAACYwFAAAJjQUAAAmOBQAACY8FAAAJkAUAAAmRBQAACZIFAAAJkwUAAAmUBQAACZUFAAAJlgUAAAmXBQAACZgFAAAJmQUAAAmaBQAACZsFAAAJnAUAAAmdBQAACZ4FAAAJnwUAAAmgBQAADQkFOgAAAApJbmtQb2ludFYxBAAAAAFYAVkOUHJlc3N1cmVGYWN0b3IJVGltZVN0YW1wAAAAAAYGCxACAAAA4IUXG7xDlz8smjHPhS27PwAAAD8AAAAAAAAAAAE7AAAAOgAAAOCFFxu8Q5c/LJoxz4Utuz8AAAA/EAAAAAAAAAABPAAAADoAAADghRcbvEOXPyyaMc+FLbs/AAAAPxAAAAAAAAAAAT0AAAA6AAAA4IUXG7xDlz8smjHPhS27PwAAAD8gAAAAAAAAAAE+AAAAOgAAAOCFFxu8Q5c/LJoxz4Utuz8AAAA/IAAAAAAAAAABPwAAADoAAADghRcbvEOXPyyaMc+FLbs/AAAAPyAAAAAAAAAAAUAAAAA6AAAAqHpbmV6Xoj80n94tC1a+PwAAAD8AAAAAAAAAAAFBAAAAOgAAAKh6W5lel6I/NJ/eLQtWvj8AAAA/EAAAAAAAAAABQgAAADoAAACoeluZXpeiPzSf3i0LVr4/AAAAPxAAAAAAAAAAAUMAAAA6AAAAqHpbmV6Xoj80n94tC1a+PwAAAD8QAAAAAAAAAAFEAAAAOgAAAKh6W5lel6I/NJ/eLQtWvj8AAAA/HwAAAAAAAAABRQAAADoAAAAAc8xB1QOpP7whNd1N6r8/AAAAPx8AAAAAAAAAAUYAAAA6AAAAIND2wIFsqz8uW6H85ELAPwAAAD8/AAAAAAAAAAFHAAAAOgAAAPSM0DGzGa4/6ngKz/1hwD8AAAA/PwAAAAAAAAABSAAAADoAAAC61CzKtIWwP4YlqAqjkMA/AAAAPz8AAAAAAAAAAUkAAAA6AAAAJLOZgk3csT/+YHqv1M7APwAAAD9OAAAAAAAAAAFKAAAAOgAAAIiRBjvmMrM/lg0Y63n9wD8AAAA/TgAAAAAAAAABSwAAADoAAAAawJt6PGe0PwpJ6o+rO8E/AAAAP14AAAAAAAAAAUwAAAA6AAAAru4wupKbtT9CoiUH9pjBPwAAAD9eAAAAAAAAAAFNAAAAOgAAAOp8dettFLc/tt33qyfXwT8AAAA/fQAAAAAAAAABTgAAADoAAAACu5GVi6+4Pw6o/rnlJMI/AAAAP30AAAAAAAAAAU8AAAA6AAAAOknWxmYouj+iVJz1ilPCPwAAAD99AAAAAAAAAAFQAAAAOgAAAKYnQ3//frs/HpBumryRwj8AAAA/jQAAAAAAAAABUQAAADoAAAA2Vti+VbO8P5LLQD/uz8I/AAAAP40AAAAAAAAAAVIAAAA6AAAAFiW+DCejvT9K6akRB+/CPwAAAD+cAAAAAAAAAAFTAAAAOgAAAIIDK8W/+b4/BgcT5B8Owz8AAAA/nAAAAAAAAAABVAAAADoAAADNoKO3bkrAP17RGfLdW8M/AAAAP7wAAAAAAAAAAVUAAAA6AAAA6+dFUNwGwT/2fbctg4rDPwAAAD+8AAAAAAAAAAFWAAAAOgAAACFXfKwossE/Rki+O0HYwz8AAAA/vAAAAAAAAAABVwAAADoAAABn7kbMU0zCP8aDkOByFsQ/AAAAP8sAAAAAAAAAAVgAAAA6AAAAsYUR7H7mwj+CofmyizXEPwAAAD/LAAAAAAAAAAFZAAAAOgAAAPkc3AuqgMM/Fk6X7jBkxD8AAAA/2wAAAAAAAAABWgAAADoAAAAXZH6kFz3EP7L6NCrWksQ/AAAAP9sAAAAAAAAAAVsAAAA6AAAAJYOMeaYKxT9uGJ787rHEPwAAAD/6AAAAAAAAAAFcAAAAOgAAAEPKLhIUx8U/CsU7OJTgxD8AAAA/+gAAAAAAAAABXQAAADoAAABjEdGqgYPGPwrFOziU4MQ/AAAAP/oAAAAAAAAAAV4AAAA6AAAAmYAHB84uxz/C4qQKrf/EPwAAAD8KAQAAAAAAAAFfAAAAOgAAAN8X0ib5yMc/wuKkCq3/xD8AAAA/CgEAAAAAAAABYAAAADoAAAAThwiDRXTIP6Jx2XM5D8U/AAAAPxkBAAAAAAAAAWEAAAA6AAAAH6YWWNRByT+icdlzOQ/FPwAAAD8ZAQAAAAAAAAFiAAAAOgAAAD/tuPBB/sk/onHZczkPxT8AAAA/OQEAAAAAAAABYwAAADoAAABzXO9MjqnKPwrFOziU4MQ/AAAAPzkBAAAAAAAAAWQAAAA6AAAApcslqdpUyz9Op9Jle8HEPwAAAD85AQAAAAAAAAFlAAAAOgAAANk6XAUnAMw/svo0KtaSxD8AAAA/SAEAAAAAAAABZgAAADoAAADPMdYW197MP/bcy1e9c8Q/AAAAP0gBAAAAAAAAAWcAAAA6AAAAxyhQKIe9zT9eMC4cGEXEPwAAAD9YAQAAAAAAAAFoAAAAOgAAAL0fyjk3nM4/xoOQ4HIWxD8AAAA/WAEAAAAAAAABaQAAADoAAADJPtgOxmnPP2q5idK0yMM/AAAAP3cBAAAAAAAAAWoAAAA6AAAA6i7zcaob0D82YE5bamvDPwAAAD93AQAAAAAAAAFrAAAAOgAAAGYqsHoCi9A/SumpEQfvwj8AAAA/dwEAAAAAAAABbAAAADoAAADM/di/ewvRP15yBcijcsI/AAAAP4cBAAAAAAAAAW0AAAA6AAAASPmVyNN60T+SbCwVtObBPwAAAD+HAQAAAAAAAAFuAAAAOgAAANgc55QK2dE/Cknqj6s7wT8AAAA/lgEAAAAAAAABbwAAADoAAAB8aMwkICbSPyLSRUZIv8A/AAAAP5YBAAAAAAAAAXAAAAA6AAAAILSxtDVz0j8S6tVlcVLAPwAAAD+mAQAAAAAAAAFxAAAAOgAAALDXAoFs0dI/ROZiOBysvz8AAAA/pgEAAAAAAAABcgAAADoAAAAq07+JxEDTP2z4GaVVs74/AAAAP8UBAAAAAAAAAXMAAAA6AAAAsuJG9Iun0z/cdcP1Eh+9PwAAAD/FAQAAAAAAAAF0AAAAOgAAAGBC9uUQ7NM/xKXjNGVFvD8AAAA/xQEAAAAAAAABdQAAADoAAAAEjtt1JjnUP9y3mqGeTLs/AAAAP9UBAAAAAAAAAXYAAAA6AAAAptnABTyG1D9cNUTyW7i5PwAAAD/VAQAAAAAAAAF3AAAAOgAAAFY5cPfAytQ/DAwpumOBuD8AAAA/5QEAAAAAAAABeAAAADoAAAAOrelKtQbVP8DiDYJrSrc/AAAAP+UBAAAAAAAAAXkAAAA6AAAAsvjO2spT1T/AJOUt93e1PwAAAD8EAgAAAAAAAAF6AAAAOgAAAJ7QOhfsZNU/1K1A5JP7tD8AAAA/BAIAAAAAAAABewAAADoAAAB2gBKQLofVPygZM8gXYLQ/AAAAPwQCAAAAAAAAAXwAAAA6AAAAYlh+zE+Y1T90hCWsm8SzPwAAAD8TAgAAAAAAAAF9AAAAOgAAAFhEtGrgoNU/hA2BYjhIsz8AAAA/EwIAAAAAAAABfgAAADoAAABMMOoIcanVPxTSrr0GCrM/AAAAPyMCAAAAAAAAAX8AAAA6AAAARBwgpwGy1T8oWwp0o42yPwAAAD8jAgAAAAAAAAGAAAAAOgAAAEQcIKcBstU/sB84z3FPsj8AAAA/QgIAAAAAAAABgQAAADoAAABEHCCnAbLVPzTkZSpAEbI/AAAAP0ICAAAAAAAAAYIAAAA6AAAARBwgpwGy1T+UT1gOxHWxPwAAAD9CAgAAAAAAAAGDAAAAOgAAAEQcIKcBstU/qNizxGD5sD8AAAA/UgIAAAAAAAABhAAAADoAAABEHCCnAbLVP/hDpqjkXbA/AAAAP1ICAAAAAAAAAYUAAAA6AAAARBwgpwGy1T8oI190n0avPwAAAD9iAgAAAAAAAAGGAAAAOgAAAMggY56pQtU/8IKf8kOTrT8AAAA/YgIAAAAAAAABhwAAADoAAADoXMHD9yjVP5hZhLpLXKw/AAAAP4ECAAAAAAAAAYgAAAA6AAAAGMGzrCT+1D/IazsnhWOrPwAAAD+BAgAAAAAAAAGJAAAAOgAAAEwlppVR09Q/4H3yk75qqj8AAAA/gQIAAAAAAAABigAAADoAAACKnWLg7Z/UPxCQqQD4cak/AAAAP5ACAAAAAAAAAYsAAAA6AAAA0CnpjPlj1D8oomBtMXmoPwAAAD+QAgAAAAAAAAGMAAAAOgAAADbyzV5TDtQ/8AGh69XFpj8AAAA/sAIAAAAAAAABjQAAADoAAAB0aoqp79rTP6DYhbPdjqU/AAAAP7ACAAAAAAAAAY4AAAA6AAAAvPYQVvue0z9Ir2p75VekPwAAAD+wAgAAAAAAAAGPAAAAOgAAABarK8blUdM/aEp9nrvioj8AAAA/vwIAAAAAAAABkAAAADoAAAB8cxCYP/zSP6jlj8GRbaE/AAAAP78CAAAAAAAAAZEAAAA6AAAAuuvM4tvI0j/Q90Yuy3SgPwAAAD/PAgAAAAAAAAGSAAAAOgAAACC0sbQ1c9I/ECazokL/nT8AAAA/zwIAAAAAAAABkwAAADoAAACcpCpKbgzSP1BKIXy1DZw/AAAAP98CAAAAAAAAAZQAAAA6AAAADIHZfTeu0T+A5TOfi5iaPwAAAD/fAgAAAAAAAAGVAAAAOgAAAGY19O0hYdE/oG6PVSgcmj8AAAA//gIAAAAAAAABlgAAADoAAADM/di/ewvRP8CARsJhI5k/AAAAP/4CAAAAAAAAAZcAAAA6AAAAPNqH80St0D8QpbSb1DGXPwAAAD/+AgAAAAAAAAGYAAAAOgAAAKKibMWeV9A/MEDHvqq8lT8AAAA/DQMAAAAAAAABmQAAADoAAAA7Jsu1ruHPP4Db2eGAR5Q/AAAAPw0DAAAAAAAAAZoAAAA6AAAAG98oHUElzz+w7ZBOuk6TPwAAAD8dAwAAAAAAAAGbAAAAOgAAANFHXv0Vi84/wP9Hu/NVkj8AAAA/HQMAAAAAAAABnAAAADoAAACf2Cehyd/NP+AR/yctXZE/AAAAPzwDAAAAAAAAAZ0AAAA6AAAAfZGFCFwjzT+gbNoCQNeOPwAAAD88AwAAAAAAAAGeAAAAOgAAADf6uugwicw/oJBI3LLljD8AAAA/PAMAAAAAAAABnwAAADoAAAAr26wTorvLPwC1trUl9Io/AAAAP0wDAAAAAAAAAaAAAAA6AAAACZQKezT/yj/AD0rVRBiGPwAAAD9MAwAAAAAAAAGhAAAAOgAAANkk1B7oU8o/ADS4rrcmhD8AAAA/XAMAAAAAAAABogAAADoAAACltZ3Cm6jJP2BYJogqNYI/AAAAP1wDAAAAAAAAAaMAAAA6AAAAhW77KS7syD+gfJRhnUOAPwAAAD97AwAAAAAAAAGkAAAAOgAAAFH/xM3hQMg/oHyUYZ1DgD8AAAA/ewMAAAAAAAABpQAAADoAAABZCEu8MWLHP0BCBXYgpHw/AAAAP3sDAAAAAAAAAaYAAAA6AAAAO8GoI8Slxj/AZXNPk7J6PwAAAD+KAwAAAAAAAAGnAAAAOgAAAAVScsd3+sU/ANO92+vddD8AAAA/igMAAAAAAAABqAAAADoAAADT4jtrK0/FP4Abmo7R+nA/AAAAP5oDAAAAAAAAAakAAAA6AAAAn3MFD9+jxD+AG5qO0fpwPwAAAD+aAwAAAAAAAAGqAAAAOgAAAH0sY3Zx58M/gBuajtH6cD8AAAA/uQMAAAAAAAABqwAAADoAAABzDVWh4hnDP8CuTwJ5z3Y/AAAAP7kDAAAAAAAAAawAAAA6AAAAU8ayCHVdwj/Ark8Cec92PwAAAD+5AwAAAAAAAAGtAAAAOgAAADV/EHAHocE/wK5PAnnPdj8AAAA/yQMAAAAAAAABrgAAADoAAAApYAKbeNPAP8CuTwJ5z3Y/AAAAP8kDAAAAAAAAAa8AAAA6AAAAHUH0xekFwD9AiuEoBsF4PwAAAD/ZAwAAAAAAAAGwAAAAOgAAACJEzOG1cL4/wB2XnK2Vfj8AAAA/2QMAAAAAAAABsQAAADoAAAA2Vti+VbO8P2BYJogqNYI/AAAAP+gDAAAAAAAAAbIAAAA6AAAAzndrBr1cuz8ANLiutyaEPwAAAD/oAwAAAAAAAAGzAAAAOgAAAJLpJtXh47k/wA9K1UQYhj8AAAA/BwQAAAAAAAABtAAAADoAAABWW+KjBmu4P2DZJI+YAok/AAAAPwcEAAAAAAAAAbUAAAA6AAAAwixNZLA2tz/gov9I7OyLPwAAAD8HBAAAAAAAAAG2AAAAOgAAAFpO4KsX4LU/YFojlgbQjz8AAAA/FwQAAAAAAAABtwAAADoAAADIH0tswau0P+AR/yctXZE/AAAAPxcEAAAAAAAAAbgAAAA6AAAAXkHesyhVsz+w7ZBOuk6TPwAAAD8nBAAAAAAAAAG5AAAAOgAAAC7Sp1fcqbI/gNvZ4YBHlD8AAAA/JwQAAAAAAAABugAAADoAAAAks5mCTdyxPzC3awgOOZY/AAAAP0YEAAAAAAAAAbsAAAA6AAAAPuSzNHzssD/gkv0umyqYPwAAAD9GBAAAAAAAAAG8AAAAOgAAAAp1fdgvQbA/wIBGwmEjmT8AAAA/RgQAAAAAAAABvQAAADoAAACk7H8jOF6uP6Buj1UoHJo/AAAAP1YEAAAAAAAAAb4AAAA6AAAAkK5jeRrDrD+AXNjo7hSbPwAAAD9WBAAAAAAAAAG/AAAAOgAAABSx6Ovynqo/MDhqD3wGnT8AAAA/ZQQAAAAAAAABwAAAADoAAAAAc8xB1QOpP+CKoH9sdJ8/AAAAP2UEAAAAAAAAAcEAAAA6AAAAkHVRtK3fpj9AMxnT/LKgPwAAAD+EBAAAAAAAAAHCAAAAOgAAABx41iaGu6Q/+A6r+Ymkoj8AAAA/hAQAAAAAAAABwwAAADoAAABk+RhgcqmjP9D884xQnaM/AAAAP4QEAAAAAAAAAcQAAAA6AAAAnFtNxM/JoT+g2IWz3Y6lPwAAAD+kBAAAAAAAAAHFAAAAOgAAALB7A1Fa1J8/YD1zkAcEpz8AAAA/pAQAAAAAAAABxgAAADoAAACA/8r8Hp6cPyiiYG0xeag/AAAAP6QEAAAAAAAAAccAAAA6AAAAsELxi+3wmT8AB05KW+6pPwAAAD+kBAAAAAAAAAHIAAAAOgAAAEBFdv7FzJc/QDBpglMlqz8AAAA/wwQAAAAAAAAByQAAADoAAAB4iJyNlB+VPxiVVl99mqw/AAAAP8MEAAAAAAAAAcoAAAA6AAAACIshAG37kj9gvnGXddGtPwAAAD/DBAAAAAAAAAHLAAAAOgAAAPBMBVZPYJE/sOeMz20Irz8AAAA/0wQAAAAAAAABzAAAADoAAACAoZkDKFSMP/hDpqjkXbA/AAAAP9MEAAAAAAAAAc0AAAA6AAAAEKQedgAwij9wf3hNFpywPwAAAD/iBAAAAAAAAAHOAAAAOgAAANAn5iHF+YY/HBSGaZI3sT8AAAA/4gQAAAAAAAABzwAAADoAAADwLPAGdrGCP7yok4UO07E/AAAAPwEFAAAAAAAAAdAAAAA6AAAAgC91eU6NgD+wHzjPcU+yPwAAAD8BBQAAAAAAAAHRAAAAOgAAAMBmeUomrno/1O8XkB8psz8AAAA/AQUAAAAAAAAB0gAAADoAAABAaf68/ol4PzSijn6047M/AAAAPxEFAAAAAAAAAdMAAAA6AAAAwHCNFIgdcj/UrUDkk/u0PwAAAD8RBQAAAAAAAAHUAAAAOgAAAMDmJA7B8m8/qJuJd1r0tT8AAAA/MAUAAAAAAAAB1QAAADoAAAAA7C7zcaprP4yJ0goh7bY/AAAAPzAFAAAAAAAAAdYAAAA6AAAAAOwu83Gqaz8clYRwAAW4PwAAAD8wBQAAAAAAAAHXAAAAOgAAAADxONgiYmc/hEf7XpW/uD8AAAA/QAUAAAAAAAAB2AAAADoAAAAA8TjYImJnP5wX2x9Dmbk/AAAAP0AFAAAAAAAAAdkAAAA6AAAAAPE42CJiZz80I42FIrG6PwAAAD9ABQAAAAAAAAHaAAAAOgAAAADxONgiYmc/zC4/6wHJuz8AAAA/QAUAAAAAAAAB2wAAADoAAAAA8TjYImJnP6wciH7Iwbw/AAAAP08FAAAAAAAAAdwAAAA6AAAAAPE42CJiZz8ERqO2wPi9PwAAAD9PBQAAAAAAAAHdAAAAOgAAAADxONgiYmc/rNqw0jyUvj8AAAA/bgUAAAAAAAAB3gAAADoAAABAaf68/ol4P7ofz1ezBMA/AAAAP24FAAAAAAAAAd8AAAA6AAAAwGZ5Siauej8uW6H85ELAPwAAAD9uBQAAAAAAAAHgAAAAOgAAAECuMkBin4E/TiuBvZIcwT8AAAA/fgUAAAAAAAAB4QAAADoAAADwLPAGdrGCP2IT8Z1picE/AAAAP34FAAAAAAAAAeIAAAA6AAAA0CfmIcX5hj9KipXnzAXCPwAAAD+OBQAAAAAAAAHjAAAAOgAAAFAlYa/sHYk/olSc9YpTwj8AAAA/jgUAAAAAAAAB5AAAADoAAADQItw8FEKLPz4BOjEwgsI/AAAAP60FAAAAAAAAAeUAAAA6AAAAMCBXyjtmjT+yPAzWYcDCPwAAAD+tBQAAAAAAAAHmAAAAOgAAALAd0ldjio8/JnjeepP+wj8AAAA/rQUAAAAAAAAB5wAAADoAAACQjaZyRdeQPwYHE+QfDsM/AAAAP70FAAAAAAAAAegAAAA6AAAAkI2mckXXkD/mlUdNrB3DPwAAAD+9BQAAAAAAAAHpAAAAOgAAAPBMBVZPYJE/orOwH8U8wz8AAAA/zAUAAAAAAAAB6gAAADoAAADwTAVWT2CRP6KzsB/FPMM/AAAAP8wFAAAAAAAAAesAAAA6AAAA8EwFVk9gkT+is7AfxTzDPwAAAD/rBQAAAAAAAAHsAAAAOgAAAPBMBVZPYJE/orOwH8U8wz8AAAA/6wUAAAAAAAAB7QAAADoAAADwTAVWT2CRP6KzsB/FPMM/AAAAP+sFAAAAAAAAAe4AAAA6AAAAxPRS0Svq0T9Z/hgc2RbRPwAAAD8AAAAAAAAAAAHvAAAAOgAAAMT0UtEr6tE/Wf4YHNkW0T8AAAA/EAAAAAAAAAAB8AAAADoAAADE9FLRK+rRP1n+GBzZFtE/AAAAPxAAAAAAAAAAAfEAAAA6AAAAxPRS0Svq0T9Z/hgc2RbRPwAAAD8QAAAAAAAAAAHyAAAAOgAAAMT0UtEr6tE/Wf4YHNkW0T8AAAA/EAAAAAAAAAAB8wAAADoAAADE9FLRK+rRP1n+GBzZFtE/AAAAPxAAAAAAAAAAAfQAAAA6AAAAxPRS0Svq0T9Z/hgc2RbRPwAAAD8fAAAAAAAAAAH1AAAAOgAAAMT0UtEr6tE/Wf4YHNkW0T8AAAA/HwAAAAAAAAAB9gAAADoAAADE9FLRK+rRP1n+GBzZFtE/AAAAPy8AAAAAAAAAAfcAAAA6AAAAxPRS0Svq0T9Z/hgc2RbRPwAAAD8vAAAAAAAAAAH4AAAAOgAAAMT0UtEr6tE/Wf4YHNkW0T8AAAA/TgAAAAAAAAAB+QAAADoAAADE9FLRK+rRP1n+GBzZFtE/AAAAP04AAAAAAAAAAfoAAAA6AAAAxPRS0Svq0T9Z/hgc2RbRPwAAAD9OAAAAAAAAAAH7AAAAOgAAAMT0UtEr6tE/Wf4YHNkW0T8AAAA/XgAAAAAAAAAB/AAAADoAAADE9FLRK+rRP1n+GBzZFtE/AAAAP14AAAAAAAAAAf0AAAA6AAAAxPRS0Svq0T9Z/hgc2RbRPwAAAD9tAAAAAAAAAAH+AAAAOgAAAMT0UtEr6tE/Wf4YHNkW0T8AAAA/bQAAAAAAAAAB/wAAADoAAADE9FLRK+rRP1n+GBzZFtE/AAAAP30AAAAAAAAAAQABAAA6AAAAxPRS0Svq0T9Z/hgc2RbRPwAAAD99AAAAAAAAAAEBAQAAOgAAAMT0UtEr6tE/Wf4YHNkW0T8AAAA/nAAAAAAAAAABAgEAADoAAADE9FLRK+rRP1n+GBzZFtE/AAAAP5wAAAAAAAAAAQMBAAA6AAAAxPRS0Svq0T9Z/hgc2RbRPwAAAD+cAAAAAAAAAAEEAQAAOgAAAMT0UtEr6tE/Wf4YHNkW0T8AAAA/rAAAAAAAAAABBQEAADoAAADE9FLRK+rRP1n+GBzZFtE/AAAAP6wAAAAAAAAAAQYBAAA6AAAAxPRS0Svq0T9Z/hgc2RbRPwAAAD+7AAAAAAAAAAEHAQAAOgAAAMT0UtEr6tE/Wf4YHNkW0T8AAAA/uwAAAAAAAAABCAEAADoAAADE9FLRK+rRP1n+GBzZFtE/AAAAP9sAAAAAAAAAAQkBAAA6AAAAxPRS0Svq0T9Z/hgc2RbRPwAAAD/bAAAAAAAAAAEKAQAAOgAAAMT0UtEr6tE/Wf4YHNkW0T8AAAA/2wAAAAAAAAABCwEAADoAAADE9FLRK+rRP1n+GBzZFtE/AAAAP+oAAAAAAAAAAQwBAAA6AAAAxPRS0Svq0T9Z/hgc2RbRPwAAAD/qAAAAAAAAAAENAQAAOgAAAMT0UtEr6tE/4yFboeHB0T8AAAA/+gAAAAAAAAABDgEAADoAAADE9FLRK+rRP1Np9dWnydE/AAAAP/oAAAAAAAAAAQ8BAAA6AAAAxPRS0Svq0T+fP8Rz+uDRPwAAAD8ZAQAAAAAAAAEQAQAAOgAAAAJ4U4/njNI/e8743Ibw0T8AAAA/GQEAAAAAAAABEQEAADoAAAD4Y4kteJXSP+sVkxFN+NE/AAAAPxkBAAAAAAAAARIBAAA6AAAA2CcrCCqv0j857GGvnw/SPwAAAD8pAQAAAAAAAAETAQAAOgAAAM4TYaa6t9I/FXuWGCwf0j8AAAA/KQEAAAAAAAABFAEAADoAAACw1wKBbNHSP4PCME3yJtI/AAAAP0gBAAAAAAAAARUBAAA6AAAAnK9uvY3i0j9hUWW2fjbSPwAAAD9IAQAAAAAAAAEWAQAAOgAAAHxzEJg//NI/0Zj/6kQ+0j8AAAA/WAEAAAAAAAABFwEAADoAAABoS3zUYA3TP9GY/+pEPtI/AAAAP1gBAAAAAAAAARgBAAA6AAAASg8erxIn0z9B4JkfC0bSPwAAAD9YAQAAAAAAAAEZAQAAOgAAAED7U02jL9M/HW/OiJdV0j8AAAA/ZwEAAAAAAAABGgEAADoAAAAq07+JxEDTP4u2aL1dXdI/AAAAP2cBAAAAAAAAARsBAAA6AAAAFqsrxuVR0z/7/QLyI2XSPwAAAD93AQAAAAAAAAEcAQAAOgAAAASDlwIHY9M/Z0WdJups0j8AAAA/dwEAAAAAAAABHQEAADoAAADkRjnduHzTP9eMN1uwdNI/AAAAP5YBAAAAAAAAAR4BAAA6AAAA0B6lGdqN0z9J1NGPdnzSPwAAAD+WAQAAAAAAAAEfAQAAOgAAALLiRvSLp9M/JWMG+QKM0j8AAAA/lgEAAAAAAAABIAEAADoAAACeurIwrbjTPyVjBvkCjNI/AAAAP6YBAAAAAAAAASEBAAA6AAAAgH5UC1/S0z+TqqAtyZPSPwAAAD+mAQAAAAAAAAEiAQAAOgAAAGpWwEeA49M/k6qgLcmT0j8AAAA/tQEAAAAAAAABIwEAADoAAABWLiyEofTTPwPyOmKPm9I/AAAAP7UBAAAAAAAAASQBAAA6AAAANvLNXlMO1D8D8jpij5vSPwAAAD/VAQAAAAAAAAElAQAAOgAAABi2bzkFKNQ/A/I6Yo+b0j8AAAA/1QEAAAAAAAABJgEAADoAAAAEjtt1JjnUPwPyOmKPm9I/AAAAP9UBAAAAAAAAAScBAAA6AAAA+HkRFLdB1D8D8jpij5vSPwAAAD/oAQAAAAAAAAEoAQAAOgAAANo9s+5oW9Q/A/I6Yo+b0j8AAAA/6AEAAAAAAAABKQEAADoAAAC6AVXJGnXUPwPyOmKPm9I/AAAAP/gBAAAAAAAAASoBAAA6AAAAsO2KZ6t91D8D8jpij5vSPwAAAD/4AQAAAAAAAAErAQAAOgAAAJ7F9qPMjtQ/A/I6Yo+b0j8AAAA/FwIAAAAAAAABLAEAADoAAACKnWLg7Z/UPwPyOmKPm9I/AAAAPxcCAAAAAAAAAS0BAAA6AAAAdHXOHA+x1D8D8jpij5vSPwAAAD8XAgAAAAAAAAEuAQAAOgAAAFY5cPfAytQ/A/I6Yo+b0j8AAAA/JwIAAAAAAAABLwEAADoAAAA2/RHScuTUPwPyOmKPm9I/AAAAPycCAAAAAAAAATABAAA6AAAAGMGzrCT+1D8D8jpij5vSPwAAAD82AgAAAAAAAAExAQAAOgAAAPBwiyVnINU/A/I6Yo+b0j8AAAA/NgIAAAAAAAABMgEAADoAAADSNC0AGTrVPwPyOmKPm9I/AAAAP1YCAAAAAAAAATMBAAA6AAAAsvjO2spT1T8D8jpij5vSPwAAAD9WAgAAAAAAAAE0AQAAOgAAAJ7QOhfsZNU/A/I6Yo+b0j8AAAA/VgIAAAAAAAABNQEAADoAAAB2gBKQLofVPwPyOmKPm9I/AAAAP2UCAAAAAAAAATYBAAA6AAAAYlh+zE+Y1T8D8jpij5vSPwAAAD9lAgAAAAAAAAE3AQAAOgAAAEww6ghxqdU/A/I6Yo+b0j8AAAA/dQIAAAAAAAABOAEAADoAAAA4CFZFkrrVPwPyOmKPm9I/AAAAP3UCAAAAAAAAATkBAAA6AAAAGsz3H0TU1T8D8jpij5vSPwAAAD+UAgAAAAAAAAE6AQAAOgAAAPyPmfr17dU/A/I6Yo+b0j8AAAA/lAIAAAAAAAABOwEAADoAAADeUzvVpwfWPwPyOmKPm9I/AAAAP5QCAAAAAAAAATwBAAA6AAAAtAMTTuop1j8D8jpij5vSPwAAAD+kAgAAAAAAAAE9AQAAOgAAAKDbfooLO9Y/A/I6Yo+b0j8AAAA/pAIAAAAAAAABPgEAADoAAACAnyBlvVTWPwPyOmKPm9I/AAAAP7MCAAAAAAAAAT8BAAA6AAAAbHeMod5l1j8D8jpij5vSPwAAAD+zAgAAAAAAAAFAAQAAOgAAAE47LnyQf9Y/A/I6Yo+b0j8AAAA/wwIAAAAAAAABQQEAADoAAAA6E5q4sZDWPwPyOmKPm9I/AAAAP8MCAAAAAAAAAUIBAAA6AAAAJusF9dKh1j8D8jpij5vSPwAAAD/iAgAAAAAAAAFDAQAAOgAAAAavp8+Eu9Y/A/I6Yo+b0j8AAAA/4gIAAAAAAAABRAEAADoAAADqckmqNtXWPwPyOmKPm9I/AAAAP+ICAAAAAAAAAUUBAAA6AAAAyjbrhOju1j8D8jpij5vSPwAAAD/yAgAAAAAAAAFGAQAAOgAAAKLmwv0qEdc/A/I6Yo+b0j8AAAA/8gIAAAAAAAABRwEAADoAAAB4lpp2bTPXP68nNFTRTdI/AAAAPwIDAAAAAAAAAUgBAAA6AAAAXFo8UR9N1z+vJzRU0U3SPwAAAD8CAwAAAAAAAAFJAQAAOgAAAEYyqI1AXtc/ryc0VNFN0j8AAAA/IQMAAAAAAAABSgEAADoAAAAe4n8Gg4DXP68nNFTRTdI/AAAAPyEDAAAAAAAAAUsBAAA6AAAACrrrQqSR1z+vJzRU0U3SPwAAAD8hAwAAAAAAAAFMAQAAOgAAAPKRV3/Fotc/QeCZHwtG0j8AAAA/MAMAAAAAAAABTQEAADoAAADeacO75rPXP0HgmR8LRtI/AAAAPzADAAAAAAAAAU4BAAA6AAAAwC1llpjN1z9B4JkfC0bSPwAAAD9AAwAAAAAAAAFPAQAAOgAAAKDxBnFK59c/0Zj/6kQ+0j8AAAA/QAMAAAAAAAABUAEAADoAAACEtahL/ADYP9GY/+pEPtI/AAAAP18DAAAAAAAAAVEBAAA6AAAATlG2Ys8r2D/RmP/qRD7SPwAAAD9fAwAAAAAAAAFSAQAAOgAAADAVWD2BRdg/8wnLgbgu0j8AAAA/XwMAAAAAAAABUwEAADoAAAAS2fkXM1/YP4PCME3yJtI/AAAAP28DAAAAAAAAAVQBAAA6AAAA6ojRkHWB2D+DwjBN8ibSPwAAAD9vAwAAAAAAAAFVAQAAOgAAANZgPc2Wktg/g8IwTfIm0j8AAAA/fwMAAAAAAAABVgEAADoAAADAOKkJuKPYP4PCME3yJtI/AAAAP38DAAAAAAAAAVcBAAA6AAAArBAVRtm02D8Ve5YYLB/SPwAAAD+eAwAAAAAAAAFYAQAAOgAAAJDUtiCLztg/FXuWGCwf0j8AAAA/ngMAAAAAAAABWQEAADoAAAB8rCJdrN/YPxV7lhgsH9I/AAAAP54DAAAAAAAAAVoBAAA6AAAAcJhY+zzo2D8Ve5YYLB/SPwAAAD+tAwAAAAAAAAFbAQAAOgAAAFxwxDde+dg/FXuWGCwf0j8AAAA/rQMAAAAAAAABXAEAADoAAAA8NGYSEBPZPxV7lhgsH9I/AAAAP80DAAAAAAAAAV0BAAA6AAAAHvgH7cEs2T8Ve5YYLB/SPwAAAD/NAwAAAAAAAAFeAQAAOgAAAAC8qcdzRtk/FXuWGCwf0j8AAAA/zQMAAAAAAAABXwEAADoAAADYa4FAtmjZPxV7lhgsH9I/AAAAP9wDAAAAAAAAAWABAAA6AAAArhtZufiK2T8Ve5YYLB/SPwAAAD/cAwAAAAAAAAFhAQAAOgAAAJrzxPUZnNk/FXuWGCwf0j8AAAA/7AMAAAAAAAABYgEAADoAAAB6t2bQy7XZP6Uz/ONlF9I/AAAAP+wDAAAAAAAAAWMBAAA6AAAAXHsIq33P2T857GGvnw/SPwAAAD8KBAAAAAAAAAFkAQAAOgAAAEZTdOee4Nk/Oexhr58P0j8AAAA/CgQAAAAAAAABZQEAADoAAAAoFxbCUPrZP8ekx3rZB9I/AAAAPykEAAAAAAAAAWYBAAA6AAAAFO+B/nEL2j/HpMd62QfSPwAAAD8pBAAAAAAAAAFnAQAAOgAAAPayI9kjJdo/x6THetkH0j8AAAA/KQQAAAAAAAABaAEAADoAAADYdsWz1T7aP8ekx3rZB9I/AAAAPzgEAAAAAAAAAWkBAAA6AAAAujpnjodY2j/HpMd62QfSPwAAAD84BAAAAAAAAAFqAQAAOgAAAJLqPgfKeto/x6THetkH0j8AAAA/SAQAAAAAAAABawEAADoAAAByruDhe5TaP8ekx3rZB9I/AAAAP0gEAAAAAAAAAWwBAAA6AAAAXoZMHp2l2j/HpMd62QfSPwAAAD9nBAAAAAAAAAFtAQAAOgAAAD5K7vhOv9o/x6THetkH0j8AAAA/ZwQAAAAAAAABbgEAADoAAAAM5vsPIuraP8ekx3rZB9I/AAAAP2cEAAAAAAAAAW8BAAA6AAAA+L1nTEP72j/HpMd62QfSPwAAAD93BAAAAAAAAAFwAQAAOgAAANqBCSf1FNs/x6THetkH0j8AAAA/dwQAAAAAAAABcQEAADoAAAC4RasBpy7bP8ekx3rZB9I/AAAAP4cEAAAAAAAAAXIBAAA6AAAAnAlN3FhI2z/HpMd62QfSPwAAAD+HBAAAAAAAAAFzAQAAOgAAAIjhuBh6Wds/x6THetkH0j8AAAA/pgQAAAAAAAABdAEAADoAAABUfcYvTYTbP8ekx3rZB9I/AAAAP6YEAAAAAAAAAXUBAAA6AAAANEFoCv+d2z/HpMd62QfSPwAAAD+mBAAAAAAAAAF2AQAAOgAAABYFCuWwt9s/x6THetkH0j8AAAA/tQQAAAAAAAABdwEAADoAAADkoBf8g+LbP8ekx3rZB9I/AAAAP7UEAAAAAAAAAXgBAAA6AAAAxGS51jX82z/HpMd62QfSPwAAAD/FBAAAAAAAAAF5AQAAOgAAAKgoW7HnFdw/x6THetkH0j8AAAA/xQQAAAAAAAABegEAADoAAACA2DIqKjjcP8ekx3rZB9I/AAAAP+QEAAAAAAAAAXsBAAA6AAAASnRAQf1i3D/HpMd62QfSPwAAAD/kBAAAAAAAAAF8AQAAOgAAAA78g/Zgltw/x6THetkH0j8AAAA/5AQAAAAAAAABfQEAADoAAADmq1tvo7jcP8ekx3rZB9I/AAAAP/QEAAAAAAAAAX4BAAA6AAAAskdphnbj3D/HpMd62QfSPwAAAD/0BAAAAAAAAAF/AQAAOgAAAJILC2Eo/dw/x6THetkH0j8AAAA/BAUAAAAAAAABgAEAADoAAAB2z6w72hbdP8ekx3rZB9I/AAAAPwQFAAAAAAAAAYEBAAA6AAAATH+EtBw53T/HpMd62QfSPwAAAD8TBQAAAAAAAAGCAQAAOgAAACxDJo/OUt0/x6THetkH0j8AAAA/EwUAAAAAAAABgwEAADoAAAAOB8hpgGzdP8ekx3rZB9I/AAAAPzIFAAAAAAAAAYQBAAA6AAAA5raf4sKO3T/HpMd62QfSPwAAAD8yBQAAAAAAAAGFAQAAOgAAAMh6Qb10qN0/x6THetkH0j8AAAA/MgUAAAAAAAABhgEAADoAAACWFk/UR9PdP8ekx3rZB9I/AAAAP0IFAAAAAAAAAYcBAAA6AAAAbsYmTYr13T/rFZMRTfjRPwAAAD9CBQAAAAAAAAGIAQAAOgAAAE6KyCc8D94/6xWTEU340T8AAAA/YQUAAAAAAAABiQEAADoAAAAaJtY+DzrePw2HXqjA6NE/AAAAP2EFAAAAAAAAAYoBAAA6AAAA8tWtt1Fc3j8Nh16owOjRPwAAAD9hBQAAAAAAAAGLAQAAOgAAALJd8Wy1j94/L/gpPzTZ0T8AAAA/cQUAAAAAAAABjAEAADoAAAB25TQiGcPeP1Np9dWnydE/AAAAP3EFAAAAAAAAAY0BAAA6AAAAOG1413z23j9TafXVp8nRPwAAAD+BBQAAAAAAAAGOAQAAOgAAAA4dUFC/GN8/U2n11afJ0T8AAAA/gQUAAAAAAAABjwEAADoAAADmzCfJATvfP1Np9dWnydE/AAAAP5AFAAAAAAAAAZABAAA6AAAAvnz/QURd3z9TafXVp8nRPwAAAD+QBQAAAAAAAAGRAQAAOgAAAJYs17qGf98/U2n11afJ0T8AAAA/rwUAAAAAAAABkgEAADoAAAB48HiVOJnfP1Np9dWnydE/AAAAP68FAAAAAAAAAZMBAAA6AAAAWrQacOqy3z9TafXVp8nRPwAAAD+vBQAAAAAAAAGUAQAAOgAAACZQKIe93d8/U2n11afJ0T8AAAA/vwUAAAAAAAABlQEAADoAAAAGFMphb/ffP1Np9dWnydE/AAAAP78FAAAAAAAAAZYBAAA6AAAA9es1npAI4D9TafXVp8nRPwAAAD/eBQAAAAAAAAGXAQAAOgAAAODDodqxGeA/U2n11afJ0T8AAAA/3gUAAAAAAAABmAEAADoAAADQpfLHiibgP1Np9dWnydE/AAAAP94FAAAAAAAAAZkBAAA6AAAAvH1eBKw34D9TafXVp8nRPwAAAD/uBQAAAAAAAAGaAQAAOgAAAJ1BAN9dUeA/U2n11afJ0T8AAAA/7gUAAAAAAAABmwEAADoAAAB08ddXoHPgPw2HXqjA6NE/AAAAP/4FAAAAAAAAAZwBAAA6AAAAXL9e4wmJ4D97zvjchvDRPwAAAD/+BQAAAAAAAAGdAQAAOgAAAEKN5W5znuA/e8743Ibw0T8AAAA/AgYAAAAAAAABngEAADoAAAAuZVGrlK/gP3vO+NyG8NE/AAAAPwIGAAAAAAAAAZ8BAAA6AAAAGT2957XA4D97zvjchvDRPwAAAD8hBgAAAAAAAAGgAQAAOgAAAAofDtWOzeA/6xWTEU340T8AAAA/IQYAAAAAAAABoQEAADoAAAD6AF/CZ9rgP+sVkxFN+NE/AAAAPyEGAAAAAAAAAaIBAAA6AAAA8OyUYPji4D/rFZMRTfjRPwAAAD8xBgAAAAAAAAGjAQAAOgAAANvEAJ0Z9OA/W10tRhMA0j8AAAA/MQYAAAAAAAABpAEAADoAAADNplGK8gDhP8ekx3rZB9I/AAAAP0EGAAAAAAAAAaUBAAA6AAAAwpKHKIMJ4T/HpMd62QfSPwAAAD9BBgAAAAAAAAGmAQAAOgAAAK5q82SkGuE/x6THetkH0j8AAAA/YAYAAAAAAAABpwEAADoAAACkVikDNSPhPznsYa+fD9I/AAAAP2AGAAAAAAAAAagBAAA6AAAAlDh68A0w4T857GGvnw/SPwAAAD9gBgAAAAAAAAGpAQAAOgAAAIoksI6eOOE/pTP842UX0j8AAAA/cAYAAAAAAAABqgEAADoAAABx8jYaCE7hP6Uz/ONlF9I/AAAAP3AGAAAAAAAAAasBAAA6AAAAXMqiVilf4T+lM/zjZRfSPwAAAD9/BgAAAAAAAAGsAQAAOgAAAEOYKeKSdOE/pTP842UX0j8AAAA/fwYAAAAAAAABrQEAADoAAAAvcJUetIXhPxV7lhgsH9I/AAAAP54GAAAAAAAAAa4BAAA6AAAAEDQ3+WWf4T/zCcuBuC7SPwAAAD+eBgAAAAAAAAGvAQAAOgAAAPsLozWHsOE/8wnLgbgu0j8AAAA/ngYAAAAAAAABsAEAADoAAADn4w5yqMHhP/MJy4G4LtI/AAAAP64GAAAAAAAAAbEBAAA6AAAA3M9EEDnK4T9hUWW2fjbSPwAAAD+uBgAAAAAAAAGyAQAAOgAAAM6xlf0R1+E/YVFltn420j8AAAA/vgYAAAAAAAABswEAADoAAADEncubot/hP2FRZbZ+NtI/AAAAP74GAAAAAAAAAbQBAAA6AAAAtH8ciXvs4T9hUWW2fjbSPwAAAD/dBgAAAAAAAAG1AQAAOgAAAKVhbXZU+eE/YVFltn420j8AAAA/3QYAAAAAAAABtgEAADoAAACaTaMU5QHiP2FRZbZ+NtI/AAAAP90GAAAAAAAAAbcBAAA6AAAAkDnZsnUK4j9B4JkfC0bSPwAAAD/tBgAAAAAAAAG4AQAAOgAAAIEbKqBOF+I/QeCZHwtG0j8AAAA/7QYAAAAAAAABuQEAADoAAABy/XqNJyTiP0HgmR8LRtI/AAAAP/wGAAAAAAAAAboBAAA6AAAAaOmwK7gs4j+vJzRU0U3SPwAAAD/8BgAAAAAAAAG7AQAAOgAAAFfLARmROeI/HW/OiJdV0j8AAAA/GwcAAAAAAAABvAEAADoAAABKrVIGakbiPx1vzoiXVdI/AAAAPxsHAAAAAAAAAb0BAAA6AAAANYW+QotX4j/7/QLyI2XSPwAAAD8bBwAAAAAAAAG+AQAAOgAAABtTRc70bOI/Z0WdJups0j8AAAA/KwcAAAAAAAABvwEAADoAAAD4DAL47oriP9eMN1uwdNI/AAAAPysHAAAAAAAAAcABAAA6AAAA08a+Iemo4j/XjDdbsHTSPwAAAD87BwAAAAAAAAHBAQAAOgAAAL+eKl4KuuI/14w3W7B00j8AAAA/OwcAAAAAAAABwgEAADoAAAChYsw4vNPiP9eMN1uwdNI/AAAAP1oHAAAAAAAAAcMBAAA6AAAAlk4C10zc4j/XjDdbsHTSPwAAAD9aBwAAAAAAAAHEAQAAOgAAAIImbhNu7eI/14w3W7B00j8AAAA/WgcAAAAAAAABxQEAADoAAAByCL8AR/riP9eMN1uwdNI/AAAAP2oHAAAAAAAAAcYBAAA6AAAAY+oP7h8H4z/XjDdbsHTSPwAAAD9qBwAAAAAAAAHHAQAAOgAAAE7CeypBGOM/14w3W7B00j8AAAA/eQcAAAAAAAAByAEAADoAAABFrrHI0SDjP9eMN1uwdNI/AAAAP3kHAAAAAAAAAckBAAA6AAAAK3w4VDs24z/XjDdbsHTSPwAAAD+JBwAAAAAAAAHKAQAAOgAAABxeiUEUQ+M/14w3W7B00j8AAAA/iQcAAAAAAAABywEAADoAAAAINvV9NVTjP9eMN1uwdNI/AAAAP6gHAAAAAAAAAcwBAAA6AAAA9A1hulZl4z/RmP/qRD7SPwAAAD+oBwAAAAAAAAHNAQAAOgAAANnb50XAeuM/YVFltn420j8AAAA/qAcAAAAAAAABzgEAADoAAACxi7++Ap3jP/MJy4G4LtI/AAAAP7gHAAAAAAAAAc8BAAA6AAAAjUV86Py64z+DwjBN8ibSPwAAAD+4BwAAAAAAAAHQAQAAOgAAAGn/OBL32OM/FXuWGCwf0j8AAAA/1wcAAAAAAAAB0QEAADoAAABKw9rsqPLjPxV7lhgsH9I/AAAAP9cHAAAAAAAAAdIBAAA6AAAAPKUr2oH/4z8Ve5YYLB/SPwAAAD/XBwAAAAAAAAHTAQAAOgAAACh9lxajEOQ/FXuWGCwf0j8AAAA/5wcAAAAAAAAB1AEAADoAAAATVQNTxCHkPxV7lhgsH9I/AAAAP+cHAAAAAAAAAdUBAAA6AAAAAzdUQJ0u5D8Ve5YYLB/SPwAAAD/2BwAAAAAAAAHWAQAAOgAAAPUYpS12O+Q/FXuWGCwf0j8AAAA/9gcAAAAAAAAB1wEAADoAAADg8BBql0zkPxV7lhgsH9I/AAAAPwEIAAAAAAAAAdgBAAA6AAAA0NJhV3BZ5D8Ve5YYLB/SPwAAAD8BCAAAAAAAAAHZAQAAOgAAAMa+l/UAYuQ/FXuWGCwf0j8AAAA/IAgAAAAAAAAB2gEAADoAAACtjB6BanfkPxV7lhgsH9I/AAAAPyAIAAAAAAAAAdsBAAA6AAAAmGSKvYuI5D8Ve5YYLB/SPwAAAD8gCAAAAAAAAAHcAQAAOgAAAH4yEUn1neQ/pTP842UX0j8AAAA/MAgAAAAAAAAB3QEAADoAAABa7M1y77vkP8ekx3rZB9I/AAAAPzAIAAAAAAAAAd4BAAA6AAAAPbBvTaHV5D/rFZMRTfjRPwAAAD8/CAAAAAAAAAHfAQAAOgAAACmI24nC5uQ/e8743Ibw0T8AAAA/PwgAAAAAAAAB4AEAADoAAAAOVmIVLPzkPw2HXqjA6NE/AAAAP18IAAAAAAAAAeEBAAA6AAAABEKYs7wE5T8Nh16owOjRPwAAAD9fCAAAAAAAAAHiAQAAOgAAAPYj6aCVEeU/DYdeqMDo0T8AAAA/XwgAAAAAAAAB4wEAADoAAADi+1TdtiLlPw2HXqjA6NE/AAAAP24IAAAAAAAAAeQBAAA6AAAA1ueKe0cr5T+fP8Rz+uDRPwAAAD9uCAAAAAAAAAHlAQAAOgAAAMzTwBnYM+U/L/gpPzTZ0T8AAAA/fggAAAAAAAAB5gEAADoAAADHydtoIDjlPy/4KT802dE/AAAAP34IAAAAAAAAAecBAAA6AAAAuKssVvlE5T8v+Ck/NNnRPwAAAD+dCAAAAAAAAAHoAQAAOgAAAK6XYvSJTeU/wbCPCm7R0T8AAAA/nQgAAAAAAAAB6QEAADoAAACpjX1D0lHlP8Gwjwpu0dE/AAAAP50IAAAAAAAAAeoBAAA6AAAAn3mz4WJa5T9TafXVp8nRPwAAAD+tCAAAAAAAAAHrAQAAOgAAAJNl6X/zYuU/U2n11afJ0T8AAAA/rQgAAAAAAAAB7AEAADoAAACPWwTPO2flP+MhW6HhwdE/AAAAP7wIAAAAAAAAAe0BAAA6AAAAezNwC1145T8FkyY4VbLRPwAAAD+8CAAAAAAAAAHuAQAAOgAAAHEfpqntgOU/lUuMA4+q0T8AAAA/3AgAAAAAAAAB7wEAADoAAABhAfeWxo3lP7e8V5oCm9E/AAAAP9wIAAAAAAAAAfABAAA6AAAATNli0+ee5T+3vFeaApvRPwAAAD/cCAAAAAAAAAHxAQAAOgAAADSn6V5RtOU/beaI/K+D0T8AAAA/6wgAAAAAAAAB8gEAADoAAAAVa4s5A87lP/2e7sfpe9E/AAAAP+sIAAAAAAAAAfMBAAA6AAAAAUP3dSTf5T+NV1STI3TRPwAAAD/7CAAAAAAAAAH0AQAAOgAAAOMGmVDW+OU/jVdUkyN00T8AAAA/+wgAAAAAAAAB9QEAADoAAADN3gSN9wnmP41XVJMjdNE/AAAAPxoJAAAAAAAAAfYBAAA6AAAAtKyLGGEf5j+NV1STI3TRPwAAAD8aCQAAAAAAAAH3AQAAOgAAAKqYwbbxJ+Y/jVdUkyN00T8AAAA/GgkAAAAAAAAB+AEAADoAAACaehKkyjTmP41XVJMjdNE/AAAAPyoJAAAAAAAAAfkBAAA6AAAAj2ZIQls95j+NV1STI3TRPwAAAD8qCQAAAAAAAAH6AQAAOgAAAIBImS80SuY/jVdUkyN00T8AAAA/SQkAAAAAAAAB+wEAADoAAABxKuocDVfmP41XVJMjdNE/AAAAP0kJAAAAAAAAAfwBAAA6AAAAbCAFbFVb5j+NV1STI3TRPwAAAD9JCQAAAAAAAAH9AQAAOgAAAGIMOwrmY+Y/jVdUkyN00T8AAAA/SQkAAAAAAAAB/gEAADoAAABS7ov3vnDmP41XVJMjdNE/AAAAP2gJAAAAAAAAAf8BAAA6AAAAR9rBlU955j+NV1STI3TRPwAAAD9oCQAAAAAAAAEAAgAAOgAAAEPQ3OSXfeY/jVdUkyN00T8AAAA/aAkAAAAAAAABAQIAADoAAAA5vBKDKIbmP41XVJMjdNE/AAAAP3gJAAAAAAAAAQICAAA6AAAAL6hIIbmO5j+NV1STI3TRPwAAAD94CQAAAAAAAAEDAgAAOgAAAB+KmQ6Sm+Y/HRC6Xl1s0T8AAAA/lwkAAAAAAAABBAIAADoAAAAQbOr7aqjmP63IHyqXZNE/AAAAP5cJAAAAAAAAAQUCAAA6AAAA+0NWOIy55j9BgYX10FzRPwAAAD+XCQAAAAAAAAEGAgAAOgAAAOIR3cP1zuY/zznrwApV0T8AAAA/pwkAAAAAAAABBwIAADoAAADC1X6ep+jmP88568AKVdE/AAAAP6cJAAAAAAAAAQgCAAA6AAAAppkgeVkC5z9j8lCMRE3RPwAAAD+2CQAAAAAAAAEJAgAAOgAAAJFxjLV6E+c/Y/JQjERN0T8AAAA/tgkAAAAAAAABCgIAADoAAAB9SfjxmyTnP2PyUIxETdE/AAAAP8YJAAAAAAAAAQsCAAA6AAAAbitJ33Qx5z9j8lCMRE3RPwAAAD/GCQAAAAAAAAEMAgAAOgAAAGQXf30FOuc/Y/JQjERN0T8AAAA/5QkAAAAAAAABDQIAADoAAABU+c9q3kbnP2PyUIxETdE/AAAAP+UJAAAAAAAAAQ4CAAA6AAAASuUFCW9P5z9j8lCMRE3RPwAAAD/lCQAAAAAAAAEPAgAAOgAAAD/RO6f/V+c/Y/JQjERN0T8AAAA/DAoAAAAAAAABEAIAADoAAAA7x1b2R1znP2PyUIxETdE/AAAAPwwKAAAAAAAAARECAAA6AAAAMbOMlNhk5z9j8lCMRE3RPwAAAD8bCgAAAAAAAAESAgAAOgAAACupp+Mgaec/Y/JQjERN0T8AAAA/GwoAAAAAAAABEwIAADoAAAAdi/jQ+XXnP2PyUIxETdE/AAAAPzsKAAAAAAAAARQCAAA6AAAAFoETIEJ65z9j8lCMRE3RPwAAAD87CgAAAAAAAAEVAgAAOgAAAAxtSb7Sguc/Y/JQjERN0T8AAAA/OwoAAAAAAAABFgIAADoAAAAIY2QNG4fnP2PyUIxETdE/AAAAP0oKAAAAAAAAARcCAAA6AAAA/U6aq6uP5z9j8lCMRE3RPwAAAD9KCgAAAAAAAAEYAgAAOgAAAPhEtfrzk+c/86q2V35F0T8AAAA/WgoAAAAAAAABGQIAADoAAADpJgbozKDnP/Oqtld+RdE/AAAAP1oKAAAAAAAAARoCAAA6AAAA3xI8hl2p5z/zqrZXfkXRPwAAAD95CgAAAAAAAAEbAgAAOgAAANT+cSTusec/hWMcI7g90T8AAAA/eQoAAAAAAAABHAIAADoAAADK6qfCfrrnPxUcgu7xNdE/AAAAP3kKAAAAAAAAAR0CAAA6AAAAsLguTujP5z+l1Oe5Ky7RPwAAAD+JCgAAAAAAAAEeAgAAOgAAAKKafzvB3Oc/N41NhWUm0T8AAAA/iQoAAAAAAAABHwIAADoAAACHaAbHKvLnP8lFs1CfHtE/AAAAP5gKAAAAAAAAASACAAA6AAAAeEpXtAP/5z/JRbNQnx7RPwAAAD+YCgAAAAAAAAEhAgAAOgAAAGksqKHcC+g/yUWzUJ8e0T8AAAA/uAoAAAAAAAABIgIAADoAAABfGN4/bRToP1n+GBzZFtE/AAAAP7gKAAAAAAAAASMCAAA6AAAASvBJfI4l6D9Z/hgc2RbRPwAAAD+4CgAAAAAAAAEkAgAAOgAAAEXmZMvWKeg/Wf4YHNkW0T8AAAA/xwoAAAAAAAABJQIAADoAAABA3H8aHy7oP1n+GBzZFtE/AAAAP8cKAAAAAAAAASYCAAA6AAAANci1uK826D9Z/hgc2RbRPwAAAD/XCgAAAAAAAAEnAgAAOgAAADXItbivNug/Wf4YHNkW0T8AAAA/1woAAAAAAAABKAIAADoAAAAxvtAH+DroP1n+GBzZFtE/AAAAP/YKAAAAAAAAASkCAAA6AAAAK7TrVkA/6D/rtn7nEg/RPwAAAD/2CgAAAAAAAAEqAgAAOgAAACu061ZAP+g/67Z+5xIP0T8AAAA/9goAAAAAAAABKwIAADoAAAAhoCH10EfoP31v5LJMB9E/AAAAPwYLAAAAAAAAASwCAAA6AAAAIaAh9dBH6D99b+SyTAfRPwAAAD8GCwAAAAAAAAEtAgAAOgAAACGgIfXQR+g/fW/kskwH0T8AAAA/FQsAAAAAAAABLgIAADoAAAAhoCH10EfoP31v5LJMB9E/AAAAPxULAAAAAAAAAS8CAAA6AAAAHZY8RBlM6D99b+SyTAfRPwAAAD81CwAAAAAAAAEwAgAAOgAAAB2WPEQZTOg/fW/kskwH0T8AAAA/NQsAAAAAAAABMQIAADoAAAAdljxEGUzoP31v5LJMB9E/AAAAPzULAAAAAAAAATICAAA6AAAAHZY8RBlM6D99b+SyTAfRPwAAAD9ECwAAAAAAAAEzAgAAOgAAAB2WPEQZTOg/fW/kskwH0T8AAAA/RAsAAAAAAAABNAIAADoAAAAdljxEGUzoPw0oSn6G/9A/AAAAP1QLAAAAAAAAATUCAAA6AAAAHZY8RBlM6D8NKEp+hv/QPwAAAD9UCwAAAAAAAAE2AgAAOgAAAB2WPEQZTOg/neCvScD30D8AAAA/cwsAAAAAAAABNwIAADoAAAAdljxEGUzoP53gr0nA99A/AAAAP3MLAAAAAAAAATgCAAA6AAAAHZY8RBlM6D+/UXvgM+jQPwAAAD9zCwAAAAAAAAE5AgAAOgAAAB2WPEQZTOg/v1F74DPo0D8AAAA/gwsAAAAAAAABOgIAADoAAACYPeemPDmeP9GpdNleMNU/AAAAPwAAAAAAAAAAATsCAAA6AAAAmD3npjw5nj/RqXTZXjDVPwAAAD8PAAAAAAAAAAE8AgAAOgAAAJg956Y8OZ4/0al02V4w1T8AAAA/DwAAAAAAAAABPQIAADoAAACYPeemPDmeP9GpdNleMNU/AAAAPx8AAAAAAAAAAT4CAAA6AAAAmD3npjw5nj/RqXTZXjDVPwAAAD8fAAAAAAAAAAE/AgAAOgAAAJg956Y8OZ4/0al02V4w1T8AAAA/LwAAAAAAAAABQAIAADoAAACYPeemPDmeP9GpdNleMNU/AAAAPy8AAAAAAAAAAUECAAA6AAAAmD3npjw5nj/RqXTZXjDVPwAAAD9OAAAAAAAAAAFCAgAAOgAAAJg956Y8OZ4/0al02V4w1T8AAAA/TgAAAAAAAAABQwIAADoAAACYPeemPDmeP9GpdNleMNU/AAAAP04AAAAAAAAAAUQCAAA6AAAAmD3npjw5nj/RqXTZXjDVPwAAAD9dAAAAAAAAAAFFAgAAOgAAAJg956Y8OZ4/0al02V4w1T8AAAA/XQAAAAAAAAABRgIAADoAAAAceNYmhrukP3s+gvXay9U/AAAAP20AAAAAAAAAAUcCAAA6AAAAeDc1CpBEpT9ZzbZeZ9vVPwAAAD9tAAAAAAAAAAFIAgAAOgAAADC28tCjVqY/E+sfMYD61T8AAAA/jAAAAAAAAAABSQIAADoAAADgFaLCKJumP4MyumVGAtY/AAAAP4wAAAAAAAAAAUoCAAA6AAAAPNUApjIkpz9hwe7O0hHWPwAAAD+MAAAAAAAAAAFLAgAAOgAAAJyUX4k8rac/P1AjOF8h1j8AAAA/nAAAAAAAAAABTAIAADoAAACos21ey3qoPx3fV6HrMNY/AAAAP6wAAAAAAAAAAU0CAAA6AAAAsNJ7M1pIqT/5bYwKeEDWPwAAAD+sAAAAAAAAAAFOAgAAOgAAAAyS2hZk0ak/1/zAcwRQ1j8AAAA/uwAAAAAAAAABTwIAADoAAABsUTn6bVqqP0VEW6jKV9Y/AAAAP7sAAAAAAAAAAVACAAA6AAAAIND2wIFsqz+zi/XckF/WPwAAAD/LAAAAAAAAAAFRAgAAOgAAAICPVaSL9as/J9OPEVdn1j8AAAA/ywAAAAAAAAABUgIAADoAAADgTrSHlX6sPwVixHrjdtY/AAAAP9oAAAAAAAAAAVMCAAA6AAAA7G3CXCRMrT91qV6vqX7WPwAAAD/aAAAAAAAAAAFUAgAAOgAAAPSM0DGzGa4/4fD442+G1j8AAAA/6gAAAAAAAAABVQIAADoAAAAArN4GQueuP79/LU38ldY/AAAAP+oAAAAAAAAAAVYCAAA6AAAAYGs96ktwrz+bDmK2iKXWPwAAAD8JAQAAAAAAAAFXAgAAOgAAALgqnM1V+a8/C1b86k6t1j8AAAA/CQEAAAAAAAABWAIAADoAAADiJFVRcmOwP3mdlh8VtdY/AAAAPwkBAAAAAAAAAVkCAAA6AAAAkIQEQ/ensD9ZLMuIocTWPwAAAD8ZAQAAAAAAAAFaAgAAOgAAAGY03Ls5yrA/WSzLiKHE1j8AAAA/GQEAAAAAAAABWwIAADoAAADsQ2MmATGxP8dzZb1nzNY/AAAAPykBAAAAAAAAAVwCAAA6AAAAxPM6n0NTsT83u//xLdTWPwAAAD8pAQAAAAAAAAFdAgAAOgAAAEwDwgkLurE/N7v/8S3U1j8AAAA/SAEAAAAAAAABXgIAADoAAAD6YnH7j/6xP6UCmib029Y/AAAAP0gBAAAAAAAAAV8CAAA6AAAAqsIg7RRDsj8VSjRbuuPWPwAAAD9IAQAAAAAAAAFgAgAAOgAAAC7Sp1fcqbI/FUo0W7rj1j8AAAA/VwEAAAAAAAABYQIAADoAAAC04S7CoxCzPxVKNFu649Y/AAAAP1cBAAAAAAAAAWICAAA6AAAANvG1LGt3sz+Bkc6PgOvWPwAAAD9nAQAAAAAAAAFjAgAAOgAAAORQZR7wu7M/gZHOj4Dr1j8AAAA/ZwEAAAAAAAABZAIAADoAAACUsBQQdQC0P4GRzo+A69Y/AAAAP3cBAAAAAAAAAWUCAAA6AAAAGsCbejxntD/z2GjERvPWPwAAAD93AQAAAAAAAAFmAgAAOgAAAMgfS2zBq7Q/89hoxEbz1j8AAAA/lgEAAAAAAAABZwIAADoAAAB6f/pdRvC0P/PYaMRG89Y/AAAAP5YBAAAAAAAAAWgCAAA6AAAAKN+pT8s0tT/z2GjERvPWPwAAAD+WAQAAAAAAAAFpAgAAOgAAAK7uMLqSm7U/89hoxEbz1j8AAAA/pgEAAAAAAAABagIAADoAAABaTuCrF+C1P/PYaMRG89Y/AAAAP6YBAAAAAAAAAWsCAAA6AAAA4F1nFt9Gtj/z2GjERvPWPwAAAD/FAQAAAAAAAAFsAgAAOgAAAGZt7oCmrbY/89hoxEbz1j8AAAA/xQEAAAAAAAABbQIAADoAAADCLE1ksDa3P/PYaMRG89Y/AAAAP8UBAAAAAAAAAW4CAAA6AAAASDzUznedtz/z2GjERvPWPwAAAD/UAQAAAAAAAAFvAgAAOgAAAMxLWzk/BLg/89hoxEbz1j8AAAA/1AEAAAAAAAABcAIAADoAAAAsC7ocSY24P/PYaMRG89Y/AAAAP+QBAAAAAAAAAXECAAA6AAAAshpBhxD0uD/z2GjERvPWPwAAAD/kAQAAAAAAAAFyAgAAOgAAADYqyPHXWrk/89hoxEbz1j8AAAA/AwIAAAAAAAABcwIAADoAAACS6SbV4eO5P/PYaMRG89Y/AAAAPwMCAAAAAAAAAXQCAAA6AAAAEvmtP6lKuj95nZYfFbXWPwAAAD8DAgAAAAAAAAF1AgAAOgAAAJoINapwsbo/eZ2WHxW11j8AAAA/EwIAAAAAAAABdgIAADoAAACmJ0N//367P3mdlh8VtdY/AAAAPxMCAAAAAAAAAXcCAAA6AAAAKjfK6cbluz95nZYfFbXWPwAAAD8jAgAAAAAAAAF4AgAAOgAAAGKmAEYTkbw/eZ2WHxW11j8AAAA/IwIAAAAAAAABeQIAADoAAAC+ZV8pHRq9P3mdlh8VtdY/AAAAPzICAAAAAAAAAXoCAAA6AAAAFiW+DCejvT95nZYfFbXWPwAAAD8yAgAAAAAAAAF7AgAAOgAAAJ40RXfuCb4/eZ2WHxW11j8AAAA/UQIAAAAAAAABfAIAADoAAAAiRMzhtXC+PwtW/OpOrdY/AAAAP1ECAAAAAAAAAX0CAAA6AAAAVrMCPgIcvz8LVvzqTq3WPwAAAD9RAgAAAAAAAAF+AgAAOgAAALZyYSEMpb8/mw5itoil1j8AAAA/YQIAAAAAAAABfwIAADoAAADhyDd7TTnAP79/LU38ldY/AAAAP2ECAAAAAAAAAYACAAA6AAAAjSjnbNJ9wD+/fy1N/JXWPwAAAD9xAgAAAAAAAAGBAgAAOgAAAClgApt408A/UTiTGDaO1j8AAAA/cQIAAAAAAAABggIAADoAAADXv7GM/RfBP1E4kxg2jtY/AAAAP5ACAAAAAAAAAYMCAAA6AAAAl0f1QWFLwT/h8Pjjb4bWPwAAAD+QAgAAAAAAAAGEAgAAOgAAADV/EHAHocE/4fD442+G1j8AAAA/kAIAAAAAAAABhQIAADoAAAD3BlQla9TBP3WpXq+pftY/AAAAP6ACAAAAAAAAAYYCAAA6AAAAexbbjzI7wj8FYsR643bWPwAAAD+gAgAAAAAAAAGHAgAAOgAAACt2ioG3f8I/BWLEeuN21j8AAAA/rwIAAAAAAAABiAIAADoAAADt/c02G7PCPwVixHrjdtY/AAAAP68CAAAAAAAAAYkCAAA6AAAAhzXpZMEIwz+TGipGHW/WPwAAAD/OAgAAAAAAAAGKAgAAOgAAAEu9LBolPMM/J9OPEVdn1j8AAAA/zgIAAAAAAAABiwIAADoAAAD5HNwLqoDDP0VEW6jKV9Y/AAAAP84CAAAAAAAAAYwCAAA6AAAAvaQfwQ20wz/X/MBzBFDWPwAAAD/eAgAAAAAAAAGNAgAAOgAAAH0sY3Zx58M/+W2MCnhA1j8AAAA/3gIAAAAAAAABjgIAADoAAAAtjBJo9ivEPx3fV6HrMNY/AAAAP+4CAAAAAAAAAY8CAAA6AAAAAzzq4DhOxD+rl71sJSnWPwAAAD/uAgAAAAAAAAGQAgAAOgAAAMfDLZacgcQ/P1AjOF8h1j8AAAA/DQMAAAAAAAABkQIAADoAAACfcwUP36PEPz9QIzhfIdY/AAAAPw0DAAAAAAAAAZICAAA6AAAATdO0AGToxD/PCIkDmRnWPwAAAD8NAwAAAAAAAAGTAgAAOgAAACWDjHmmCsU/zwiJA5kZ1j8AAAA/HQMAAAAAAAABlAIAADoAAAD7MmTy6CzFP88IiQOZGdY/AAAAPx0DAAAAAAAAAZUCAAA6AAAAv7qnp0xgxT/PCIkDmRnWPwAAAD8sAwAAAAAAAAGWAgAAOgAAAJVqfyCPgsU/zwiJA5kZ1j8AAAA/LAMAAAAAAAABlwIAADoAAABrGleZ0aTFP88IiQOZGdY/AAAAP0sDAAAAAAAAAZgCAAA6AAAAQ8ouEhTHxT/PCIkDmRnWPwAAAD9LAwAAAAAAAAGZAgAAOgAAABt6BotW6cU/zwiJA5kZ1j8AAAA/SwMAAAAAAAABmgIAADoAAADxKd4DmQvGP88IiQOZGdY/AAAAP1sDAAAAAAAAAZsCAAA6AAAAtbEhufw+xj/PCIkDmRnWPwAAAD9bAwAAAAAAAAGcAgAAOgAAAIth+TE/YcY/zwiJA5kZ1j8AAAA/awMAAAAAAAABnQIAADoAAABP6TznopTGP88IiQOZGdY/AAAAP2sDAAAAAAAAAZ4CAAA6AAAA6SBYFUnqxj+zi/XckF/WPwAAAD+KAwAAAAAAAAGfAgAAOgAAAK2om8qsHcc/s4v13JBf1j8AAAA/igMAAAAAAAABoAIAADoAAABvMN9/EFHHPyfTjxFXZ9Y/AAAAP4oDAAAAAAAAAaECAAA6AAAAMbgiNXSExz8n048RV2fWPwAAAD+aAwAAAAAAAAGiAgAAOgAAAAdo+q22psc/J9OPEVdn1j8AAAA/mgMAAAAAAAABowIAADoAAADfF9Im+cjHPyfTjxFXZ9Y/AAAAP6kDAAAAAAAAAaQCAAA6AAAAt8epnzvrxz+TGipGHW/WPwAAAD+pAwAAAAAAAAGlAgAAOgAAAKOfFdxc/Mc/kxoqRh1v1j8AAAA/uQMAAAAAAAABpgIAADoAAABlJ1mRwC/IP5MaKkYdb9Y/AAAAP7kDAAAAAAAAAacCAAA6AAAAPdcwCgNSyD8FYsR643bWPwAAAD/YAwAAAAAAAAGoAgAAOgAAABOHCINFdMg/BWLEeuN21j8AAAA/2AMAAAAAAAABqQIAADoAAAD/XnS/ZoXIPwVixHrjdtY/AAAAP9gDAAAAAAAAAaoCAAA6AAAA1w5MOKmnyD91qV6vqX7WPwAAAD/oAwAAAAAAAAGrAgAAOgAAAJuWj+0M28g/4fD442+G1j8AAAA/6AMAAAAAAAABrAIAADoAAABxRmdmT/3IP+Hw+ONvhtY/AAAAP/cDAAAAAAAAAa0CAAA6AAAAM86qG7MwyT9ROJMYNo7WPwAAAD/3AwAAAAAAAAGuAgAAOgAAAAl+gpT1Usk/UTiTGDaO1j8AAAA/FwQAAAAAAAABrwIAADoAAADNBcZJWYbJP79/LU38ldY/AAAAPxcEAAAAAAAAAbACAAA6AAAApbWdwpuoyT8tx8eBwp3WPwAAAD8XBAAAAAAAAAGxAgAAOgAAAHtldTveysk/mw5itoil1j8AAAA/JgQAAAAAAAABsgIAADoAAAA/7bjwQf7JPwtW/OpOrdY/AAAAPyYEAAAAAAAAAbMCAAA6AAAA7Uxo4sZCyj95nZYfFbXWPwAAAD9FBAAAAAAAAAG0AgAAOgAAAJ2sF9RLh8o/6eQwVNu81j8AAAA/RQQAAAAAAAABtQIAADoAAAD1a3a3VRDLP1ksy4ihxNY/AAAAP0UEAAAAAAAAAbYCAAA6AAAApcslqdpUyz9ZLMuIocTWPwAAAD9VBAAAAAAAAAG3AgAAOgAAACvbrBOiu8s/x3NlvWfM1j8AAAA/VQQAAAAAAAABuAIAADoAAADtYvDIBe/LP8dzZb1nzNY/AAAAP2UEAAAAAAAAAbkCAAA6AAAAncKfuoozzD/Hc2W9Z8zWPwAAAD9lBAAAAAAAAAG6AgAAOgAAAF9K42/uZsw/x3NlvWfM1j8AAAA/hAQAAAAAAAABuwIAADoAAAA3+rroMInMP8dzZb1nzNY/AAAAP4QEAAAAAAAAAbwCAAA6AAAA94H+nZS8zD/Hc2W9Z8zWPwAAAD+EBAAAAAAAAAG9AgAAOgAAAKfhrY8ZAc0/x3NlvWfM1j8AAAA/lAQAAAAAAAABvgIAADoAAAB9kYUIXCPNPze7//Et1NY/AAAAP5QEAAAAAAAAAb8CAAA6AAAAQxnJvb9WzT+lApom9NvWPwAAAD+jBAAAAAAAAAHAAgAAOgAAANtQ5OtlrM0/pQKaJvTb1j8AAAA/owQAAAAAAAABwQIAADoAAACf2Cehyd/NP6UCmib029Y/AAAAP7MEAAAAAAAAAcICAAA6AAAAORBDz281zj+lApom9NvWPwAAAD+zBAAAAAAAAAHDAgAAOgAAAOVv8sD0ec4/FUo0W7rj1j8AAAA/0gQAAAAAAAABxAIAADoAAABFL1Gk/gLPPxVKNFu649Y/AAAAP9IEAAAAAAAAAcUCAAA6AAAAyT7YDsZpzz8VSjRbuuPWPwAAAD/SBAAAAAAAAAHGAgAAOgAAADsmy7Wu4c8/FUo0W7rj1j8AAAA/4gQAAAAAAAABxwIAADoAAADqLvNxqhvQPxVKNFu649Y/AAAAP+IEAAAAAAAAAcgCAAA6AAAAzPKUTFw10D8VSjRbuuPWPwAAAD/xBAAAAAAAAAHJAgAAOgAAAKy2NicOT9A/FUo0W7rj1j8AAAA/8QQAAAAAAAABygIAADoAAACajqJjL2DQPxVKNFu649Y/AAAAPxEFAAAAAAAAAcsCAAA6AAAAcD563HGC0D8VSjRbuuPWPwAAAD8RBQAAAAAAAAHMAgAAOgAAAFwW5hiTk9A/FUo0W7rj1j8AAAA/EQUAAAAAAAABzQIAADoAAAA82ofzRK3QP4GRzo+A69Y/AAAAPyAFAAAAAAAAAc4CAAA6AAAAHp4pzvbG0D/z2GjERvPWPwAAAD8gBQAAAAAAAAHPAgAAOgAAAP5hy6io4NA/YSAD+Qz71j8AAAA/PwUAAAAAAAAB0AIAADoAAADqOTflyfHQP2EgA/kM+9Y/AAAAPz8FAAAAAAAAAdECAAA6AAAAzP3Yv3sL0T/PZ50t0wLXPwAAAD8/BQAAAAAAAAHSAgAAOgAAAK7BepotJdE/z2edLdMC1z8AAAA/PwUAAAAAAAAB0wIAADoAAACQhRx13z7RP89nnS3TAtc/AAAAP18FAAAAAAAAAdQCAAA6AAAAZjX07SFh0T/PZ50t0wLXPwAAAD9fBQAAAAAAAAHVAgAAOgAAACi9N6OFlNE/P683YpkK1z8AAAA/XwUAAAAAAAAB1gIAADoAAADiMLH2edDRP6v20ZZfEtc/AAAAP24FAAAAAAAAAdcCAAA6AAAAsMy+DU370T+r9tGWXxLXPwAAAD9uBQAAAAAAAAHYAgAAOgAAAHxozCQgJtI/q/bRll8S1z8AAAA/jgUAAAAAAAAB2QIAADoAAABeLG7/0T/SP6v20ZZfEtc/AAAAP44FAAAAAAAAAdoCAAA6AAAAPvAP2oNZ0j8bPmzLJRrXPwAAAD+OBQAAAAAAAAHbAgAAOgAAACC0sbQ1c9I/Gz5syyUa1z8AAAA/nQUAAAAAAAAB3AIAADoAAAAMjB3xVoTSP4mFBgDsIdc/AAAAP50FAAAAAAAAAd0CAAA6AAAA7E+/ywie0j/5zKA0sinXPwAAAD+tBQAAAAAAAAHeAgAAOgAAANgnKwgqr9I/+cygNLIp1z8AAAA/rQUAAAAAAAAB3wIAADoAAAC668zi28jSP/nMoDSyKdc/AAAAP9IFAAAAAAAAAeACAAA6AAAApsM4H/3Z0j/5zKA0sinXPwAAAD/SBQAAAAAAAAHhAgAAOgAAAJKbpFse69I/+cygNLIp1z8AAAA/8gUAAAAAAAAB4gIAADoAAAByX0Y20ATTP/nMoDSyKdc/AAAAP/IFAAAAAAAAAeMCAAA6AAAAVCPoEIIe0z/5zKA0sinXPwAAAD/yBQAAAAAAAAHkAgAAOgAAAED7U02jL9M/+cygNLIp1z8AAAA/AQYAAAAAAAAB5QIAADoAAAAq07+JxEDTP/nMoDSyKdc/AAAAPwEGAAAAAAAAAeYCAAA6AAAADpdhZHZa0z/5zKA0sinXPwAAAD8RBgAAAAAAAAHnAgAAOgAAAORGOd24fNM/+cygNLIp1z8AAAA/EQYAAAAAAAAB6AIAADoAAAC89hBW+57TP/nMoDSyKdc/AAAAPzAGAAAAAAAAAekCAAA6AAAAgH5UC1/S0z/5zKA0sinXPwAAAD8wBgAAAAAAAAHqAgAAOgAAAEwaYiIy/dM/+cygNLIp1z8AAAA/MAYAAAAAAAAB6wIAADoAAAAYtm85BSjUP/nMoDSyKdc/AAAAP0AGAAAAAAAAAewCAAA6AAAA7mVHskdK1D/5zKA0sinXPwAAAD9ABgAAAAAAAAHtAgAAOgAAANo9s+5oW9Q/+cygNLIp1z8AAAA/TwYAAAAAAAAB7gIAADoAAACw7Ypnq33UP/nMoDSyKdc/AAAAP08GAAAAAAAAAe8CAAA6AAAAnsX2o8yO1D/5zKA0sinXPwAAAD9vBgAAAAAAAAHwAgAAOgAAAIqdYuDtn9Q/+cygNLIp1z8AAAA/bwYAAAAAAAAB8QIAADoAAAB0dc4cD7HUP/nMoDSyKdc/AAAAP28GAAAAAAAAAfICAAA6AAAAVjlw98DK1D/5zKA0sinXPwAAAD9+BgAAAAAAAAHzAgAAOgAAAEwlppVR09Q/+cygNLIp1z8AAAA/fgYAAAAAAAAB9AIAADoAAAA2/RHScuTUP/nMoDSyKdc/AAAAP44GAAAAAAAAAfUCAAA6AAAALOlHcAPt1D/5zKA0sinXPwAAAD+OBgAAAAAAAAH2AgAAOgAAACLVfQ6U9dQ/+cygNLIp1z8AAAA/rQYAAAAAAAAB9wIAADoAAAAOrelKtQbVP/nMoDSyKdc/AAAAP60GAAAAAAAAAfgCAAA6AAAABJkf6UUP1T/5zKA0sinXPwAAAD+tBgAAAAAAAAH5AgAAOgAAAPBwiyVnINU/+cygNLIp1z8AAAA/vQYAAAAAAAAB+gIAADoAAADoXMHD9yjVP/nMoDSyKdc/AAAAP70GAAAAAAAAAfsCAAA6AAAA3Ej3YYgx1T/5zKA0sinXPwAAAD/MBgAAAAAAAAH8AgAAOgAAANI0LQAZOtU/+cygNLIp1z8AAAA/zAYAAAAAAAAB/QIAADoAAADIIGOeqULVP/nMoDSyKdc/AAAAP+wGAAAAAAAAAf4CAAA6AAAAvgyZPDpL1T/5zKA0sinXPwAAAD/sBgAAAAAAAAH/AgAAOgAAALL4ztrKU9U/+cygNLIp1z8AAAA/7AYAAAAAAAABAAMAADoAAACy+M7aylPVP/nMoDSyKdc/AAAAP/sGAAAAAAAAAQEDAAA6AAAAquQEeVtc1T/5zKA0sinXPwAAAD/7BgAAAAAAAAECAwAAOgAAAJ7QOhfsZNU/+cygNLIp1z8AAAA/CwcAAAAAAAABAwMAADoAAACKqKZTDXbVP/nMoDSyKdc/AAAAPwsHAAAAAAAAAQQDAAA6AAAAiqimUw121T/5zKA0sinXPwAAAD8qBwAAAAAAAAEFAwAAOgAAAIKU3PGdftU/+cygNLIp1z8AAAA/KgcAAAAAAAABBgMAADoAAACClNzxnX7VP/nMoDSyKdc/AAAAPyoHAAAAAAAAAQcDAAA6AAAAdoASkC6H1T/5zKA0sinXPwAAAD86BwAAAAAAAAEIAwAAOgAAAHaAEpAuh9U/+cygNLIp1z8AAAA/OgcAAAAAAAABCQMAADoAAAB2gBKQLofVP/nMoDSyKdc/AAAAP0kHAAAAAAAAAQoDAAA6AAAAbGxILr+P1T/5zKA0sinXPwAAAD9JBwAAAAAAAAELAwAAOgAAAGxsSC6/j9U/+cygNLIp1z8AAAA/aQcAAAAAAAABDAMAADoAAABsbEguv4/VP/nMoDSyKdc/AAAAP2kHAAAAAAAAAQ0DAAA6AAAAYlh+zE+Y1T/5zKA0sinXPwAAAD9pBwAAAAAAAAEOAwAAOgAAAGJYfsxPmNU/+cygNLIp1z8AAAA/eAcAAAAAAAABDwMAADoAAABiWH7MT5jVP/nMoDSyKdc/AAAAP3gHAAAAAAAAARADAAA6AAAAYlh+zE+Y1T/5zKA0sinXPwAAAD+IBwAAAAAAAAERAwAAOgAAAGJYfsxPmNU/+cygNLIp1z8AAAA/iAcAAAAAAAABEgMAADoAAABiWH7MT5jVP/nMoDSyKdc/AAAAP5gHAAAAAAAAARMDAAA6AAAAWES0auCg1T/5zKA0sinXPwAAAD+YBwAAAAAAAAEUAwAAOgAAAFhEtGrgoNU/+cygNLIp1z8AAAA/twcAAAAAAAABFQMAADoAAABYRLRq4KDVP/nMoDSyKdc/AAAAP7cHAAAAAAAAARYDAAA6AAAAWES0auCg1T/5zKA0sinXPwAAAD+3BwAAAAAAAAEXAwAAOgAAAFhEtGrgoNU/+cygNLIp1z8AAAA/xgcAAAAAAAABGAMAADoAAABYRLRq4KDVP/nMoDSyKdc/AAAAP8YHAAAAAAAAARkDAAA6AAAAWES0auCg1T/5zKA0sinXPwAAAD/YBwAAAAAAAAEaAwAAOgAAAFhEtGrgoNU/+cygNLIp1z8AAAA/2AcAAAAAAAABGwMAADoAAACPjQn/vLnJP99ggvzDYdo/AAAAPwAAAAAAAAAAARwDAAA6AAAAj40J/7y5yT/fYIL8w2HaPwAAAD8QAAAAAAAAAAEdAwAAOgAAAI+NCf+8uck/32CC/MNh2j8AAAA/EAAAAAAAAAABHgMAADoAAACPjQn/vLnJP99ggvzDYdo/AAAAPxAAAAAAAAAAAR8DAAA6AAAAj40J/7y5yT/fYIL8w2HaPwAAAD8QAAAAAAAAAAEgAwAAOgAAAI+NCf+8uck/32CC/MNh2j8AAAA/IAAAAAAAAAABIQMAADoAAACPjQn/vLnJP99ggvzDYdo/AAAAPyAAAAAAAAAAASIDAAA6AAAAj40J/7y5yT/fYIL8w2HaPwAAAD8vAAAAAAAAAAEjAwAAOgAAAI+NCf+8uck/32CC/MNh2j8AAAA/LwAAAAAAAAABJAMAADoAAACPjQn/vLnJP99ggvzDYdo/AAAAP04AAAAAAAAAASUDAAA6AAAAj40J/7y5yT/fYIL8w2HaPwAAAD9OAAAAAAAAAAEmAwAAOgAAAI+NCf+8uck/32CC/MNh2j8AAAA/TgAAAAAAAAABJwMAADoAAACPjQn/vLnJP99ggvzDYdo/AAAAP14AAAAAAAAAASgDAAA6AAAAj40J/7y5yT/fYIL8w2HaPwAAAD9eAAAAAAAAAAEpAwAAOgAAAI+NCf+8uck/32CC/MNh2j8AAAA/bgAAAAAAAAABKgMAADoAAACPjQn/vLnJP99ggvzDYdo/AAAAP24AAAAAAAAAASsDAAA6AAAAj40J/7y5yT/fYIL8w2HaPwAAAD+NAAAAAAAAAAEsAwAAOgAAAI+NCf+8uck/32CC/MNh2j8AAAA/jQAAAAAAAAABLQMAADoAAACPjQn/vLnJP99ggvzDYdo/AAAAP40AAAAAAAAAAS4DAAA6AAAAj40J/7y5yT/fYIL8w2HaPwAAAD+tAAAAAAAAAAEvAwAAOgAAAI+NCf+8uck/32CC/MNh2j8AAAA/rQAAAAAAAAABMAMAADoAAACPjQn/vLnJP99ggvzDYdo/AAAAP7wAAAAAAAAAATEDAAA6AAAAj40J/7y5yT/fYIL8w2HaPwAAAD+8AAAAAAAAAAEyAwAAOgAAAI+NCf+8uck/32CC/MNh2j8AAAA/2wAAAAAAAAABMwMAADoAAACPjQn/vLnJP99ggvzDYdo/AAAAP9sAAAAAAAAAATQDAAA6AAAAzRtOMJgyyz+pZluvs+3aPwAAAD/bAAAAAAAAAAE1AwAAOgAAALnzuWy5Q8s/qWZbr7Pt2j8AAAA/6wAAAAAAAAABNgMAADoAAAClyyWp2lTLPxuu9eN59do/AAAAP+sAAAAAAAAAATcDAAA6AAAAZ1NpXj6Iyz8brvXjefXaPwAAAD/7AAAAAAAAAAE4AwAAOgAAAFUr1Zpfmcs/G67143n12j8AAAA/+wAAAAAAAAABOQMAADoAAAAr26wTorvLP4v1jxhA/do/AAAAPwoBAAAAAAAAAToDAAA6AAAAF7MYUMPMyz+L9Y8YQP3aPwAAAD8KAQAAAAAAAAE7AwAAOgAAANk6XAUnAMw/i/WPGED92j8AAAA/KgEAAAAAAAABPAMAADoAAADFEshBSBHMP4v1jxhA/do/AAAAPyoBAAAAAAAAAT0DAAA6AAAAh5oL96tEzD/3PCpNBgXbPwAAAD85AQAAAAAAAAE+AwAAOgAAAF9K42/uZsw/9zwqTQYF2z8AAAA/OQEAAAAAAAABPwMAADoAAAA3+rroMInMP/c8Kk0GBds/AAAAPzkBAAAAAAAAAUADAAA6AAAA94H+nZS8zD/3PCpNBgXbPwAAAD9JAQAAAAAAAAFBAwAAOgAAALsJQlP478w/9zwqTQYF2z8AAAA/SQEAAAAAAAABQgMAADoAAAB9kYUIXCPNP2eExIHMDNs/AAAAP2gBAAAAAAAAAUMDAAA6AAAAQxnJvb9WzT9nhMSBzAzbPwAAAD9oAQAAAAAAAAFEAwAAOgAAANtQ5OtlrM0/Z4TEgcwM2z8AAAA/aAEAAAAAAAABRQMAADoAAACJsJPd6vDNP9XLXraSFNs/AAAAP3gBAAAAAAAAAUYDAAA6AAAAORBDz281zj/Vy162khTbPwAAAD94AQAAAAAAAAFHAwAAOgAAAPmXhoTTaM4/1ctetpIU2z8AAAA/hwEAAAAAAAABSAMAADoAAAC9H8o5N5zOP9XLXraSFNs/AAAAP4cBAAAAAAAAAUkDAAA6AAAAlc+hsnm+zj/Vy162khTbPwAAAD+nAQAAAAAAAAFKAwAAOgAAAFdX5Wfd8c4/1ctetpIU2z8AAAA/pwEAAAAAAAABSwMAADoAAAAb3ygdQSXPP9XLXraSFNs/AAAAP6cBAAAAAAAAAUwDAAA6AAAA8Y4AloNHzz/Vy162khTbPwAAAD+2AQAAAAAAAAFNAwAAOgAAAMk+2A7Gac8/1ctetpIU2z8AAAA/tgEAAAAAAAABTgMAADoAAACNxhvEKZ3PP9XLXraSFNs/AAAAP8YBAAAAAAAAAU8DAAA6AAAAY3bzPGy/zz/Vy162khTbPwAAAD/GAQAAAAAAAAFQAwAAOgAAADsmy7Wu4c8/1ctetpIU2z8AAAA/5QEAAAAAAAABUQMAADoAAAD+Voc1iQrQP9XLXraSFNs/AAAAP+UBAAAAAAAAAVIDAAA6AAAA4BopEDsk0D/Vy162khTbPwAAAD/lAQAAAAAAAAFTAwAAOgAAAMDeyursPdA/1ctetpIU2z8AAAA/9QEAAAAAAAABVAMAADoAAACstjYnDk/QP9XLXraSFNs/AAAAP/UBAAAAAAAAAVUDAAA6AAAAhGYOoFBx0D/Vy162khTbPwAAAD8EAgAAAAAAAAFWAwAAOgAAAGYqsHoCi9A/1ctetpIU2z8AAAA/BAIAAAAAAAABVwMAADoAAABI7lFVtKTQP9XLXraSFNs/AAAAPyQCAAAAAAAAAVgDAAA6AAAAFIpfbIfP0D/Vy162khTbPwAAAD8kAgAAAAAAAAFZAwAAOgAAAOo5N+XJ8dA/1ctetpIU2z8AAAA/JAIAAAAAAAABWgMAADoAAADM/di/ewvRP9XLXraSFNs/AAAAPzMCAAAAAAAAAVsDAAA6AAAApK2wOL4t0T/Vy162khTbPwAAAD8zAgAAAAAAAAFcAwAAOgAAAIZxUhNwR9E/1ctetpIU2z8AAAA/QwIAAAAAAAABXQMAADoAAABwSb5PkVjRP9XLXraSFNs/AAAAP0MCAAAAAAAAAV4DAAA6AAAASPmVyNN60T/Vy162khTbPwAAAD9iAgAAAAAAAAFfAwAAOgAAADLRAQX1i9E/1ctetpIU2z8AAAA/YgIAAAAAAAABYAMAADoAAAAeqW1BFp3RP9XLXraSFNs/AAAAP2ICAAAAAAAAAWEDAAA6AAAADIHZfTeu0T/Vy162khTbPwAAAD9yAgAAAAAAAAFiAwAAOgAAAAJtDxzIttE/1ctetpIU2z8AAAA/cgIAAAAAAAABYwMAADoAAADYHOeUCtnRP9XLXraSFNs/AAAAP4ECAAAAAAAAAWQDAAA6AAAAxPRS0Svq0T/Vy162khTbPwAAAD+BAgAAAAAAAAFlAwAAOgAAALDMvg1N+9E/1ctetpIU2z8AAAA/oQIAAAAAAAABZgMAADoAAACIfJaGjx3SP9XLXraSFNs/AAAAP6ECAAAAAAAAAWcDAAA6AAAAclQCw7Au0j/Vy162khTbPwAAAD+hAgAAAAAAAAFoAwAAOgAAAFQYpJ1iSNI/1ctetpIU2z8AAAA/sAIAAAAAAAABaQMAADoAAAA+8A/ag1nSP9XLXraSFNs/AAAAP7ACAAAAAAAAAWoDAAA6AAAAFqDnUsZ70j/Vy162khTbPwAAAD/AAgAAAAAAAAFrAwAAOgAAAAJ4U4/njNI/1ctetpIU2z8AAAA/wAIAAAAAAAABbAMAADoAAADiO/VpmabSP9XLXraSFNs/AAAAP98CAAAAAAAAAW0DAAA6AAAAsNcCgWzR0j/Vy162khTbPwAAAD/fAgAAAAAAAAFuAwAAOgAAAJKbpFse69I/1ctetpIU2z8AAAA/3wIAAAAAAAABbwMAADoAAABoS3zUYA3TP9XLXraSFNs/AAAAP+8CAAAAAAAAAXADAAA6AAAAQPtTTaMv0z/Vy162khTbPwAAAD/vAgAAAAAAAAFxAwAAOgAAACC/9SdVSdM/1ctetpIU2z8AAAA//gIAAAAAAAABcgMAADoAAAAEg5cCB2PTP9XLXraSFNs/AAAAP/4CAAAAAAAAAXMDAAA6AAAA5EY53bh80z/Vy162khTbPwAAAD8OAwAAAAAAAAF0AwAAOgAAANAepRnajdM/1ctetpIU2z8AAAA/DgMAAAAAAAABdQMAADoAAAC89hBW+57TP9XLXraSFNs/AAAAPy0DAAAAAAAAAXYDAAA6AAAAqM58khyw0z/Vy162khTbPwAAAD8tAwAAAAAAAAF3AwAAOgAAAIB+VAtf0tM/1ctetpIU2z8AAAA/LQMAAAAAAAABeAMAADoAAABqVsBHgOPTP9XLXraSFNs/AAAAPz0DAAAAAAAAAXkDAAA6AAAAVi4shKH00z/Vy162khTbPwAAAD89AwAAAAAAAAF6AwAAOgAAAEIGmMDCBdQ/1ctetpIU2z8AAAA/XAMAAAAAAAABewMAADoAAAAYtm85BSjUP9XLXraSFNs/AAAAP1wDAAAAAAAAAXwDAAA6AAAABI7bdSY51D/Vy162khTbPwAAAD9cAwAAAAAAAAF9AwAAOgAAAO5lR7JHStQ/1ctetpIU2z8AAAA/bAMAAAAAAAABfgMAADoAAADkUX1Q2FLUP9XLXraSFNs/AAAAP2wDAAAAAAAAAX8DAAA6AAAAugFVyRp11D/Vy162khTbPwAAAD97AwAAAAAAAAGAAwAAOgAAALDtimerfdQ/1ctetpIU2z8AAAA/ewMAAAAAAAABgQMAADoAAACexfajzI7UP9XLXraSFNs/AAAAP5sDAAAAAAAAAYIDAAA6AAAAip1i4O2f1D/Vy162khTbPwAAAD+bAwAAAAAAAAGDAwAAOgAAAHR1zhwPsdQ/1ctetpIU2z8AAAA/mwMAAAAAAAABhAMAADoAAABqYQS7n7nUP9XLXraSFNs/AAAAP6oDAAAAAAAAAYUDAAA6AAAAQBHcM+Lb1D/Vy162khTbPwAAAD+qAwAAAAAAAAGGAwAAOgAAACzpR3AD7dQ/1ctetpIU2z8AAAA/ugMAAAAAAAABhwMAADoAAAAYwbOsJP7UP9XLXraSFNs/AAAAP7oDAAAAAAAAAYgDAAA6AAAA8HCLJWcg1T/Vy162khTbPwAAAD/JAwAAAAAAAAGJAwAAOgAAANxI92GIMdU/QxP56lgc2z8AAAA/yQMAAAAAAAABigMAADoAAAC+DJk8OkvVP0MT+epYHNs/AAAAP+kDAAAAAAAAAYsDAAA6AAAAquQEeVtc1T9DE/nqWBzbPwAAAD/pAwAAAAAAAAGMAwAAOgAAAIqoplMNdtU/QxP56lgc2z8AAAA/6QMAAAAAAAABjQMAADoAAAB2gBKQLofVP0MT+epYHNs/AAAAP/gDAAAAAAAAAY4DAAA6AAAAYlh+zE+Y1T+xWpMfHyTbPwAAAD/4AwAAAAAAAAGPAwAAOgAAAEQcIKcBstU/sVqTHx8k2z8AAAA/CAQAAAAAAAABkAMAADoAAAA4CFZFkrrVP7Fakx8fJNs/AAAAPwgEAAAAAAAAAZEDAAA6AAAAGsz3H0TU1T8joi1U5SvbPwAAAD8nBAAAAAAAAAGSAwAAOgAAAPyPmfr17dU/I6ItVOUr2z8AAAA/JwQAAAAAAAABkwMAADoAAADmZwU3F//VP5Hpx4irM9s/AAAAPycEAAAAAAAAAZQDAAA6AAAAvhfdr1kh1j//MGK9cTvbPwAAAD83BAAAAAAAAAGVAwAAOgAAAKDbfooLO9Y//zBivXE72z8AAAA/NwQAAAAAAAABlgMAADoAAACMs+rGLEzWP3F4/PE3Q9s/AAAAP0YEAAAAAAAAAZcDAAA6AAAAeItWA05d1j9xePzxN0PbPwAAAD9GBAAAAAAAAAGYAwAAOgAAAE47LnyQf9Y/cXj88TdD2z8AAAA/ZgQAAAAAAAABmQMAADoAAABCJ2QaIYjWP3F4/PE3Q9s/AAAAP2YEAAAAAAAAAZoDAAA6AAAALv/PVkKZ1j9xePzxN0PbPwAAAD9mBAAAAAAAAAGbAwAAOgAAABrXO5NjqtY/cXj88TdD2z8AAAA/dQQAAAAAAAABnAMAADoAAAAGr6fPhLvWP3F4/PE3Q9s/AAAAP3UEAAAAAAAAAZ0DAAA6AAAA4F5/SMfd1j/fv5Ym/krbPwAAAD+VBAAAAAAAAAGeAwAAOgAAAMo264To7tY/37+WJv5K2z8AAAA/lQQAAAAAAAABnwMAADoAAACs+oxfmgjXP9+/lib+Sts/AAAAP5UEAAAAAAAAAaADAAA6AAAAjr4uOkwi1z/fv5Ym/krbPwAAAD+tBAAAAAAAAAGhAwAAOgAAAFxaPFEfTdc/37+WJv5K2z8AAAA/rQQAAAAAAAABogMAADoAAAA6Ht4r0WbXP9+/lib+Sts/AAAAP70EAAAAAAAAAaMDAAA6AAAAEs61pBOJ1z/fv5Ym/krbPwAAAD+9BAAAAAAAAAGkAwAAOgAAAPKRV3/Fotc/37+WJv5K2z8AAAA/zAQAAAAAAAABpQMAADoAAADUVflZd7zXP9+/lib+Sts/AAAAP8wEAAAAAAAAAaYDAAA6AAAArAXR0rne1z/fv5Ym/krbPwAAAD/sBAAAAAAAAAGnAwAAOgAAAIzJcq1r+Nc/37+WJv5K2z8AAAA/7AQAAAAAAAABqAMAADoAAABaZYDEPiPYP9+/lib+Sts/AAAAP+wEAAAAAAAAAakDAAA6AAAAMBVYPYFF2D/fv5Ym/krbPwAAAD/7BAAAAAAAAAGqAwAAOgAAABLZ+RczX9g/37+WJv5K2z8AAAA/+wQAAAAAAAABqwMAADoAAADidAcvBorYP00HMVvEUts/AAAAPwsFAAAAAAAAAawDAAA6AAAAzExzayeb2D9NBzFbxFLbPwAAAD8LBQAAAAAAAAGtAwAAOgAAAKwQFUbZtNg/TQcxW8RS2z8AAAA/GwUAAAAAAAABrgMAADoAAACEwOy+G9fYPyuWZcRQYts/AAAAPxsFAAAAAAAAAa8DAAA6AAAAZoSOmc3w2D8rlmXEUGLbPwAAAD86BQAAAAAAAAGwAwAAOgAAAEZIMHR/Ctk/md3/+BZq2z8AAAA/OgUAAAAAAAABsQMAADoAAAAU5D2LUjXZP5nd//gWats/AAAAPzoFAAAAAAAAAbIDAAA6AAAA9qffZQRP2T8LJZot3XHbPwAAAD9JBQAAAAAAAAGzAwAAOgAAALYvIxtogtk/eWw0YqN52z8AAAA/SQUAAAAAAAABtAMAADoAAACa88T1GZzZP3lsNGKjeds/AAAAP1kFAAAAAAAAAbUDAAA6AAAAerdm0Mu12T95bDRio3nbPwAAAD9ZBQAAAAAAAAG2AwAAOgAAAEZTdOee4Nk/eWw0YqN52z8AAAA/eAUAAAAAAAABtwMAADoAAAAeA0xg4QLaP3lsNGKjeds/AAAAP3gFAAAAAAAAAbgDAAA6AAAA5IqPFUU22j95bDRio3nbPwAAAD94BQAAAAAAAAG5AwAAOgAAAK4mnSwYYdo/eWw0YqN52z8AAAA/iAUAAAAAAAABugMAADoAAAByruDhe5TaP3lsNGKjeds/AAAAP4gFAAAAAAAAAbsDAAA6AAAASF64Wr622j95bDRio3nbPwAAAD+nBQAAAAAAAAG8AwAAOgAAACAOkNMA2do/eWw0YqN52z8AAAA/pwUAAAAAAAABvQMAADoAAAD4vWdMQ/vaP3lsNGKjeds/AAAAP6cFAAAAAAAAAb4DAAA6AAAA2oEJJ/UU2z95bDRio3nbPwAAAD+3BQAAAAAAAAG/AwAAOgAAALhFqwGnLts/eWw0YqN52z8AAAA/twUAAAAAAAABwAMAADoAAACQ9YJ66VDbP3lsNGKjeds/AAAAP8YFAAAAAAAAAcEDAAA6AAAAdLkkVZtq2z95bDRio3nbPwAAAD/GBQAAAAAAAAHCAwAAOgAAAD5VMmxulds/eWw0YqN52z8AAAA/5gUAAAAAAAABwwMAADoAAAAgGdRGIK/bP3lsNGKjeds/AAAAP+YFAAAAAAAAAcQDAAA6AAAA+Mirv2LR2z95bDRio3nbPwAAAD/mBQAAAAAAAAHFAwAAOgAAANqMTZoU69s/eWw0YqN52z8AAAA/9QUAAAAAAAABxgMAADoAAAC8UO90xgTcP3lsNGKjeds/AAAAP/UFAAAAAAAAAccDAAA6AAAAiOz8i5kv3D+R6ceIqzPbPwAAAD8FBgAAAAAAAAHIAwAAOgAAAGywnmZLSdw/I6ItVOUr2z8AAAA/BQYAAAAAAAAByQMAADoAAABAYHbfjWvcP7Fakx8fJNs/AAAAPxUGAAAAAAAAAcoDAAA6AAAA+tPvMoKn3D/Vy162khTbPwAAAD8VBgAAAAAAAAHLAwAAOgAAAMZv/UlV0tw/Z4TEgcwM2z8AAAA/NAYAAAAAAAABzAMAADoAAACeH9XCl/TcP/c8Kk0GBds/AAAAPzQGAAAAAAAAAc0DAAA6AAAAfuN2nUkO3T/3PCpNBgXbPwAAAD80BgAAAAAAAAHOAwAAOgAAAFaTThaMMN0/i/WPGED92j8AAAA/QwYAAAAAAAABzwMAADoAAAA2V/DwPUrdP4v1jxhA/do/AAAAP0MGAAAAAAAAAdADAAA6AAAAGBuSy+9j3T8brvXjefXaPwAAAD9jBgAAAAAAAAHRAwAAOgAAAOa2n+LCjt0/qWZbr7Pt2j8AAAA/YwYAAAAAAAAB0gMAADoAAADIekG9dKjdPz8fwXrt5do/AAAAP2MGAAAAAAAAAdMDAAA6AAAAlhZP1EfT3T/N1yZGJ97aPwAAAD9yBgAAAAAAAAHUAwAAOgAAAG7GJk2K9d0/8Ujy3JrO2j8AAAA/cgYAAAAAAAAB1QMAADoAAABOisgnPA/ePxG6vXMOv9o/AAAAP4IGAAAAAAAAAdYDAAA6AAAAJDqgoH4x3j81K4kKgq/aPwAAAD+CBgAAAAAAAAHXAwAAOgAAAPzpdxnBU94/NSuJCoKv2j8AAAA/kgYAAAAAAAAB2AMAADoAAADerRn0cm3eP1mcVKH1n9o/AAAAP5IGAAAAAAAAAdkDAAA6AAAAnjVdqdag3j9ZnFSh9Z/aPwAAAD+xBgAAAAAAAAHaAwAAOgAAAHblNCIZw94/WZxUofWf2j8AAAA/sQYAAAAAAAAB2wMAADoAAABCgUI57O3eP+dUumwvmNo/AAAAP7EGAAAAAAAAAdwDAAA6AAAAIkXkE54H3z/nVLpsL5jaPwAAAD/ABgAAAAAAAAHdAwAAOgAAAPr0u4zgKd8/51S6bC+Y2j8AAAA/wAYAAAAAAAAB3gMAADoAAADeuF1nkkPfP+dUumwvmNo/AAAAP9AGAAAAAAAAAd8DAAA6AAAAtmg14NRl3z/nVLpsL5jaPwAAAD/QBgAAAAAAAAHgAwAAOgAAAIwYDVkXiN8/51S6bC+Y2j8AAAA/7wYAAAAAAAAB4QMAADoAAABkyOTRWarfP+dUumwvmNo/AAAAP+8GAAAAAAAAAeIDAAA6AAAAMGTy6CzV3z/nVLpsL5jaPwAAAD/vBgAAAAAAAAHjAwAAOgAAAP7//////98/51S6bC+Y2j8AAAA//wYAAAAAAAAB5AMAADoAAADlzYaLaRXgP+dUumwvmNo/AAAAP/8GAAAAAAAAAeUDAAA6AAAAy5sNF9Mq4D/nVLpsL5jaPwAAAD8PBwAAAAAAAAHmAwAAOgAAALJplKI8QOA/51S6bC+Y2j8AAAA/DwcAAAAAAAAB5wMAADoAAAB+BaK5D2vgP4MBWKjUxto/AAAAPy4HAAAAAAAAAegDAAA6AAAAXL9e4wmJ4D/xSPLcms7aPwAAAD8uBwAAAAAAAAHpAwAAOgAAAD2DAL67ouA/X5CMEWHW2j8AAAA/LgcAAAAAAAAB6gMAADoAAAAjUYdJJbjgPz8fwXrt5do/AAAAPz0HAAAAAAAAAesDAAA6AAAABBUpJNfR4D+L9Y8YQP3aPwAAAD89BwAAAAAAAAHsAwAAOgAAAOHO5U3R7+A/9zwqTQYF2z8AAAA/TQcAAAAAAAAB7QMAADoAAADCkocogwnhP/c8Kk0GBds/AAAAP00HAAAAAAAAAe4DAAA6AAAApFYpAzUj4T/3PCpNBgXbPwAAAD9sBwAAAAAAAAHvAwAAOgAAAHX8G8u/SeE/9zwqTQYF2z8AAAA/bAcAAAAAAAAB8AMAADoAAABXwL2lcWPhP/c8Kk0GBds/AAAAP2wHAAAAAAAAAfEDAAA6AAAAJVzLvESO4T/3PCpNBgXbPwAAAD98BwAAAAAAAAHyAwAAOgAAAPcBvoTPtOE/Z4TEgcwM2z8AAAA/fAcAAAAAAAAB8wMAADoAAADSu3quydLhP2eExIHMDNs/AAAAP4wHAAAAAAAAAfQDAAA6AAAAqmtSJwz14T9DE/nqWBzbPwAAAD+MBwAAAAAAAAH1AwAAOgAAAHwRRe+WG+I/I6ItVOUr2z8AAAA/qwcAAAAAAAAB9gMAADoAAABOtze3IULiPyOiLVTlK9s/AAAAP6sHAAAAAAAAAfcDAAA6AAAAJmcPMGRk4j8joi1U5SvbPwAAAD+rBwAAAAAAAAH4AwAAOgAAAPICHUc3j+I/I6ItVOUr2z8AAAA/ugcAAAAAAAAB+QMAADoAAAC1imD8msLiPyOiLVTlK9s/AAAAP7oHAAAAAAAAAfoDAAA6AAAAjDo4dd3k4j9xePzxN0PbPwAAAD/KBwAAAAAAAAH7AwAAOgAAAF3gKj1oC+M/37+WJv5K2z8AAAA/ygcAAAAAAAAB/AMAADoAAAArfDhUOzbjP00HMVvEUts/AAAAP+kHAAAAAAAAAf0DAAA6AAAA+BdGaw5h4z9NBzFbxFLbPwAAAD/pBwAAAAAAAAH+AwAAOgAAAMCpbtEpkOM/TQcxW8RS2z8AAAA/6QcAAAAAAAAB/wMAADoAAACDMbKGjcPjP7tOy4+KWts/AAAAP/kHAAAAAAAAAQAEAAA6AAAASsPa7Kjy4z8LJZot3XHbPwAAAD/5BwAAAAAAAAEBBAAAOgAAACh9lxajEOQ/57POlmmB2z8AAAA/CQgAAAAAAAABAgQAADoAAAD1GKUtdjvkP8dCAwD2kNs/AAAAPwkIAAAAAAAAAQMEAAA6AAAAxr6X9QBi5D8VGdKdSKjbPwAAAD8YCAAAAAAAAAEEBAAAOgAAAJJapQzUjOQ/Ye+gO5u/2z8AAAA/GAgAAAAAAAABBQQAADoAAABg9rIjp7fkPz1+1aQnz9s/AAAAPzcIAAAAAAAAAQYEAAA6AAAAKYjbicLm5D+rxW/Z7dbbPwAAAD83CAAAAAAAAAEHBAAAOgAAAPYj6aCVEeU/h1SkQnrm2z8AAAA/NwgAAAAAAAABCAQAADoAAADHydtoIDjlP4dUpEJ65ts/AAAAP0cIAAAAAAAAAQkEAAA6AAAAmW/OMKte5T/5mz53QO7bPwAAAD9HCAAAAAAAAAEKBAAAOgAAAGsVwfg1heU/1Spz4Mz92z8AAAA/VwgAAAAAAAABCwQAADoAAAA5sc4PCbDlP7G5p0lZDdw/AAAAP1cIAAAAAAAAAQwEAAA6AAAAAUP3dSTf5T8jAUJ+HxXcPwAAAD92CAAAAAAAAAENBAAAOgAAAM3eBI33CeY/kUjcsuUc3D8AAAA/dggAAAAAAAABDgQAADoAAACqmMG28SfmP5FI3LLlHNw/AAAAP3YIAAAAAAAAAQ8EAAA6AAAAgEiZLzRK5j+RSNyy5RzcPwAAAD+GCAAAAAAAAAEQBAAAOgAAAFLui/e+cOY//49256sk3D8AAAA/hggAAAAAAAABEQQAADoAAAAvqEghuY7mP23XEBxyLNw/AAAAP6UIAAAAAAAAARIEAAA6AAAAAE476UO15j9LZkWF/jvcPwAAAD+lCAAAAAAAAAETBAAAOgAAAM3pSAAX4OY/K/V57opL3D8AAAA/pQgAAAAAAAABFAQAADoAAACchVYX6grnP5k8FCNRU9w/AAAAP7QIAAAAAAAAARUEAAA6AAAAczUukCwt5z+ZPBQjUVPcPwAAAD+0CAAAAAAAAAEWBAAAOgAAAE/v6rkmS+c/mTwUI1FT3D8AAAA/xAgAAAAAAAABFwQAADoAAAAhld2BsXHnP5k8FCNRU9w/AAAAP8QIAAAAAAAAARgEAAA6AAAA/U6aq6uP5z+ZPBQjUVPcPwAAAD/UCAAAAAAAAAEZBAAAOgAAANT+cSTusec/mTwUI1FT3D8AAAA/1AgAAAAAAAABGgQAADoAAACimn87wdznP+cS48Cjatw/AAAAP/MIAAAAAAAAARsEAAA6AAAAbjaNUpQH6D9VWn31aXLcPwAAAD/zCAAAAAAAAAEcBAAAOgAAADvSmmlnMug/VVp99Wly3D8AAAA/8wgAAAAAAAABHQQAADoAAAAMeI0x8ljoP1VaffVpctw/AAAAPwMJAAAAAAAAAR4EAAA6AAAA3x2A+Xx/6D9VWn31aXLcPwAAAD8DCQAAAAAAAAEfBAAAOgAAALDDcsEHpug/VVp99Wly3D8AAAA/EgkAAAAAAAABIAQAADoAAAB/X4DY2tDoP1VaffVpctw/AAAAPxIJAAAAAAAAASEEAAA6AAAAQufDjT4E6T/DoRcqMHrcPwAAAD8xCQAAAAAAAAEiBAAAOgAAAA6D0aQRL+k/w6EXKjB63D8AAAA/MQkAAAAAAAABIwQAADoAAADcHt+75FnpP8OhFyowetw/AAAAPzEJAAAAAAAAASQEAAA6AAAAs862NCd86T/DoRcqMHrcPwAAAD9BCQAAAAAAAAElBAAAOgAAAH9qxEv6puk/B4SuVxdb3D8AAAA/QQkAAAAAAAABJgQAADoAAABXGpzEPMnpP5k8FCNRU9w/AAAAP1EJAAAAAAAAAScEAAA6AAAALcpzPX/r6T+ZPBQjUVPcPwAAAD9RCQAAAAAAAAEoBAAAOgAAAABwZgUKEuo/mTwUI1FT3D8AAAA/cAkAAAAAAAABKQQAADoAAADGAY9rJUHqP7mt37nEQ9w/AAAAP3AJAAAAAAAAASoEAAA6AAAAnaeBM7Bn6j/dHqtQODTcPwAAAD9wCQAAAAAAAAErBAAAOgAAAHRXWazyieo//49256sk3D8AAAA/gAkAAAAAAAABLAQAADoAAABUG/uGpKPqPyMBQn4fFdw/AAAAP4AJAAAAAAAAAS0EAAA6AAAAMdW3sJ7B6j+xuadJWQ3cPwAAAD+PCQAAAAAAAAEuBAAAOgAAABCZWYtQ2+o/R3INFZMF3D8AAAA/jwkAAAAAAAABLwQAADoAAAD8cMXHcezqP9Uqc+DM/ds/AAAAP58JAAAAAAAAATAEAAA6AAAA3zRnoiMG6z/VKnPgzP3bPwAAAD+fCQAAAAAAAAExBAAAOgAAALvuI8wdJOs/1Spz4Mz92z8AAAA/vgkAAAAAAAABMgQAADoAAACgvKpXhznrP9Uqc+DM/ds/AAAAP74JAAAAAAAAATMEAAA6AAAAiIox4/BO6z/VKnPgzP3bPwAAAD++CQAAAAAAAAE0BAAAOgAAAHhsgtDJW+s/Z+PYqwb22z8AAAA/zgkAAAAAAAABNQQAADoAAABoTtO9omjrP4dUpEJ65ts/AAAAP84JAAAAAAAAATYEAAA6AAAAWDAkq3t16z8ZDQoOtN7bPwAAAD/tCQAAAAAAAAE3BAAAOgAAAFQmP/rDees/q8Vv2e3W2z8AAAA/7QkAAAAAAAABOAQAADoAAABQHFpJDH7rPz1+1aQnz9s/AAAAP+0JAAAAAAAAATkEAAA6AAAAShJ1mFSC6z89ftWkJ8/bPwAAAD/9CQAAAAAAAAE6BAAAOgAAAEQIkOechus/zTY7cGHH2z8AAAA//QkAAAAAAAABOwQAADoAAABECJDnnIbrP2HvoDubv9s/AAAAPwwKAAAAAAAAATwEAAA6AAAAQP6qNuWK6z/xpwYH1bfbPwAAAD8MCgAAAAAAAAE9BAAAOgAAADz0xYUtj+s/f2Bs0g6w2z8AAAA/HAoAAAAAAAABPgQAADoAAAA89MWFLY/rP39gbNIOsNs/AAAAPxwKAAAAAAAAAT8EAAA6AAAAPPTFhS2P6z8VGdKdSKjbPwAAAD87CgAAAAAAAAFABAAAOgAAADz0xYUtj+s/x0IDAPaQ2z8AAAA/OwoAAAAAAAABQQQAADoAAAA89MWFLY/rPwslmi3dcds/AAAAPzsKAAAAAAAAAUIEAAA6AAAANurg1HWT6z+pZluvs+3aPwAAAD9aCgAAAAAAAAFDBAAAOgAAADbq4NR1k+s/qWZbr7Pt2j8AAAA/WgoAAAAAAAABRAQAADoAAACSWqUM1IzkPwj0N3BrNuA/AAAAPwAAAAAAAAAAAUUEAAA6AAAAklqlDNSM5D8I9DdwazbgPwAAAD8QAAAAAAAAAAFGBAAAOgAAAJJapQzUjOQ/CPQ3cGs24D8AAAA/EAAAAAAAAAABRwQAADoAAACSWqUM1IzkPwj0N3BrNuA/AAAAPyAAAAAAAAAAAUgEAAA6AAAAklqlDNSM5D8I9DdwazbgPwAAAD8gAAAAAAAAAAFJBAAAOgAAAJJapQzUjOQ/CPQ3cGs24D8AAAA/LwAAAAAAAAABSgQAADoAAACSWqUM1IzkPwj0N3BrNuA/AAAAPy8AAAAAAAAAAUsEAAA6AAAACkx9ZHQA5T8I9DdwazbgPwAAAD8/AAAAAAAAAAFMBAAAOgAAAOYFOo5uHuU/CPQ3cGs24D8AAAA/PwAAAAAAAAABTQQAADoAAADCv/a3aDzlPwj0N3BrNuA/AAAAP14AAAAAAAAAAU4EAAA6AAAAk2Xpf/Ni5T8I9DdwazbgPwAAAD9eAAAAAAAAAAFPBAAAOgAAAGsVwfg1heU/CPQ3cGs24D8AAAA/XgAAAAAAAAABUAQAADoAAABCxZhxeKflPwj0N3BrNuA/AAAAP24AAAAAAAAAAVEEAAA6AAAAKpMf/eG85T8I9DdwazbgPwAAAD9uAAAAAAAAAAFSBAAAOgAAAAVN3Cbc2uU/CPQ3cGs24D8AAAA/fQAAAAAAAAABUwQAADoAAADtGmOyRfDlPwj0N3BrNuA/AAAAP30AAAAAAAAAAVQEAAA6AAAA0ujpPa8F5j8I9DdwazbgPwAAAD+dAAAAAAAAAAFVBAAAOgAAAKqYwbbxJ+Y/CPQ3cGs24D8AAAA/nQAAAAAAAAABVgQAADoAAACASJkvNErmPwj0N3BrNuA/AAAAP50AAAAAAAAAAVcEAAA6AAAAUu6L975w5j8qZQMH3ybgPwAAAD+sAAAAAAAAAAFYBAAAOgAAAC+oSCG5juY/KmUDB98m4D8AAAA/rAAAAAAAAAABWQQAADoAAAAFWCCa+7DmPyplAwffJuA/AAAAP8wAAAAAAAAAAVoEAAA6AAAA5xvCdK3K5j8qZQMH3ybgPwAAAD/MAAAAAAAAAAFbBAAAOgAAAMLVfp6n6OY/KmUDB98m4D8AAAA/zAAAAAAAAAABXAQAADoAAACchVYX6grnPyplAwffJuA/AAAAP9sAAAAAAAAAAV0EAAA6AAAAeD8TQeQo5z8qZQMH3ybgPwAAAD/bAAAAAAAAAAFeBAAAOgAAAEXbIFi3U+c/KmUDB98m4D8AAAA/6wAAAAAAAAABXwQAADoAAAAMbUm+0oLnPyplAwffJuA/AAAAP+sAAAAAAAAAAWAEAAA6AAAA2ghX1aWt5z8qZQMH3ybgPwAAAD/6AAAAAAAAAAFhBAAAOgAAAKyuSZ0w1Oc/KmUDB98m4D8AAAA/+gAAAAAAAAABYgQAADoAAAB9VDxlu/rnPyplAwffJuA/AAAAPxoBAAAAAAAAAWMEAAA6AAAAXxjeP20U6D8qZQMH3ybgPwAAAD8aAQAAAAAAAAFkBAAAOgAAAEDcfxofLug/KmUDB98m4D8AAAA/GgEAAAAAAAABZQQAADoAAAAXjFeTYVDoPyplAwffJuA/AAAAPykBAAAAAAAAAWYEAAA6AAAA6TFKW+x26D8qZQMH3ybgPwAAAD8pAQAAAAAAAAFnBAAAOgAAAMr16zWekOg/KmUDB98m4D8AAAA/OQEAAAAAAAABaAQAADoAAACkpcOu4LLoPyplAwffJuA/AAAAPzkBAAAAAAAAAWkEAAA6AAAAf1+A2NrQ6D8qZQMH3ybgPwAAAD9YAQAAAAAAAAFqBAAAOgAAAFcPWFEd8+g/KmUDB98m4D8AAAA/WAEAAAAAAAABawQAADoAAAAzyRR7FxHpPyplAwffJuA/AAAAP1gBAAAAAAAAAWwEAAA6AAAACnns81kz6T8qZQMH3ybgPwAAAD9oAQAAAAAAAAFtBAAAOgAAAOYyqR1UUek/KmUDB98m4D8AAAA/aAEAAAAAAAABbgQAADoAAADMADCpvWbpPyplAwffJuA/AAAAP3cBAAAAAAAAAW8EAAA6AAAAmZw9wJCR6T8I9DdwazbgPwAAAD93AQAAAAAAAAFwBAAAOgAAAGtCMIgbuOk/CPQ3cGs24D8AAAA/lwEAAAAAAAABcQQAADoAAABC8gcBXtrpPwj0N3BrNuA/AAAAP5cBAAAAAAAAAXIEAAA6AAAAGKLfeaD86T8I9DdwazbgPwAAAD+XAQAAAAAAAAFzBAAAOgAAAOY97ZBzJ+o/CPQ3cGs24D8AAAA/pgEAAAAAAAABdAQAADoAAAC3499Y/k3qPwj0N3BrNuA/AAAAP6YBAAAAAAAAAXUEAAA6AAAAl52cgvhr6j94O9KkMT7gPwAAAD/GAQAAAAAAAAF2BAAAOgAAAGM5qpnLluo/eDvSpDE+4D8AAAA/xgEAAAAAAAABdwQAADoAAAAx1bewnsHqP+aCbNn3ReA/AAAAP8YBAAAAAAAAAXgEAAA6AAAA/HDFx3Hs6j+eprnz2kngPwAAAD/VAQAAAAAAAAF5BAAAOgAAAMoM095EF+s/nqa589pJ4D8AAAA/1QEAAAAAAAABegQAADoAAACMlBaUqErrP56mufPaSeA/AAAAP+UBAAAAAAAAAXsEAAA6AAAAZETuDOts6z+eprnz2kngPwAAAD/lAQAAAAAAAAF8BAAAOgAAADz0xYUtj+s/VMoGDr5N4D8AAAA/9AEAAAAAAAABfQQAADoAAAAGkNOcALrrPwzuUyihUeA/AAAAP/QBAAAAAAAAAX4EAAA6AAAA1Cvhs9Pk6z/EEaFChFXgPwAAAD8KAgAAAAAAAAF/BAAAOgAAAKDH7sqmD+w/ejXuXGdZ4D8AAAA/CgIAAAAAAAABgAQAADoAAABqWRcxwj7sP3o17lxnWeA/AAAAPwoCAAAAAAAAAYEEAAA6AAAANOs/l91t7D96Ne5cZ1ngPwAAAD8ZAgAAAAAAAAGCBAAAOgAAAP6GTa6wmOw/ejXuXGdZ4D8AAAA/GQIAAAAAAAABgwQAADoAAADCDpFjFMzsP3o17lxnWeA/AAAAPykCAAAAAAAAAYQEAAA6AAAAhJbUGHj/7D96Ne5cZ1ngPwAAAD8pAgAAAAAAAAGFBAAAOgAAAEwo/X6TLu0/ejXuXGdZ4D8AAAA/OQIAAAAAAAABhgQAADoAAAAIpluDP2btP3o17lxnWeA/AAAAPzkCAAAAAAAAAYcEAAA6AAAA0DeE6VqV7T96Ne5cZ1ngPwAAAD9YAgAAAAAAAAGIBAAAOgAAAJjJrE92xO0/ejXuXGdZ4D8AAAA/WAIAAAAAAAABiQQAADoAAABYRwtUIvztP1TKBg6+TeA/AAAAP1gCAAAAAAAAAYoEAAA6AAAAINkzuj0r7j9UygYOvk3gPwAAAD9nAgAAAAAAAAGLBAAAOgAAAORgd2+hXu4/VMoGDr5N4D8AAAA/ZwIAAAAAAAABjAQAADoAAACq8p/VvI3uP1TKBg6+TeA/AAAAP4cCAAAAAAAAAY0EAAA6AAAAeI6t7I+47j+eprnz2kngPwAAAD+HAgAAAAAAAAGOBAAAOgAAAEIquwNj4+4/nqa589pJ4D8AAAA/hwIAAAAAAAABjwQAADoAAAASxsgaNg7vP56mufPaSeA/AAAAP5YCAAAAAAAAAZAEAAA6AAAA4mu74sA07z+eprnz2kngPwAAAD+WAgAAAAAAAAGRBAAAOgAAALobk1sDV+8/nqa589pJ4D8AAAA/pgIAAAAAAAABkgQAADoAAACMwYUjjn3vP56mufPaSeA/AAAAP6YCAAAAAAAAAZMEAAA6AAAAdI8Mr/eS7z/mgmzZ90XgPwAAAD/FAgAAAAAAAAGUBAAAOgAAAFpdkzphqO8/5oJs2fdF4D8AAAA/xQIAAAAAAAABlQQAADoAAABGNf92grnvP+aCbNn3ReA/AAAAP8UCAAAAAAAAAZYEAAA6AAAAOiE1FRPC7z/mgmzZ90XgPwAAAD/VAgAAAAAAAAGXBAAAOgAAACwDhgLszu8/Ll8fvxRC4D8AAAA/1QIAAAAAAAABmAQAADoAAAAi77ugfNfvPy5fH78UQuA/AAAAP+QCAAAAAAAAAZkEAAA6AAAAHuXW78Tb7z8uXx+/FELgPwAAAD/kAgAAAAAAAAGaBAAAOgAAABbb8T4N4O8/Ll8fvxRC4D8AAAA/9AIAAAAAAAABmwQAADoAAAAS0QyOVeTvPy5fH78UQuA/AAAAP/QCAAAAAAAAAZwEAAA6AAAAEtEMjlXk7z8uXx+/FELgPwAAAD8TAwAAAAAAAAGdBAAAOgAAAA7HJ92d6O8/Ll8fvxRC4D8AAAA/EwMAAAAAAAABngQAADoAAAAOxyfdnejvPy5fH78UQuA/AAAAPxMDAAAAAAAAAZ8EAAA6AAAADscn3Z3o7z94O9KkMT7gPwAAAD8jAwAAAAAAAAGgBAAAOgAAAA7HJ92d6O8/eDvSpDE+4D8AAAA/IwMAAAAAAAABoQQAADoAAAAOxyfdnejvP3g70qQxPuA/AAAAPzMDAAAAAAAAAaIEAAA6AAAA0qSTBSNM3z+kwr+IREnmPwAAAD8AAAAAAAAAAAGjBAAAOgAAANKkkwUjTN8/pMK/iERJ5j8AAAA/EAAAAAAAAAABpAQAADoAAADSpJMFI0zfP6TCv4hESeY/AAAAPxAAAAAAAAAAAaUEAAA6AAAA0qSTBSNM3z+kwr+IREnmPwAAAD8QAAAAAAAAAAGmBAAAOgAAANKkkwUjTN8/pMK/iERJ5j8AAAA/HwAAAAAAAAABpwQAADoAAADSpJMFI0zfP6TCv4hESeY/AAAAPx8AAAAAAAAAAagEAAA6AAAA0qSTBSNM3z+kwr+IREnmPwAAAD8fAAAAAAAAAAGpBAAAOgAAANKkkwUjTN8/pMK/iERJ5j8AAAA/LwAAAAAAAAABqgQAADoAAADSpJMFI0zfP6TCv4hESeY/AAAAPy8AAAAAAAAAAasEAAA6AAAA0qSTBSNM3z+kwr+IREnmPwAAAD8+AAAAAAAAAAGsBAAAOgAAANKkkwUjTN8/pMK/iERJ5j8AAAA/PgAAAAAAAAABrQQAADoAAADSpJMFI0zfP6TCv4hESeY/AAAAP14AAAAAAAAAAa4EAAA6AAAA0qSTBSNM3z+kwr+IREnmPwAAAD9eAAAAAAAAAAGvBAAAOgAAANKkkwUjTN8/pMK/iERJ5j8AAAA/XgAAAAAAAAABsAQAADoAAADSpJMFI0zfP6TCv4hESeY/AAAAP20AAAAAAAAAAbEEAAA6AAAA0qSTBSNM3z+kwr+IREnmPwAAAD9tAAAAAAAAAAGyBAAAOgAAANKkkwUjTN8/pMK/iERJ5j8AAAA/jQAAAAAAAAABswQAADoAAADSpJMFI0zfP6TCv4hESeY/AAAAP40AAAAAAAAAAbQEAAA6AAAA0qSTBSNM3z+kwr+IREnmPwAAAD+NAAAAAAAAAAG1BAAAOgAAANKkkwUjTN8/pMK/iERJ5j8AAAA/nAAAAAAAAAABtgQAADoAAADWr9d4QiLgP6TCv4hESeY/AAAAP5wAAAAAAAAAAbcEAAA6AAAAvH1eBKw34D+kwr+IREnmPwAAAD+sAAAAAAAAAAG4BAAAOgAAAJ1BAN9dUeA/pMK/iERJ5j8AAAA/uwAAAAAAAAABuQQAADoAAACIGWwbf2LgP6TCv4hESeY/AAAAP7sAAAAAAAAAAboEAAA6AAAAat0N9jB84D+kwr+IREnmPwAAAD+7AAAAAAAAAAG7BAAAOgAAAFy/XuMJieA/pMK/iERJ5j8AAAA/2wAAAAAAAAABvAQAADoAAAA9gwC+u6LgP6i820B6ZOY/AAAAP9sAAAAAAAAAAb0EAAA6AAAAKVts+tyz4D9g4ChbXWjmPwAAAD/bAAAAAAAAAAG+BAAAOgAAAAofDtWOzeA/YOAoW11o5j8AAAA/6gAAAAAAAAABvwQAADoAAADw7JRg+OLgP84nw48jcOY/AAAAP+oAAAAAAAAAAcAEAAA6AAAAx5xs2ToF4T/OJ8OPI3DmPwAAAD/6AAAAAAAAAAHBBAAAOgAAAKRWKQM1I+E/PG9dxOl35j8AAAA/+gAAAAAAAAABwgQAADoAAAB/EOYsL0HhPzxvXcTpd+Y/AAAAPxkBAAAAAAAAAcMEAAA6AAAAZ95suJhW4T88b13E6XfmPwAAAD8ZAQAAAAAAAAHEBAAAOgAAAE2s80MCbOE/PG9dxOl35j8AAAA/GQEAAAAAAAABxQQAADoAAAAvcJUetIXhPzxvXcTpd+Y/AAAAPykBAAAAAAAAAcYEAAA6AAAAFT4cqh2b4T88b13E6XfmPwAAAD8pAQAAAAAAAAHHBAAAOgAAAPcBvoTPtOE/PG9dxOl35j8AAAA/OAEAAAAAAAAByAQAADoAAADcz0QQOcrhPzxvXcTpd+Y/AAAAPzgBAAAAAAAAAckEAAA6AAAAtH8ciXvs4T/ymI4ml2DmPwAAAD9YAQAAAAAAAAHKBAAAOgAAAIsv9AG+DuI/OnVBDLRc5j8AAAA/WAEAAAAAAAABywQAADoAAABi38t6ADHiP4RR9PHQWOY/AAAAP1gBAAAAAAAAAcwEAAA6AAAAOo+j80JT4j8UClq9ClHmPwAAAD9nAQAAAAAAAAHNBAAAOgAAABZJYB09ceI/XOYMoydN5j8AAAA/ZwEAAAAAAAABzgQAADoAAADyAh1HN4/iP6TCv4hESeY/AAAAP3cBAAAAAAAAAc8EAAA6AAAA08a+Iemo4j82eyVUfkHmPwAAAD93AQAAAAAAAAHQBAAAOgAAAK+Ae0vjxuI/xjOLH7g55j8AAAA/lgEAAAAAAAAB0QQAADoAAACMOjh13eTiP6DIo9AOLuY/AAAAP5YBAAAAAAAAAdIEAAA6AAAAY+oP7h8H4z/qpFa2KyrmPwAAAD+WAQAAAAAAAAHTBAAAOgAAADGGHQXzMeM/el28gWUi5j8AAAA/pgEAAAAAAAAB1AQAADoAAAACLBDNfVjjP8Q5b2eCHuY/AAAAP6YBAAAAAAAAAdUEAAA6AAAA5O+xpy9y4z/EOW9ngh7mPwAAAD+1AQAAAAAAAAHWBAAAOgAAAMCpbtEpkOM/xDlvZ4Ie5j8AAAA/tQEAAAAAAAAB1wQAADoAAACbYyv7I67jP8Q5b2eCHuY/AAAAP9UBAAAAAAAAAdgEAAA6AAAAeR3oJB7M4z/EOW9ngh7mPwAAAD/VAQAAAAAAAAHZBAAAOgAAAF/rbrCH4eM/VPLUMrwW5j8AAAA/1QEAAAAAAAAB2gQAADoAAAA8pSvagf/jP57OhxjZEuY/AAAAP+QBAAAAAAAAAdsEAAA6AAAACUE58VQq5D/mqjr+9Q7mPwAAAD/kAQAAAAAAAAHcBAAAOgAAAODwEGqXTOQ/5qo6/vUO5j8AAAA/9AEAAAAAAAAB3QQAADoAAAC3oOji2W7kP+aqOv71DuY/AAAAP/QBAAAAAAAAAd4EAAA6AAAAmGSKvYuI5D8sh+3jEgvmPwAAAD8EAgAAAAAAAAHfBAAAOgAAAHooLJg9ouQ/LIft4xIL5j8AAAA/BAIAAAAAAAAB4AQAADoAAABg9rIjp7fkPyyH7eMSC+Y/AAAAPyMCAAAAAAAAAeEEAAA6AAAAPbBvTaHV5D8sh+3jEgvmPwAAAD8jAgAAAAAAAAHiBAAAOgAAACmI24nC5uQ/LIft4xIL5j8AAAA/IwIAAAAAAAAB4wQAADoAAAAEQpizvATlPyyH7eMSC+Y/AAAAPzICAAAAAAAAAeQEAAA6AAAA4vtU3bYi5T8sh+3jEgvmPwAAAD8yAgAAAAAAAAHlBAAAOgAAAK6XYvSJTeU/eGOgyS8H5j8AAAA/QgIAAAAAAAAB5gQAADoAAACFRzptzG/lP3hjoMkvB+Y/AAAAP0ICAAAAAAAAAecEAAA6AAAAZwvcR36J5T94Y6DJLwfmPwAAAD9hAgAAAAAAAAHoBAAAOgAAAEfPfSIwo+U/eGOgyS8H5j8AAAA/YQIAAAAAAAAB6QQAADoAAAA0p+leUbTlP3hjoMkvB+Y/AAAAP2ECAAAAAAAAAeoEAAA6AAAAFWuLOQPO5T94Y6DJLwfmPwAAAD9xAgAAAAAAAAHrBAAAOgAAAAFD93Uk3+U/eGOgyS8H5j8AAAA/cQIAAAAAAAAB7AQAADoAAADnEH4BjvTlP3hjoMkvB+Y/AAAAP4ECAAAAAAAAAe0EAAA6AAAA0ujpPa8F5j94Y6DJLwfmPwAAAD+BAgAAAAAAAAHuBAAAOgAAAK6ipmepI+Y/eGOgyS8H5j8AAAA/kQIAAAAAAAAB7wQAADoAAACASJkvNErmP3pdvIFlIuY/AAAAP5ECAAAAAAAAAfAEAAA6AAAAUu6L975w5j8ygQmcSCbmPwAAAD+RAgAAAAAAAAHxBAAAOgAAAC+oSCG5juY/WOzw6vEx5j8AAAA/oAIAAAAAAAAB8gQAADoAAAAKYgVLs6zmPxAQPgXVNeY/AAAAP6ACAAAAAAAAAfMEAAA6AAAA5xvCdK3K5j9+V9g5mz3mPwAAAD/AAgAAAAAAAAH0BAAAOgAAAM3pSAAX4OY/7J5ybmFF5j8AAAA/wAIAAAAAAAAB9QQAADoAAACwrerayPnmP6TCv4hESeY/AAAAP8ACAAAAAAAAAfYEAAA6AAAAl3txZjIP5z8UClq9ClHmPwAAAD/PAgAAAAAAAAH3BAAAOgAAAHg/E0HkKOc/yi2n1+1U5j8AAAA/zwIAAAAAAAAB+AQAADoAAABfDZrMTT7nPzp1QQy0XOY/AAAAP98CAAAAAAAAAfkEAAA6AAAAK6mn4yBp5z8WBHZ1QGzmPwAAAD/fAgAAAAAAAAH6BAAAOgAAAAJZf1xji+c/iEsQqgZ05j8AAAA/7wIAAAAAAAAB+wQAADoAAADaCFfVpa3nPzxvXcTpd+Y/AAAAP+8CAAAAAAAAAfwEAAA6AAAAusz4r1fH5z/2kqrezHvmPwAAAD8OAwAAAAAAAAH9BAAAOgAAAJeGtdlR5ec/Gv6RLXaH5j8AAAA/DgMAAAAAAAAB/gQAADoAAAB4Sle0A//nPxr+kS12h+Y/AAAAPw4DAAAAAAAAAf8EAAA6AAAAXxjeP20U6D8a/pEtdofmPwAAAD8dAwAAAAAAAAEABQAAOgAAAEXmZMvWKeg/1CHfR1mL5j8AAAA/HQMAAAAAAAABAQUAADoAAAAxvtAH+DroP4pFLGI8j+Y/AAAAPy0DAAAAAAAAAQIFAAA6AAAAEoJy4qlU6D+KRSxiPI/mPwAAAD8tAwAAAAAAAAEDBQAAOgAAAO47Lwykcug/Qml5fB+T5j8AAAA/TAMAAAAAAAABBAUAADoAAADUCbaXDYjoP7CwE7HlmuY/AAAAP0wDAAAAAAAAAQUFAAA6AAAAts1Xcr+h6D9o1GDLyJ7mPwAAAD9MAwAAAAAAAAEGBQAAOgAAAJ6b3v0ot+g/IPit5aui5j8AAAA/XAMAAAAAAAABBwUAADoAAACJc0o6SsjoPyD4reWrouY/AAAAP1wDAAAAAAAAAQgFAAA6AAAAdUu2dmvZ6D/WG/v/jqbmPwAAAD9sAwAAAAAAAAEJBQAAOgAAAGs37BT84eg/jj9IGnKq5j8AAAA/bAMAAAAAAAABCgUAADoAAABhIyKzjOroP44/SBpyquY/AAAAP4sDAAAAAAAAAQsFAAA6AAAAUQVzoGX36D+OP0gacqrmPwAAAD+LAwAAAAAAAAEMBQAAOgAAAEfxqD72/+g/RmOVNFWu5j8AAAA/iwMAAAAAAAABDQUAADoAAAA40/krzwzpP0ZjlTRVruY/AAAAP5oDAAAAAAAAAQ4FAAA6AAAAM8kUexcR6T/8huJOOLLmPwAAAD+aAwAAAAAAAAEPBQAAOgAAACOrZWjwHek//IbiTjiy5j8AAAA/qgMAAAAAAAABEAUAADoAAAAZl5sGgSbpP/yG4k44suY/AAAAP6oDAAAAAAAAAREFAAA6AAAADoPRpBEv6T/8huJOOLLmPwAAAD/JAwAAAAAAAAESBQAAOgAAAARvB0OiN+k/tKovaRu25j8AAAA/yQMAAAAAAAABEwUAADoAAAAAZSKS6jvpP7SqL2kbtuY/AAAAP8kDAAAAAAAAARQFAAA6AAAA8EZzf8NI6T+0qi9pG7bmPwAAAD/ZAwAAAAAAAAEVBQAAOgAAAOs8js4LTek/tKovaRu25j8AAAA/2QMAAAAAAAABFgUAADoAAADmMqkdVFHpP7SqL2kbtuY/AAAAP+kDAAAAAAAAARcFAAA6AAAA4SjEbJxV6T+0qi9pG7bmPwAAAD/pAwAAAAAAAAEYBQAAOgAAANwe37vkWek/tKovaRu25j8AAAA/CAQAAAAAAAABGQUAADoAAADcHt+75FnpP7SqL2kbtuY/AAAAPwgEAAAAAAAAARoFAAA6AAAA1xT6Ci1e6T+0qi9pG7bmPwAAAD8IBAAAAAAAAAEbBQAAOgAAANcU+gotXuk/tKovaRu25j8AAAA/FwQAAAAAAAABHAUAADoAAADXFPoKLV7pP7SqL2kbtuY/AAAAPxcEAAAAAAAAAR0FAAA6AAAA1xT6Ci1e6T+0qi9pG7bmPwAAAD8nBAAAAAAAAAEeBQAAOgAAANcU+gotXuk/tKovaRu25j8AAAA/JwQAAAAAAAABHwUAADoAAADXFPoKLV7pPxr+kS12h+Y/AAAAP0YEAAAAAAAAASAFAAA6AAAA1xT6Ci1e6T8a/pEtdofmPwAAAD9GBAAAAAAAAAEhBQAAOgAAAIS1qEv8ANg/ysviXAre7z8AAAA/AAAAAAAAAAABIgUAADoAAACEtahL/ADYP8rL4lwK3u8/AAAAPx8AAAAAAAAAASMFAAA6AAAAhLWoS/wA2D/Ky+JcCt7vPwAAAD8fAAAAAAAAAAEkBQAAOgAAAIS1qEv8ANg/ysviXAre7z8AAAA/HwAAAAAAAAABJQUAADoAAACEtahL/ADYP8rL4lwK3u8/AAAAPy4AAAAAAAAAASYFAAA6AAAAhLWoS/wA2D/Ky+JcCt7vPwAAAD8uAAAAAAAAAAEnBQAAOgAAAIS1qEv8ANg/ysviXAre7z8AAAA/TgAAAAAAAAABKAUAADoAAACEtahL/ADYP8rL4lwK3u8/AAAAP04AAAAAAAAAASkFAAA6AAAAhLWoS/wA2D/Ky+JcCt7vPwAAAD9OAAAAAAAAAAEqBQAAOgAAAIS1qEv8ANg/ysviXAre7z8AAAA/XQAAAAAAAAABKwUAADoAAACEtahL/ADYP8rL4lwK3u8/AAAAP10AAAAAAAAAASwFAAA6AAAAhLWoS/wA2D/Ky+JcCt7vPwAAAD9tAAAAAAAAAAEtBQAAOgAAAMxMc2snm9g/SJzYR21p7z8AAAA/bQAAAAAAAAABLgUAADoAAACk/Erkab3YPx431UCOQu8/AAAAP30AAAAAAAAAAS8FAAA6AAAAZoSOmc3w2D8aQ53QIgzvPwAAAD+LAAAAAAAAAAEwBQAAOgAAAEZIMHR/Ctk/XCU0/gnt7j8AAAA/iwAAAAAAAAABMQUAADoAAAAU5D2LUjXZP+rjfREOyu4/AAAAP5sAAAAAAAAAATIFAAA6AAAA2GuBQLZo2T++fnoKL6PuPwAAAD+bAAAAAAAAAAEzBQAAOgAAAHq3ZtDLtdk/topCmsNs7j8AAAA/qgAAAAAAAAABNAUAADoAAAAoFxbCUPrZP4YrI9uuKu4/AAAAP6oAAAAAAAAAATUFAAA6AAAA2HbFs9U+2j8Q8FA2feztPwAAAD/KAAAAAAAAAAE2BQAAOgAAAJLqPgfKeto/4pAxd2iq7T8AAAA/ygAAAAAAAAABNwUAADoAAAA+Su74Tr/aP9ai3U7HWO0/AAAAP8oAAAAAAAAAATgFAAA6AAAA+L1nTEP72j9gZwuqlRrtPwAAAD/ZAAAAAAAAAAE5BQAAOgAAALhFqwGnLts/xrptbvDr7D8AAAA/2QAAAAAAAAABOgUAADoAAABgkZCRvHvbP0qFfxGJkuw/AAAAP+kAAAAAAAAAATsFAAA6AAAAFgUK5bC32z8gIHwKqmvsPwAAAD/pAAAAAAAAAAE8BQAAOgAAANqMTZoU69s/rN7FHa5I7D8AAAA/CAEAAAAAAAABPQUAADoAAACUAMftCCfcP85VdfzrHew/AAAAPwgBAAAAAAAAAT4FAAA6AAAASnRAQf1i3D8ur7sIEdTrPwAAAD8IAQAAAAAAAAE/BQAAOgAAAPrT7zKCp9w/SCxPLxmO6z8AAAA/GAEAAAAAAAABQAUAADoAAADGb/1JVdLcP0YyM3fjcus/AAAAPxgBAAAAAAAAAUEFAAA6AAAAivdA/7gF3T+qhZU7PkTrPwAAAD8nAQAAAAAAAAFCBQAAOgAAAEx/hLQcOd0/yvxEGnwZ6z8AAAA/JwEAAAAAAAABQwUAADoAAAAOB8hpgGzdP3gsWsTz5uo/AAAAP0cBAAAAAAAAAUQFAAA6AAAA0o4LH+Sf3T9Qx1a9FMDqPwAAAD9HAQAAAAAAAAFFBQAAOgAAAJYWT9RH090/bD4GnFKV6j8AAAA/RwEAAAAAAAABRgUAADoAAABuxiZNivXdP9iLhBjjgeo/AAAAP1YBAAAAAAAAAUcFAAA6AAAAWp6SiasG3j9E2QKVc27qPwAAAD9WAQAAAAAAAAFIBQAAOgAAAC5OagLuKN4/rCaBEQRb6j8AAAA/ZgEAAAAAAAABSQUAADoAAAAQEgzdn0LeP6osZVnOP+o/AAAAP2YBAAAAAAAAAUoFAAA6AAAA8tWtt1Fc3j+mMkmhmCTqPwAAAD+FAQAAAAAAAAFLBQAAOgAAAMaFhTCUft4/NPGStJwB6j8AAAA/hQEAAAAAAAABTAUAADoAAACUIZNHZ6neP1JoQpPa1uk/AAAAP4UBAAAAAAAAAU0FAAA6AAAAWKnW/Mrc3j+4u6RXNajpPwAAAD+VAQAAAAAAAAFOBQAAOgAAAC5ZrnUN/94/RnruajmF6T8AAAA/lQEAAAAAAAABTwUAADoAAAD69LuM4CnfPxoV62NaXuk/AAAAP6QBAAAAAAAAAVAFAAA6AAAA3rhdZ5JD3z/wr+dcezfpPwAAAD+kAQAAAAAAAAFRBQAAOgAAAL58/0FEXd8/NpJ+imIY6T8AAAA/xAEAAAAAAAABUgUAADoAAAC2aDXg1GXfP57f/AbzBOk/AAAAP8QBAAAAAAAAAVMFAAA6AAAAlizXuoZ/3z8KLXuDg/HoPwAAAD/EAQAAAAAAAAFUBQAAOgAAAIIEQ/enkN8/vFas5TDa6D8AAAA/0wEAAAAAAAABVQUAADoAAAB48HiVOJnfPwQzX8tN1ug/AAAAP9MBAAAAAAAAAVYFAAA6AAAAePB4lTiZ3z+Y68SWh87oPwAAAD/jAQAAAAAAAAFXBQAAOgAAAG7crjPJod8/KKQqYsHG6D8AAAA/4wEAAAAAAAABWAUAADoAAABu3K4zyaHfP3CA3Ufewug/AAAAP/MBAAAAAAAAAVkFAAA6AAAAZMjk0Vmq3z8COUMTGLvoPwAAAD/zAQAAAAAAAAFaBQAAOgAAAFq0GnDqst8/ShX2+DS36D8AAAA/EgIAAAAAAAABWwUAADoAAABatBpw6rLfP5TxqN5Rs+g/AAAAPxICAAAAAAAAAVwFAAA6AAAAWrQacOqy3z/azVvEbq/oPwAAAD8SAgAAAAAAAAFdBQAAOgAAAFq0GnDqst8/JKoOqour6D8AAAA/IQIAAAAAAAABXgUAADoAAABQoFAOe7vfPySqDqqLq+g/AAAAPyECAAAAAAAAAV8FAAA6AAAAUKBQDnu73z9shsGPqKfoPwAAAD8xAgAAAAAAAAFgBQAAOgAAAFCgUA57u98/bIbBj6in6D8AAAA/MQIAAAAAAAABYQUAADoAAABQoFAOe7vfP7RidHXFo+g/AAAAP1ACAAAAAAAAAWIFAAA6AAAAUKBQDnu73z+0YnR1xaPoPwAAAD9QAgAAAAAAAAFjBQAAOgAAAFCgUA57u98/tGJ0dcWj6D8AAAA/UAIAAAAAAAABZAUAADoAAABQoFAOe7vfP7RidHXFo+g/AAAAP2ACAAAAAAAAAWUFAAA6AAAAUKBQDnu73z+0YnR1xaPoPwAAAD9gAgAAAAAAAAFmBQAAOgAAAFCgUA57u98/tGJ0dcWj6D8AAAA/cAIAAAAAAAABZwUAADoAAABQoFAOe7vfP7RidHXFo+g/AAAAP3ACAAAAAAAAAWgFAAA6AAAAUKBQDnu73z+0YnR1xaPoPwAAAD+PAgAAAAAAAAFpBQAAOgAAAFCgUA57u98/tGJ0dcWj6D8AAAA/jwIAAAAAAAABagUAADoAAABQoFAOe7vfP7RidHXFo+g/AAAAP48CAAAAAAAAAWsFAAA6AAAAyJDJo7NU3z9ODxKxatLoPwAAAD+iAgAAAAAAAAFsBQAAOgAAAA4dUFC/GN8/4sGTNNrl6D8AAAA/ogIAAAAAAAABbQUAADoAAAB25TQiGcPeP1QDSiHWCOk/AAAAP7ICAAAAAAAAAW4FAAA6AAAAsl3xbLWP3j/qtcukRRzpPwAAAD+yAgAAAAAAAAFvBQAAOgAAAPzpdxnBU94/8K/nXHs36T8AAAA/0QIAAAAAAAABcAUAADoAAABOisgnPA/eP2LxnUl3Wuk/AAAAP9ECAAAAAAAAAXEFAAA6AAAAigKFctjb3T/WMlQ2c33pPwAAAD/RAgAAAAAAAAFyBQAAOgAAALJSrfmVud0/tMGIn/+M6T8AAAA/4QIAAAAAAAABcwUAADoAAADSjgsf5J/dP5JQvQiMnOk/AAAAP+ECAAAAAAAAAXQFAAA6AAAA+t4zpqF93T9w3/FxGKzpPwAAAD/xAgAAAAAAAAF1BQAAOgAAACIvXC1fW90/BpJz9Ye/6T8AAAA/8QIAAAAAAAABdgUAADoAAABAa7pSrUHdP3TZDSpOx+k/AAAAPxADAAAAAAAAAXcFAAA6AAAAVpNOFoww3T/iIKheFM/pPwAAAD8QAwAAAAAAAAF4BQAAOgAAAH7jdp1JDt0/vq/cx6De6T8AAAA/EAMAAAAAAAABeQUAADoAAACSCwthKP3cPzD3dvxm5uk/AAAAPx8DAAAAAAAAAXoFAAA6AAAAskdphnbj3D9WYl5LEPLpPwAAAD8fAwAAAAAAAAF7BQAAOgAAAMZv/UlV0tw/DIarZfP16T8AAAA/LwMAAAAAAAABfAUAADoAAADcl5ENNMHcP37NRZq5/ek/AAAAPy8DAAAAAAAAAX0FAAA6AAAA8L8l0RKw3D808ZK0nAHqPwAAAD8/AwAAAAAAAAF+BQAAOgAAAPrT7zKCp9w/6hTgzn8F6j8AAAA/PwMAAAAAAAABfwUAADoAAAAE6LmU8Z7cP1pcegNGDeo/AAAAP14DAAAAAAAAAYAFAAA6AAAADvyD9mCW3D/IoxQ4DBXqPwAAAD9eAwAAAAAAAAGBBQAAOgAAABgQTljQjdw/yKMUOAwV6j8AAAA/XgMAAAAAAAABggUAADoAAAAiJBi6P4XcP4DHYVLvGOo/AAAAP24DAAAAAAAAAYMFAAA6AAAAIiQYuj+F3D84665s0hzqPwAAAD9uAwAAAAAAAAGEBQAAOgAAACw44huvfNw/OOuubNIc6j8AAAA/jQMAAAAAAAABhQUAADoAAAAsOOIbr3zcPzjrrmzSHOo/AAAAP40DAAAAAAAAAYYFAAA6AAAALDjiG6983D84665s0hzqPwAAAD+NAwAAAAAAAAGHBQAAOgAAACw44huvfNw/OOuubNIc6j8AAAA/nAMAAAAAAAABiAUAADoAAAAsOOIbr3zcP/AO/Ia1IOo/AAAAP5wDAAAAAAAAAYkFAAA6AAAALDjiG6983D/wDvyGtSDqPwAAAD+sAwAAAAAAAAGKBQAAOgAAAAYUymFv998/EMiCEX8j6D8AAAA/AAAAAAAAAAABiwUAADoAAAAGFMphb/ffPxDIghF/I+g/AAAAPx8AAAAAAAAAAYwFAAA6AAAABhTKYW/33z8QyIIRfyPoPwAAAD8fAAAAAAAAAAGNBQAAOgAAAAYUymFv998/EMiCEX8j6D8AAAA/HwAAAAAAAAABjgUAADoAAAAGFMphb/ffPxDIghF/I+g/AAAAPy8AAAAAAAAAAY8FAAA6AAAABhTKYW/33z8QyIIRfyPoPwAAAD8vAAAAAAAAAAGQBQAAOgAAAAYUymFv998/EMiCEX8j6D8AAAA/PwAAAAAAAAABkQUAADoAAAD16zWekAjgP/pEC6OshOg/AAAAPz8AAAAAAAAAAZIFAAA6AAAA2rm8Kfod4D9wgN1H3sLoPwAAAD9OAAAAAAAAAAGTBQAAOgAAAMubDRfTKuA/VANKIdYI6T8AAAA/TgAAAAAAAAABlAUAADoAAACyaZSiPEDgPxQbz6skQ+k/AAAAP38AAAAAAAAAAZUFAAA6AAAAnUEA311R4D8kCSPUxZTpPwAAAD9/AAAAAAAAAAGWBQAAOgAAAI4jUcw2XuA/DIyPrb3a6T8AAAA/fwAAAAAAAAABlwUAADoAAAB6+7wIWG/gP6YySaGYJOo/AAAAP48AAAAAAAAAAZgFAAA6AAAAcOfypuh34D9mSs4r517qPwAAAD+PAAAAAAAAAAGZBQAAOgAAAGbTKEV5gOA/siCdyTl26j8AAAA/nwAAAAAAAAABmgUAADoAAABfyUOUwYTgPwD3a2eMjeo/AAAAP58AAAAAAAAAAZsFAAA6AAAAX8lDlMGE4D8mYlO2NZnqPwAAAD+uAAAAAAAAAAGcBQAAOgAAAF/JQ5TBhOA/3oWg0Bid6j8AAAA/rgAAAAAAAAABnQUAADoAAABfyUOUwYTgP5Kp7er7oOo/AAAAP84AAAAAAAAAAZ4FAAA6AAAAX8lDlMGE4D9KzToF36TqPwAAAD/OAAAAAAAAAAGfBQAAOgAAAF/JQ5TBhOA/AvGHH8Ko6j8AAAA/zgAAAAAAAAABoAUAADoAAABfyUOUwYTgPwLxhx/CqOo/AAAAP90AAAAAAAAACw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gAAAANAAAABwMAAAAAAQAAAAgAAAAECUlua0F0b21WMQIAAAAJBAAAAAkFAAAACQYAAAAJBwAAAAkIAAAACQkAAAAJCgAAAAkLAAAABQQAAAALUGVuU3Ryb2tlVjEEAAAACkF0dHJpYnV0ZXMFVHJhY2UJU3RhcnRUaW1lBFR5cGUEBAAED1BlbkF0dHJpYnV0ZXNWMQIAAAAKSW5rVHJhY2VWMQIAAAAQDEFjdGlvblR5cGVWMQIAAAACAAAACQwAAAAJDQAAAJQ8AAAAAAAABfL///8MQWN0aW9uVHlwZVYxAQAAAAd2YWx1ZV9fAAgCAAAAAAAAAAEFAAAABAAAAAkPAAAACRAAAAD3PgAAAAAAAAHv////8v///wAAAAABBgAAAAQAAAAJEgAAAAkTAAAAbkAAAAAAAAAB7P////L///8AAAAAAQcAAAAEAAAACRUAAAAJFgAAAANQAAAAAAAAAen////y////AAAAAAEIAAAABAAAAAkYAAAACRkAAABpmwAAAAAAAAHm////8v///wAAAAABCQAAAAQAAAAJGwAAAAkcAAAAxJ0AAAAAAAAB4/////L///8AAAAAAQoAAAAEAAAACR4AAAAJHwAAAFqfAAAAAAAAAeD////y////AAAAAAELAAAABAAAAAkhAAAACSIAAADCqAAAAAAAAAHd////8v///wAAAAAFDAAAAA9QZW5BdHRyaWJ1dGVzVjEKAAAAB19jb2xvckEHX2NvbG9yUgdfY29sb3JHB19jb2xvckIKRml0VG9DdXJ2ZQZIZWlnaHQOSWdub3JlUHJlc3N1cmUNSXNIaWdobGlnaHRlcgVTaGFwZQVXaWR0aAAAAAAAAAAABAACAgICAQYBAQxCcnVzaFNoYXBlVjECAAAABgIAAAD/AJ5JAAAAAAAAAAhAAAAF3P///wxCcnVzaFNoYXBlVjEBAAAAB3ZhbHVlX18ACAIAAAABAAAAAAAAAAAACEAFDQAAAApJbmtUcmFjZVYxAwAAAA1MaXN0YDErX2l0ZW1zDExpc3RgMStfc2l6ZQ9MaXN0YDErX3ZlcnNpb24EAAAYU2hhcmVkLklua2luZy5JbmtQb2ludFtdAgAAAAgIAgAAAAklAAAALQAAAC0AAAABDwAAAAwAAAD/AJ5JAAAAAAAAAAhAAAAB2v///9z///8BAAAAAAAAAAAACEABEAAAAA0AAAAJJwAAAB8AAAAfAAAAARIAAAAMAAAA/wCeSQAAAAAAAAAIQAAAAdj////c////AQAAAAAAAAAAAAhAARMAAAANAAAACSkAAAAVAAAAFQAAAAEVAAAADAAAAP8AnkkAAAAAAAAACEAAAAHW////3P///wEAAAAAAAAAAAAIQAEWAAAADQAAAAkrAAAALAEAACwBAAABGAAAAAwAAAD/AJ5JAAAAAAAAAAhAAAAB1P///9z///8BAAAAAAAAAAAACEABGQAAAA0AAAAJLQAAACcAAAAnAAAAARsAAAAMAAAA/wCeSQAAAAAAAAAIQAAAAdL////c////AQAAAAAAAAAAAAhAARwAAAANAAAACS8AAAAeAAAAHgAAAAEeAAAADAAAAP8AnkkAAAAAAAAACEAAAAHQ////3P///wEAAAAAAAAAAAAIQAEfAAAADQAAAAkxAAAAFQAAABUAAAABIQAAAAwAAAD/AJ5JAAAAAAAAAAhAAAABzv///9z///8BAAAAAAAAAAAACEABIgAAAA0AAAAJMwAAAIMAAACDAAAAByUAAAAAAQAAAEAAAAAECklua1BvaW50VjEC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DRMHJwAAAAABAAAAIAAAAAQKSW5rUG9pbnRWMQIAAAAJYQAAAAliAAAACWMAAAAJZAAAAAllAAAACWYAAAAJZwAAAAloAAAACWkAAAAJagAAAAlrAAAACWwAAAAJbQAAAAluAAAACW8AAAAJcAAAAAlxAAAACXIAAAAJcwAAAAl0AAAACXUAAAAJdgAAAAl3AAAACXgAAAAJeQAAAAl6AAAACXsAAAAJfAAAAAl9AAAACX4AAAAJfwAAAAoHKQAAAAABAAAAIAAAAAQKSW5rUG9pbnRWMQIAAAAJgAAAAAmBAAAACYIAAAAJgwAAAAmEAAAACYUAAAAJhgAAAAmHAAAACYgAAAAJiQAAAAmKAAAACYsAAAAJjAAAAAmNAAAACY4AAAAJjwAAAAmQAAAACZEAAAAJkgAAAAmTAAAACZQAAAANCwcrAAAAAAEAAAAAAgAABApJbmtQb2ludFYxAg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3UBy0AAAAAAQAAAEAAAAAECklua1BvaW50VjECAAAACcEBAAAJwgEAAAnDAQAACcQBAAAJxQEAAAnGAQAACccBAAAJyAEAAAnJAQAACcoBAAAJywEAAAnMAQAACc0BAAAJzgEAAAnPAQAACdABAAAJ0QEAAAnSAQAACdMBAAAJ1AEAAAnVAQAACdYBAAAJ1wEAAAnYAQAACdkBAAAJ2gEAAAnbAQAACdwBAAAJ3QEAAAneAQAACd8BAAAJ4AEAAAnhAQAACeIBAAAJ4wEAAAnkAQAACeUBAAAJ5gEAAAnnAQAADRkHLwAAAAABAAAAIAAAAAQKSW5rUG9pbnRWMQIAAAAJ6AEAAAnpAQAACeoBAAAJ6wEAAAnsAQAACe0BAAAJ7gEAAAnvAQAACfABAAAJ8QEAAAnyAQAACfMBAAAJ9AEAAAn1AQAACfYBAAAJ9wEAAAn4AQAACfkBAAAJ+gEAAAn7AQAACfwBAAAJ/QEAAAn+AQAACf8BAAAJAAIAAAkBAgAACQICAAAJAwIAAAkEAgAACQUCAAANAgcxAAAAAAEAAAAgAAAABApJbmtQb2ludFYxAgAAAAkGAgAACQcCAAAJCAIAAAkJAgAACQoCAAAJCwIAAAkMAgAACQ0CAAAJDgIAAAkPAgAACRACAAAJEQIAAAkSAgAACRMCAAAJFAIAAAkVAgAACRYCAAAJFwIAAAkYAgAACRkCAAAJGgIAAA0LBzMAAAAAAQAAAAABAAAECklua1BvaW50VjECAA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19BTQAAAAKSW5rUG9pbnRWMQQAAAABWAFZDlByZXNzdXJlRmFjdG9yCVRpbWVTdGFtcAAAAAAGBgsQAgAAAAHiJTeqP+8/0MFoPBACrT8AAAA/AAAAAAAAAAABNQAAADQAAAAB4iU3qj/vP9DBaDwQAq0/AAAAPxAAAAAAAAAAATYAAAA0AAAAAeIlN6o/7z/QwWg8EAKtPwAAAD8QAAAAAAAAAAE3AAAANAAAAAHiJTeqP+8/0MFoPBACrT8AAAA/EAAAAAAAAAABOAAAADQAAAAB4iU3qj/vP9DBaDwQAq0/AAAAPxAAAAAAAAAAATkAAAA0AAAAAeIlN6o/7z/QwWg8EAKtPwAAAD8vAAAAAAAAAAE6AAAANAAAAAHiJTeqP+8/0MFoPBACrT8AAAA/LwAAAAAAAAABOwAAADQAAAAB4iU3qj/vP9DBaDwQAq0/AAAAPy8AAAAAAAAAATwAAAA0AAAAAeIlN6o/7z/QwWg8EAKtPwAAAD8/AAAAAAAAAAE9AAAANAAAAAHiJTeqP+8/0MFoPBACrT8AAAA/PwAAAAAAAAABPgAAADQAAAAB4iU3qj/vP9DBaDwQAq0/AAAAP04AAAAAAAAAAT8AAAA0AAAAAeIlN6o/7z/QwWg8EAKtPwAAAD9OAAAAAAAAAAFAAAAANAAAAAHiJTeqP+8/8FykvF8lsz8AAAA/XgAAAAAAAAABQQAAADQAAAAB4iU3qj/vP4BatBth7rU/AAAAP14AAAAAAAAAAUIAAAA0AAAA2+R1kJI27z8YWAwA/964PwAAAD99AAAAAAAAAAFDAAAANAAAANvkdZCSNu8/IFU8dHJGvD8AAAA/fQAAAAAAAAABRAAAADQAAAAlOzuuijPvP6hSlFgQN78/AAAAP30AAAAAAAAAAUUAAAA0AAAAJTs7rooz7z/kJ76jczvBPwAAAD+NAAAAAAAAAAFGAAAANAAAAG2RAMyCMO8/ZCZ6oPsCwz8AAAA/jQAAAAAAAAABRwAAADQAAABtkQDMgjDvP/Qkklq1tsQ/AAAAP50AAAAAAAAAAUgAAAA0AAAA/T2LB3Mq7z9cI/KZC5LGPwAAAD+dAAAAAAAAAAFJAAAANAAAAEeUUCVrJ+8/3CGulpNZyD8AAAA/vAAAAAAAAAABSgAAADQAAABHlFAlayfvPyQgVluGXMo/AAAAP7wAAAAAAAAAAUsAAAA0AAAAkeoVQ2Mk7z+IHraa3DfMPwAAAD+8AAAAAAAAAAFMAAAANAAAAJHqFUNjJO8/AB1yl2T/zT8AAAA/ywAAAAAAAAABTQAAADQAAADXQNtgWyHvP7AbQsyBi88/AAAAP8sAAAAAAAAAAU4AAAA0AAAA10DbYFsh7z8oDduhtpXQPwAAAD/rAAAAAAAAAAFPAAAANAAAACGXoH5THu8/eAyVXaxl0T8AAAA/6wAAAAAAAAABUAAAADQAAAAhl6B+Ux7vP9QLq9bTIdI/AAAAP+sAAAAAAAAAAVEAAAA0AAAAIZegflMe7z9aC3nKXrbSPwAAAD/6AAAAAAAAAAFSAAAANAAAACGXoH5THu8/2ApHvulK0z8AAAA/+gAAAAAAAAABUwAAADQAAAAhl6B+Ux7vP5YK18gimtM/AAAAPwoBAAAAAAAAAVQAAAA0AAAAIZegflMe7z9gCsOQjdXTPwAAAD8KAQAAAAAAAAFVAAAANAAAACGXoH5THu8/QAoLFir90z8AAAA/KQEAAAAAAAABVgAAADQAAAAhl6B+Ux7vPxQKpbytLtQ/AAAAPykBAAAAAAAAAVcAAAA0AAAAIZegflMe7z/yCe1BSlbUPwAAAD8pAQAAAAAAAAFYAAAANAAAACGXoH5THu8/6gk/YzFg1D8AAAA/OQEAAAAAAAABWQAAADQAAAAhl6B+Ux7vP+AJkYQYatQ/AAAAPzkBAAAAAAAAAVoAAAA0AAAAIZegflMe7z/aCeOl/3PUPwAAAD9IAQAAAAAAAAFbAAAANAAAACGXoH5THu8/0gk1x+Z91D8AAAA/SAEAAAAAAAABXAAAADQAAAAhl6B+Ux7vP9IJNcfmfdQ/AAAAP2gBAAAAAAAAAV0AAAA0AAAAIZegflMe7z/SCTXH5n3UPwAAAD9oAQAAAAAAAAFeAAAANAAAACGXoH5THu8/0gk1x+Z91D8AAAA/aAEAAAAAAAABXwAAADQAAAAhl6B+Ux7vP0AKCxYq/dM/AAAAP3cBAAAAAAAAAWAAAAA0AAAAIZegflMe7z9ACgsWKv3TPwAAAD+HAQAAAAAAAAFhAAAANAAAAE3chYTZUe8/UMzolSahoD8AAAA/AAAAAAAAAAABYgAAADQAAABN3IWE2VHvP1DM6JUmoaA/AAAAPyAAAAAAAAAAAWMAAAA0AAAATdyFhNlR7z9QzOiVJqGgPwAAAD8gAAAAAAAAAAFkAAAANAAAAE3chYTZUe8/UMzolSahoD8AAAA/IAAAAAAAAAABZQAAADQAAABN3IWE2VHvP1DM6JUmoaA/AAAAPz8AAAAAAAAAAWYAAAA0AAAATdyFhNlR7z9QzOiVJqGgPwAAAD8/AAAAAAAAAAFnAAAANAAAAE3chYTZUe8/UMzolSahoD8AAAA/PwAAAAAAAAABaAAAADQAAABN3IWE2VHvP1DM6JUmoaA/AAAAP04AAAAAAAAAAWkAAAA0AAAATdyFhNlR7z9QzOiVJqGgPwAAAD9OAAAAAAAAAAFqAAAANAAAAG2RAMyCMO8/EMcoaZvRpj8AAAA/XgAAAAAAAAABawAAADQAAADXQNtgWyHvP2DEyNLV6ak/AAAAP14AAAAAAAAAAWwAAAA0AAAARfC19TMS7z+AwDhxLY6uPwAAAD9uAAAAAAAAAAFtAAAANAAAAPn1VagEAO8/2F2sFxgQsj8AAAA/fQAAAAAAAAABbgAAADQAAAD3Ubt4zeruP7hbLGzgibQ/AAAAP30AAAAAAAAAAW8AAAA0AAAA860gSZbV7j9gWTzL4VK3PwAAAD+NAAAAAAAAAAFwAAAANAAAAO8JhhlfwO4/YFd0mg2luT8AAAA/jQAAAAAAAAABcQAAADQAAADtZevpJ6vuP9hUzH6rlbw/AAAAP50AAAAAAAAAAXIAAAA0AAAAx2g7QxCi7j+QU5yzyCG+PwAAAD+dAAAAAAAAAAFzAAAANAAAAHtu2/Xgj+4/6CgivF0SwD8AAAA/rAAAAAAAAAABdAAAADQAAABXcStPyYbuP1woQtHPsMA/AAAAP6wAAAAAAAAAAXUAAAA0AAAAC3fLAZp07j9gJ9645dnBPwAAAD/LAAAAAAAAAAF2AAAANAAAAON5G1uCa+4/3Cb+zVd4wj8AAAA/ywAAAAAAAAABdwAAADQAAAB3JqaWcmXuP2QmeqD7AsM/AAAAP8sAAAAAAAAAAXgAAAA0AAAAv3xrtGpi7j8UJq7tAmbDPwAAAD/bAAAAAAAAAAF5AAAANAAAAFEp9u9aXO4/8CX2cp+Nwz8AAAA/2wAAAAAAAAABegAAADQAAADj1YArS1buP8Al4joKycM/AAAAP+sAAAAAAAAAAXsAAAA0AAAA49WAK0tW7j+oJYZ92NzDPwAAAD/rAAAAAAAAAAF8AAAANAAAACssRklDU+4/nCUqwKbwwz8AAAA/CgEAAAAAAAABfQAAADQAAAArLEZJQ1PuP5AlzgJ1BMQ/AAAAPwoBAAAAAAAAAX4AAAA0AAAAc4ILZztQ7j+QJc4CdQTEPwAAAD8KAQAAAAAAAAF/AAAANAAAAHOCC2c7UO4/kCXOAnUExD8AAAA/GgEAAAAAAAABgAAAADQAAABvNZv7uUXvP6DJiP9guaM/AAAAPwAAAAAAAAAAAYEAAAA0AAAAbzWb+7lF7z+gyYj/YLmjPwAAAD8gAAAAAAAAAAGCAAAANAAAAG81m/u5Re8/oMmI/2C5oz8AAAA/IAAAAAAAAAABgwAAADQAAABvNZv7uUXvP6DJiP9guaM/AAAAPyAAAAAAAAAAAYQAAAA0AAAAbzWb+7lF7z+gyYj/YLmjPwAAAD9DAAAAAAAAAAGFAAAANAAAAG81m/u5Re8/oMmI/2C5oz8AAAA/QwAAAAAAAAABhgAAADQAAABvNZv7uUXvP6DJiP9guaM/AAAAP0MAAAAAAAAAAYcAAAA0AAAAKYNwDfld7z8Awtgx17KsPwAAAD9SAAAAAAAAAAGIAAAANAAAAHV90FoocO8/qF7892wisT8AAAA/UgAAAAAAAAABiQAAADQAAAB3IWuKX4XvPwBcnGGnOrQ/AAAAP2IAAAAAAAAAAYoAAAA0AAAAx79lB8as7z8AWRRbt8m3PwAAAD9iAAAAAAAAAAGLAAAANAAAAFsQi3Ltu+8/sFbcNBxruj8AAAA/cgAAAAAAAAABjAAAADQAAADtYLDdFMvvP1BU7JMdNL0/AAAAP3IAAAAAAAAAAY0AAAA0AAAAywebZjTX7z9YUiRjSYa/PwAAAD+RAAAAAAAAAAGOAAAANAAAAPEESw1M4O8/gCj6SzOJwD8AAAA/kQAAAAAAAAABjwAAADQAAABhWMDRW+bvP0AoilZs2MA/AAAAP5EAAAAAAAAAAZAAAAA0AAAAzas1lmvs7z/MJwYpEGPBPwAAAD+hAAAAAAAAAAGRAAAANAAAAM2rNZZr7O8/kCfy8HqewT8AAAA/oQAAAAAAAAABkgAAADQAAACFVXB4c+/vP3AnOnYXxsE/AAAAP7AAAAAAAAAAAZMAAAA0AAAAhVVweHPv7z9UJ4L7s+3BPwAAAD+wAAAAAAAAAAGUAAAANAAAAIVVcHhz7+8/VCeC+7PtwT8AAAA/zwAAAAAAAAABlQAAADQAAACo40UX/DiRPwDCxtT9oHU/AAAAPwAAAAAAAAAAAZYAAAA0AAAAqONFF/w4kT8AwsbU/aB1PwAAAD8PAAAAAAAAAAGXAAAANAAAAKjjRRf8OJE/AMLG1P2gdT8AAAA/DwAAAAAAAAABmAAAADQAAACo40UX/DiRPwDCxtT9oHU/AAAAPx8AAAAAAAAAAZkAAAA0AAAAqONFF/w4kT8AwsbU/aB1PwAAAD8fAAAAAAAAAAGaAAAANAAAAKjjRRf8OJE/AMLG1P2gdT8AAAA/LwAAAAAAAAABmwAAADQAAACo40UX/DiRPwDCxtT9oHU/AAAAPy8AAAAAAAAAAZwAAAA0AAAAqONFF/w4kT8AwsbU/aB1PwAAAD9OAAAAAAAAAAGdAAAANAAAAKjjRRf8OJE/AMLG1P2gdT8AAAA/TgAAAAAAAAABngAAADQAAACo40UX/DiRPwDCxtT9oHU/AAAAP04AAAAAAAAAAZ8AAAA0AAAAqONFF/w4kT8AwsbU/aB1PwAAAD9dAAAAAAAAAAGgAAAANAAAAKjjRRf8OJE/AMLG1P2gdT8AAAA/XQAAAAAAAAABoQAAADQAAACo40UX/DiRPwDCxtT9oHU/AAAAP20AAAAAAAAAAaIAAAA0AAAAqONFF/w4kT8AwsbU/aB1PwAAAD9tAAAAAAAAAAGjAAAANAAAAKjjRRf8OJE/AMLG1P2gdT8AAAA/jAAAAAAAAAABpAAAADQAAACo40UX/DiRPwDCxtT9oHU/AAAAP4wAAAAAAAAAAaUAAAA0AAAAqONFF/w4kT8AwsbU/aB1PwAAAD+MAAAAAAAAAAGmAAAANAAAAKjjRRf8OJE/AMLG1P2gdT8AAAA/rAAAAAAAAAABpwAAADQAAACo40UX/DiRPwDCxtT9oHU/AAAAP6wAAAAAAAAAAagAAAA0AAAAqONFF/w4kT8AwsbU/aB1PwAAAD+sAAAAAAAAAAGpAAAANAAAALwImuDWApU/QKQRW3+kkz8AAAA/rAAAAAAAAAABqgAAADQAAABc5O79x4aWP4ChscS5vJY/AAAAP8sAAAAAAAAAAasAAAA0AAAALFKZjMBIlz+gnzEZgjaZPwAAAD/LAAAAAAAAAAGsAAAANAAAALRkQ/GtLZk/gJ2xbUqwmz8AAAA/ywAAAAAAAAABrQAAADQAAABsCUPHolCaP2CbMcISKp4/AAAAP90AAAAAAAAAAa4AAAA0AAAAPHftVZsSmz/AzMiAtAKgPwAAAD/dAAAAAAAAAAGvAAAANAAAANxSQnOMlpw/UMzolSahoD8AAAA//QAAAAAAAAABsAAAADQAAACELpeQfRqeP4DLmLXRjqE/AAAAP/0AAAAAAAAAAbEAAAA0AAAANNOWZnI9nz/AykjVfHyiPwAAAD/9AAAAAAAAAAGyAAAANAAAAGrX9cGxYKA/IMpo6u4aoz8AAAA/DAEAAAAAAAABswAAADQAAAA+RaBQqiKhP6DJiP9guaM/AAAAPwwBAAAAAAAAAbQAAAA0AAAADrNK36LkoT9gyRgKmgikPwAAAD8cAQAAAAAAAAG1AAAANAAAAPbpnyafRaI/EMmoFNNXpD8AAAA/HAEAAAAAAAABtgAAADQAAABSvJ+RGdeiP6DIyClF9qQ/AAAAPywBAAAAAAAAAbcAAAA0AAAAqo6f/JNooz+gyMgpRfakPwAAAD8sAQAAAAAAAAG4AAAANAAAAPKX9K4KW6Q/MMjoPreUpT8AAAA/SwEAAAAAAAABuQAAADQAAADGBZ89Ax2lPzDI6D63lKU/AAAAP0sBAAAAAAAAAboAAAA0AAAA8kVJN3Zwpj8wyOg+t5SlPwAAAD9LAQAAAAAAAAG7AAAANAAAAJIhnlRn9Kc/MMjoPreUpT8AAAA/WgEAAAAAAAABvAAAADQAAADq852/4YWoPzDI6D63lKU/AAAAP1oBAAAAAAAAAb0AAAA0AAAAppidldaoqT8wyOg+t5SlPwAAAD9qAQAAAAAAAAG+AAAANAAAAHoGSCTPaqo/MMjoPreUpT8AAAA/agEAAAAAAAABvwAAADQAAAAuq0f6w42rPzDI6D63lKU/AAAAP4kBAAAAAAAAAcAAAAA0AAAAbrScrDqArD8wyOg+t5SlPwAAAD+JAQAAAAAAAAHBAAAANAAAAFrr8fM24aw/MMjoPreUpT8AAAA/iQEAAAAAAAABwgAAADQAAAAqWZyCL6OtPzDI6D63lKU/AAAAP5kBAAAAAAAAAcMAAAA0AAAAiiuc7ak0rj8wyOg+t5SlPwAAAD+ZAQAAAAAAAAHEAAAANAAAAM408Z8gJ68/MMjoPreUpT8AAAA/qQEAAAAAAAABxQAAADQAAAC2a0bnHIivPzDI6D63lKU/AAAAP6kBAAAAAAAAAcYAAAA0AAAACR8jqcsMsD8wyOg+t5SlPwAAAD/IAQAAAAAAAAHHAAAANAAAADcIo96IVbA/MMjoPreUpT8AAAA/yAEAAAAAAAAByAAAADQAAABl8SIURp6wPzDI6D63lKU/AAAAP8gBAAAAAAAAAckAAAA0AAAATSh4W0L/sD8wyOg+t5SlPwAAAD/XAQAAAAAAAAHKAAAANAAAAHkR+JD/R7E/4Md4SfDjpT8AAAA/1wEAAAAAAAABywAAADQAAABlSE3Y+6ixP7DHCFQpM6Y/AAAAP+cBAAAAAAAAAcwAAAA0AAAATX+iH/gJsj9Qx5heYoKmPwAAAD/nAQAAAAAAAAHNAAAANAAAAL8aTUN2OrI/UMeYXmKCpj8AAAA/BgIAAAAAAAABzgAAADQAAACnUaKKcpuyP9DGuHPUIKc/AAAAPwYCAAAAAAAAAc8AAAA0AAAA0zoiwC/ksj/Qxrhz1CCnPwAAAD8GAgAAAAAAAAHQAAAANAAAAAEkovXsLLM/0Ma4c9Qgpz8AAAA/FgIAAAAAAAAB0QAAADQAAABd9qFgZ76zP9DGuHPUIKc/AAAAPxYCAAAAAAAAAdIAAAA0AAAARy33p2MftD/Qxrhz1CCnPwAAAD8mAgAAAAAAAAHTAAAANAAAAKP/9hLesLQ/0Ma4c9Qgpz8AAAA/JgIAAAAAAAAB1AAAADQAAACJNkxa2hG1P9DGuHPUIKc/AAAAPzUCAAAAAAAAAdUAAAA0AAAALbt2sxWLtT/Qxrhz1CCnPwAAAD81AgAAAAAAAAHWAAAANAAAABXyy/oR7LU/0Ma4c9Qgpz8AAAA/VAIAAAAAAAAB1wAAADQAAABxxMtljH22P9DGuHPUIKc/AAAAP1QCAAAAAAAAAdgAAAA0AAAAieSg4kUntz/Qxrhz1CCnPwAAAD9UAgAAAAAAAAHZAAAANAAAAOO2oE3AuLc/0Ma4c9Qgpz8AAAA/ZAIAAAAAAAAB2gAAADQAAACFO8um+zG4PxDJqBTTV6Q/AAAAP2QCAAAAAAAAAdsAAAA0AAAAb3Ig7veSuD8QyagU01ekPwAAAD90AgAAAAAAAAHcAAAANAAAABH3SkczDLk/YMkYCpoIpD8AAAA/dAIAAAAAAAAB3QAAADQAAACze3WgboW5P6DJiP9guaM/AAAAP5MCAAAAAAAAAd4AAAA0AAAAyZtKHSgvuj+gyYj/YLmjPwAAAD+TAgAAAAAAAAHfAAAANAAAAGsgdXZjqLo/oMmI/2C5oz8AAAA/kwIAAAAAAAAB4AAAADQAAAANpZ/PniG7P6DJiP9guaM/AAAAP6MCAAAAAAAAAeEAAAA0AAAAPY4fBVxquz+gyYj/YLmjPwAAAD+jAgAAAAAAAAHiAAAANAAAAN8SSl6X47s/oMmI/2C5oz8AAAA/wgIAAAAAAAAB4wAAADQAAADHSZ+lk0S8P6DJiP9guaM/AAAAP8ICAAAAAAAAAeQAAAA0AAAAIRyfEA7WvD+gyYj/YLmjPwAAAD/CAgAAAAAAAAHlAAAANAAAAH/unnuIZ70/oMmI/2C5oz8AAAA/4QIAAAAAAAAB5gAAADQAAADbwJ7mAvm9P6DJiP9guaM/AAAAP+ECAAAAAAAAAecAAAA0AAAAf0XJPz5yvj+gyYj/YLmjPwAAAD/xAgAAAAAAAAHoAAAANAAAAJNlnrz3G78/oMmI/2C5oz8AAAA/8QIAAAAAAAAB6QAAADQAAABl00hL8N2/P6DIyClF9qQ/AAAAPxADAAAAAAAAAeoAAAA0AAAAeEfk9RNcwD+gyMgpRfakPwAAAD8QAwAAAAAAAAHrAAAANAAAAMqJeaKxmMA/oMjIKUX2pD8AAAA/EAMAAAAAAAAB7AAAADQAAADUGeRgju3AP6DIyClF9qQ/AAAAPyADAAAAAAAAAe0AAAA0AAAA3qlOH2tCwT+gyMgpRfakPwAAAD8gAwAAAAAAAAHuAAAANAAAAA6TzlQoi8E/oMjIKUX2pD8AAAA/MAMAAAAAAAAB7wAAADQAAAD0ySOcJOzBP6DIyClF9qQ/AAAAPzADAAAAAAAAAfAAAAA0AAAAAFqOWgFBwj+gyMgpRfakPwAAAD8/AwAAAAAAAAHxAAAANAAAAHb1OH5/ccI/oMjIKUX2pD8AAAA/PwMAAAAAAAAB8gAAADQAAACAhaM8XMbCP6DIyClF9qQ/AAAAP14DAAAAAAAAAfMAAAA0AAAAZrz4g1gnwz+gyMgpRfakPwAAAD9eAwAAAAAAAAH0AAAANAAAAHBMY0I1fMM/cMhYNH5FpT8AAAA/XgMAAAAAAAAB9QAAADQAAACgNeN38sTDPzDI6D63lKU/AAAAP24DAAAAAAAAAfYAAAA0AAAA8Hd4JJABxD/gx3hJ8OOlPwAAAD9uAwAAAAAAAAH3AAAANAAAACBh+FlNSsQ/4Md4SfDjpT8AAAA/fgMAAAAAAAAB+AAAADQAAABMSniPCpPEP7DHCFQpM6Y/AAAAP34DAAAAAAAAAfkAAAA0AAAAejP4xMfbxD+wxwhUKTOmPwAAAD+dAwAAAAAAAAH6AAAANAAAAKocePqEJMU/UMeYXmKCpj8AAAA/nQMAAAAAAAAB+wAAADQAAAAeuCIeA1XFPxDHKGmb0aY/AAAAP50DAAAAAAAAAfwAAAA0AAAAcPq3yqCRxT8Qxyhpm9GmPwAAAD+tAwAAAAAAAAH9AAAANAAAAL48TXc+zsU/0Ma4c9Qgpz8AAAA/rQMAAAAAAAAB/gAAADQAAADuJc2s+xbGP5DGSH4NcKc/AAAAP7wDAAAAAAAAAf8AAAA0AAAAHA9N4rhfxj9AxtiIRr+nPwAAAD+8AwAAAAAAAAEAAQAANAAAAG5R4o5WnMY/QMbYiEa/pz8AAAA/2wMAAAAAAAABAQEAADQAAAB44UxNM/HGP0DG2IhGv6c/AAAAP9sDAAAAAAAAAQIBAAA0AAAA7Hz3cLEhxz9AxtiIRr+nPwAAAD/bAwAAAAAAAAEDAQAANAAAABpmd6Zuasc/QMbYiEa/pz8AAAA/6wMAAAAAAAABBAEAADQAAABIT/fbK7PHP0DG2IhGv6c/AAAAP+sDAAAAAAAAAQUBAAA0AAAAMIZMIygUyD9AxtiIRr+nPwAAAD/7AwAAAAAAAAEGAQAANAAAAF5vzFjlXMg/QMbYiEa/pz8AAAA/+wMAAAAAAAABBwEAADQAAACwsWEFg5nIP0DG2IhGv6c/AAAAPxoEAAAAAAAAAQgBAAA0AAAAukHMw1/uyD+gyMgpRfakPwAAAD8aBAAAAAAAAAEJAQAANAAAAOwqTPkcN8k/0Mg4HwynpD8AAAA/GgQAAAAAAAABCgEAADQAAAAYFMwu2n/JPxDJqBTTV6Q/AAAAPyoEAAAAAAAAAQsBAAA0AAAARv1LZJfIyT8QyagU01ekPwAAAD8qBAAAAAAAAAEMAQAANAAAALqY9ocV+ck/EMmoFNNXpD8AAAA/OQQAAAAAAAABDQEAADQAAABSjbYidB3KPxDJqBTTV6Q/AAAAPzkEAAAAAAAAAQ4BAAA0AAAAxihhRvJNyj8QyagU01ekPwAAAD9YBAAAAAAAAAEPAQAANAAAADjEC2pwfso/EMmoFNNXpD8AAAA/WAQAAAAAAAABEAEAADQAAADQuMsEz6LKPxDJqBTTV6Q/AAAAP1gEAAAAAAAAAREBAAA0AAAARFR2KE3Tyj8QyagU01ekPwAAAD9oBAAAAAAAAAESAQAANAAAANxINsOr98o/UMeYXmKCpj8AAAA/aAQAAAAAAAABEwEAADQAAAAsi8tvSTTLP9DGuHPUIKc/AAAAP3gEAAAAAAAAARQBAAA0AAAAwn+LCqhYyz+Qxkh+DXCnPwAAAD94BAAAAAAAAAEVAQAANAAAADobNi4mics/AMZok38OqD8AAAA/hwQAAAAAAAABFgEAADQAAACstuBRpLnLPwDGaJN/Dqg/AAAAP4cEAAAAAAAAARcBAAA0AAAAIFKLdSLqyz/QxfiduF2oPwAAAD+nBAAAAAAAAAEYAQAANAAAACzi9TP/Psw/gMWIqPGsqD8AAAA/pwQAAAAAAAABGQEAADQAAACgfaBXfW/MP4DFiKjxrKg/AAAAP6cEAAAAAAAAARoBAAA0AAAA8L81BBuszD9AxRizKvyoPwAAAD+2BAAAAAAAAAEbAQAANAAAAGRb4CeZ3Mw/AMWovWNLqT8AAAA/tgQAAAAAAAABHAEAADQAAAD6T6DC9wDNP8DEOMicmqk/AAAAP8YEAAAAAAAAAR0BAAA0AAAAbutK5nUxzT/AxDjInJqpPwAAAD/GBAAAAAAAAAEeAQAANAAAAAbgCoHUVc0/wMQ4yJyaqT8AAAA/5QQAAAAAAAABHwEAADQAAACc1MobM3rNP8DEOMicmqk/AAAAP+UEAAAAAAAAASABAAA0AAAANMmKtpGezT/AxDjInJqpPwAAAD/lBAAAAAAAAAEhAQAANAAAAKhkNdoPz80/wMQ4yJyaqT8AAAA/9QQAAAAAAAABIgEAADQAAAA+WfV0bvPNP8DEOMicmqk/AAAAP/UEAAAAAAAAASMBAAA0AAAAkpuKIQwwzj/AxDjInJqpPwAAAD8EBQAAAAAAAAEkAQAANAAAACiQSrxqVM4/wMQ4yJyaqT8AAAA/BAUAAAAAAAABJQEAADQAAACcK/Xf6ITOP8DEOMicmqk/AAAAPyQFAAAAAAAAASYBAAA0AAAAEMefA2e1zj/AxDjInJqpPwAAAD8kBQAAAAAAAAEnAQAANAAAAKi7X57F2c4/EMcoaZvRpj8AAAA/JAUAAAAAAAABKAEAADQAAAD4/fRKYxbPPxDHKGmb0aY/AAAAPzMFAAAAAAAAASkBAAA0AAAAJud0gCBfzz/gx3hJ8OOlPwAAAD8zBQAAAAAAAAEqAQAANAAAAHgpCi2+m88/MMjoPreUpT8AAAA/QwUAAAAAAAABKwEAADQAAAAOHsrHHMDPP3DIWDR+RaU/AAAAP0MFAAAAAAAAASwBAAA0AAAAYGBfdLr8zz+gyMgpRfakPwAAAD9iBQAAAAAAAAEtAQAANAAAAA1XGsN8CtA/oMjIKUX2pD8AAAA/YgUAAAAAAAABLgEAADQAAABXUXoQrBzQP6DIyClF9qQ/AAAAP2IFAAAAAAAAAS8BAAA0AAAANPhkmcso0D+gyMgpRfakPwAAAD9yBQAAAAAAAAEwAQAANAAAAIHyxOb6OtA/oMjIKUX2pD8AAAA/cgUAAAAAAAABMQEAADQAAABema9vGkfQP6DIyClF9qQ/AAAAP4EFAAAAAAAAATIBAAA0AAAAO0Ca+DlT0D+gyMgpRfakPwAAAD+BBQAAAAAAAAEzAQAANAAAAIc6+kVpZdA/oMjIKUX2pD8AAAA/oQUAAAAAAAABNAEAADQAAABAiM9XqH3QP6DIyClF9qQ/AAAAP6EFAAAAAAAAATUBAAA0AAAAjYIvpdeP0D+gyMgpRfakPwAAAD+hBQAAAAAAAAE2AQAANAAAANd8j/IGotA/oMjIKUX2pD8AAAA/sAUAAAAAAAABNwEAADQAAACRymQERrrQP6DIyClF9qQ/AAAAP7AFAAAAAAAAATgBAAA0AAAA28TEUXXM0D/QyDgfDKekPwAAAD/ABQAAAAAAAAE5AQAANAAAACi/JJ+k3tA/0Mg4HwynpD8AAAA/wAUAAAAAAAABOgEAADQAAABQYG918/zQP9DIOB8Mp6Q/AAAAP98FAAAAAAAAATsBAAA0AAAACq5EhzIV0T8QyagU01ekPwAAAD/fBQAAAAAAAAE8AQAANAAAADNPj12BM9E/EMmoFNNXpD8AAAA/3wUAAAAAAAABPQEAADQAAAB+Se+qsEXRPxDJqBTTV6Q/AAAAP+8FAAAAAAAAAT4BAAA0AAAAykNP+N9X0T8QyagU01ekPwAAAD/vBQAAAAAAAAE/AQAANAAAAIWRJAofcNE/EMmoFNNXpD8AAAA//gUAAAAAAAABQAEAADQAAABjOA+TPnzRPxDJqBTTV6Q/AAAAP/4FAAAAAAAAAUEBAAA0AAAArTJv4G2O0T8QyagU01ekPwAAAD8eBgAAAAAAAAFCAQAANAAAAPoszy2doNE/EMmoFNNXpD8AAAA/HgYAAAAAAAABQwEAADQAAABEJy97zLLRPxDJqBTTV6Q/AAAAPx4GAAAAAAAAAUQBAAA0AAAAIc4ZBOy+0T8QyagU01ekPwAAAD8tBgAAAAAAAAFFAQAANAAAAP50BI0Ly9E/EMmoFNNXpD8AAAA/LQYAAAAAAAABRgEAADQAAABKb2TaOt3RPxDJqBTTV6Q/AAAAPz0GAAAAAAAAAUcBAAA0AAAAJxZPY1rp0T8QyagU01ekPwAAAD89BgAAAAAAAAFIAQAANAAAAJVpxCdq79E/EMmoFNNXpD8AAAA/XAYAAAAAAAABSQEAADQAAAByEK+wifvRPxDJqBTTV6Q/AAAAP1wGAAAAAAAAAUoBAAA0AAAATreZOakH0j8QyagU01ekPwAAAD9cBgAAAAAAAAFLAQAANAAAAJux+YbYGdI/EMmoFNNXpD8AAAA/bAYAAAAAAAABTAEAADQAAAB4WOQP+CXSPxDJqBTTV6Q/AAAAP2wGAAAAAAAAAU0BAAA0AAAAVf/OmBcy0j8QyagU01ekPwAAAD97BgAAAAAAAAFOAQAANAAAADKmuSE3PtI/EMmoFNNXpD8AAAA/ewYAAAAAAAABTwEAADQAAAAPTaSqVkrSPxDJqBTTV6Q/AAAAP4sGAAAAAAAAAVABAAA0AAAAWkcE+IVc0j9gyRgKmgikPwAAAD+LBgAAAAAAAAFRAQAANAAAADfu7oClaNI/oMmI/2C5oz8AAAA/qgYAAAAAAAABUgEAADQAAAAUldkJxXTSP/DJ+PQnaqM/AAAAP6oGAAAAAAAAAVMBAAA0AAAA8TvEkuSA0j8gymjq7hqjPwAAAD+qBgAAAAAAAAFUAQAANAAAAD02JOATk9I/gMrY37XLoj8AAAA/ugYAAAAAAAABVQEAADQAAACIMIQtQ6XSP8DKSNV8fKI/AAAAP7oGAAAAAAAAAVYBAAA0AAAA1SrkenK30j/AykjVfHyiPwAAAD/JBgAAAAAAAAFXAQAANAAAAI94uYyxz9I/wMpI1Xx8oj8AAAA/yQYAAAAAAAABWAEAADQAAADachna4OHSP8DKSNV8fKI/AAAAP+kGAAAAAAAAAVkBAAA0AAAAtxkEYwDu0j/AykjVfHyiPwAAAD/pBgAAAAAAAAFaAQAANAAAAAIUZLAvANM/wMpI1Xx8oj8AAAA/6QYAAAAAAAABWwEAADQAAABODsT9XhLTP8DKSNV8fKI/AAAAP/gGAAAAAAAAAVwBAAA0AAAAvGE5wm4Y0z/AykjVfHyiPwAAAD/4BgAAAAAAAAFdAQAANAAAAJkIJEuOJNM/wMpI1Xx8oj8AAAA/CAcAAAAAAAABXgEAADQAAAB3rw7UrTDTP8DKSNV8fKI/AAAAPwgHAAAAAAAAAV8BAAA0AAAA5QKEmL020z/AykjVfHyiPwAAAD8nBwAAAAAAAAFgAQAANAAAAFRW+VzNPNM/wMpI1Xx8oj8AAAA/JwcAAAAAAAABYQEAADQAAAAx/ePl7EjTP8DKSNV8fKI/AAAAPycHAAAAAAAAAWIBAAA0AAAAnlBZqvxO0z/AykjVfHyiPwAAAD83BwAAAAAAAAFjAQAANAAAAA6kzm4MVdM/wMpI1Xx8oj8AAAA/NwcAAAAAAAABZAEAADQAAAB790MzHFvTP8DKSNV8fKI/AAAAP0YHAAAAAAAAAWUBAAA0AAAAe/dDMxxb0z/AykjVfHyiPwAAAD9GBwAAAAAAAAFmAQAANAAAAOtKufcrYdM/wMpI1Xx8oj8AAAA/ZgcAAAAAAAABZwEAADQAAABYni68O2fTP8DKSNV8fKI/AAAAP2YHAAAAAAAAAWgBAAA0AAAAyPGjgEtt0z/AykjVfHyiPwAAAD9mBwAAAAAAAAFpAQAANAAAAMjxo4BLbdM/wMpI1Xx8oj8AAAA/dQcAAAAAAAABagEAADQAAAA1RRlFW3PTP8DKSNV8fKI/AAAAP3UHAAAAAAAAAWsBAAA0AAAANUUZRVtz0z/AykjVfHyiPwAAAD+FBwAAAAAAAAFsAQAANAAAAKWYjglredM/wMpI1Xx8oj8AAAA/hQcAAAAAAAABbQEAADQAAAClmI4Ja3nTP8DKSNV8fKI/AAAAP6QHAAAAAAAAAW4BAAA0AAAAgj95koqF0z/AykjVfHyiPwAAAD+kBwAAAAAAAAFvAQAANAAAAII/eZKKhdM/wMpI1Xx8oj8AAAA/pAcAAAAAAAABcAEAADQAAADvku5WmovTP8DKSNV8fKI/AAAAP7QHAAAAAAAAAXEBAAA0AAAAXuZjG6qR0z/AykjVfHyiPwAAAD+0BwAAAAAAAAFyAQAANAAAAF7mYxuqkdM/wMpI1Xx8oj8AAAA/0wcAAAAAAAABcwEAADQAAAA7jU6kyZ3TP8DKSNV8fKI/AAAAP9MHAAAAAAAAAXQBAAA0AAAAO41OpMmd0z/AykjVfHyiPwAAAD/TBwAAAAAAAAF1AQAANAAAAKngw2jZo9M/wMpI1Xx8oj8AAAA/4wcAAAAAAAABdgEAADQAAAAYNDkt6anTP8DKSNV8fKI/AAAAP+MHAAAAAAAAAXcBAAA0AAAAhoeu8fiv0z/AykjVfHyiPwAAAD/yBwAAAAAAAAF4AQAANAAAAPXaI7YIttM/kMZIfg1wpz8AAAA/8gcAAAAAAAABeQEAADQAAADSgQ4/KMLTP0DG2IhGv6c/AAAAPwIIAAAAAAAAAXoBAAA0AAAAQdWDAzjI0z8AxmiTfw6oPwAAAD8CCAAAAAAAAAF7AQAANAAAAK8o+cdHztM/0MX4nbhdqD8AAAA/IQgAAAAAAAABfAEAADQAAAAefG6MV9TTP9DF+J24Xag/AAAAPyEIAAAAAAAAAX0BAAA0AAAAjs/jUGfa0z+AxYio8ayoPwAAAD8hCAAAAAAAAAF+AQAANAAAAPsiWRV34NM/gMWIqPGsqD8AAAA/MQgAAAAAAAABfwEAADQAAABrds7ZhubTP4DFiKjxrKg/AAAAPzEIAAAAAAAAAYABAAA0AAAA2MlDnpbs0z+AxYio8ayoPwAAAD9ACAAAAAAAAAGBAQAANAAAAEgduWKm8tM/gMWIqPGsqD8AAAA/QAgAAAAAAAABggEAADQAAAAlxKPrxf7TP4DFiKjxrKg/AAAAP2AIAAAAAAAAAYMBAAA0AAAAkhcZsNUE1D+AxYio8ayoPwAAAD9gCAAAAAAAAAGEAQAANAAAAJIXGbDVBNQ/gMWIqPGsqD8AAAA/YAgAAAAAAAABhQEAADQAAAACa4505QrUP4DFiKjxrKg/AAAAP28IAAAAAAAAAYYBAAA0AAAAb74DOfUQ1D+AxYio8ayoPwAAAD9vCAAAAAAAAAGHAQAANAAAAG++Azn1ENQ/gMWIqPGsqD8AAAA/fwgAAAAAAAABiAEAADQAAADfEXn9BBfUP4DFiKjxrKg/AAAAP38IAAAAAAAAAYkBAAA0AAAA3xF5/QQX1D+AxYio8ayoPwAAAD+PCAAAAAAAAAGKAQAANAAAAExl7sEUHdQ/gMWIqPGsqD8AAAA/jwgAAAAAAAABiwEAADQAAABMZe7BFB3UP4DFiKjxrKg/AAAAP64IAAAAAAAAAYwBAAA0AAAATGXuwRQd1D+AxYio8ayoPwAAAD+uCAAAAAAAAAGNAQAANAAAALy4Y4YkI9Q/gMWIqPGsqD8AAAA/rggAAAAAAAABjgEAADQAAAC8uGOGJCPUP4DFiKjxrKg/AAAAP70IAAAAAAAAAY8BAAA0AAAAvLhjhiQj1D+AxYio8ayoPwAAAD+9CAAAAAAAAAGQAQAANAAAACkM2Uo0KdQ/gMWIqPGsqD8AAAA/3QgAAAAAAAABkQEAADQAAAApDNlKNCnUP4DFiKjxrKg/AAAAP90IAAAAAAAAAZIBAAA0AAAAKQzZSjQp1D+AxYio8ayoPwAAAD/dCAAAAAAAAAGTAQAANAAAACkM2Uo0KdQ/gMWIqPGsqD8AAAA/7AgAAAAAAAABlAEAADQAAACYX04PRC/UP4DFiKjxrKg/AAAAP+wIAAAAAAAAAZUBAAA0AAAAmF9OD0Qv1D+AxYio8ayoPwAAAD/8CAAAAAAAAAGWAQAANAAAAJhfTg9EL9Q/gMWIqPGsqD8AAAA//AgAAAAAAAABlwEAADQAAACYX04PRC/UP4DFiKjxrKg/AAAAPwwJAAAAAAAAAZgBAAA0AAAAmF9OD0Qv1D+AxYio8ayoPwAAAD8MCQAAAAAAAAGZAQAANAAAAHUGOZhjO9Q/gMWIqPGsqD8AAAA/KwkAAAAAAAABmgEAADQAAADjWa5cc0HUP4DFiKjxrKg/AAAAPysJAAAAAAAAAZsBAAA0AAAAUq0jIYNH1D+AxYio8ayoPwAAAD8rCQAAAAAAAAGcAQAANAAAAMEAmeWSTdQ/gMWIqPGsqD8AAAA/OgkAAAAAAAABnQEAADQAAACep4NuslnUP4DFiKjxrKg/AAAAPzoJAAAAAAAAAZ4BAAA0AAAAe05u99Fl1D+AxYio8ayoPwAAAD9KCQAAAAAAAAGfAQAANAAAAMZIzkQBeNQ/gMWIqPGsqD8AAAA/SgkAAAAAAAABoAEAADQAAAAQQy6SMIrUP4DFiKjxrKg/AAAAP2kJAAAAAAAAAaEBAAA0AAAA7ukYG1CW1D+AxYio8ayoPwAAAD9pCQAAAAAAAAGiAQAANAAAAMuQA6RvotQ/gMWIqPGsqD8AAAA/aQkAAAAAAAABowEAADQAAAA75Hhof6jUP4DFiKjxrKg/AAAAP3kJAAAAAAAAAaQBAAA0AAAAhd7Yta661D+AxYio8ayoPwAAAD95CQAAAAAAAAGlAQAANAAAAPUxTnq+wNQ/gMWIqPGsqD8AAAA/iQkAAAAAAAABpgEAADQAAABihcM+zsbUP4DFiKjxrKg/AAAAP4kJAAAAAAAAAacBAAA0AAAA0Ng4A97M1D+AxYio8ayoPwAAAD+oCQAAAAAAAAGoAQAANAAAAD8srsft0tQ/gMWIqPGsqD8AAAA/qAkAAAAAAAABqQEAADQAAACufyOM/djUP4DFiKjxrKg/AAAAP6gJAAAAAAAAAaoBAAA0AAAAHNOYUA3f1D+AxYio8ayoPwAAAD+3CQAAAAAAAAGrAQAANAAAABzTmFAN39Q/gMWIqPGsqD8AAAA/twkAAAAAAAABrAEAADQAAACLJg4VHeXUP4DFiKjxrKg/AAAAP8cJAAAAAAAAAa0BAAA0AAAAiyYOFR3l1D+AxYio8ayoPwAAAD/HCQAAAAAAAAGuAQAANAAAAGjN+J088dQ/gMWIqPGsqD8AAAA/5gkAAAAAAAABrwEAADQAAABozfidPPHUP4DFiKjxrKg/AAAAP+YJAAAAAAAAAbABAAA0AAAA1iBuYkz31D+AxYio8ayoPwAAAD/mCQAAAAAAAAGxAQAANAAAANYgbmJM99Q/gMWIqPGsqD8AAAA/9gkAAAAAAAABsgEAADQAAADWIG5iTPfUP4DFiKjxrKg/AAAAP/YJAAAAAAAAAbMBAAA0AAAARXTjJlz91D+AxYio8ayoPwAAAD8GCgAAAAAAAAG0AQAANAAAAEV04yZc/dQ/gMWIqPGsqD8AAAA/BgoAAAAAAAABtQEAADQAAABFdOMmXP3UP4DFiKjxrKg/AAAAPyUKAAAAAAAAAbYBAAA0AAAARXTjJlz91D+AxYio8ayoPwAAAD8lCgAAAAAAAAG3AQAANAAAAEV04yZc/dQ/gMWIqPGsqD8AAAA/JQoAAAAAAAABuAEAADQAAABFdOMmXP3UP4DFiKjxrKg/AAAAPzQKAAAAAAAAAbkBAAA0AAAAs8dY62sD1T+AxYio8ayoPwAAAD80CgAAAAAAAAG6AQAANAAAALPHWOtrA9U/gMWIqPGsqD8AAAA/RAoAAAAAAAABuwEAADQAAACzx1jrawPVP4DFiKjxrKg/AAAAP0QKAAAAAAAAAbwBAAA0AAAAs8dY62sD1T+AxYio8ayoPwAAAD9jCgAAAAAAAAG9AQAANAAAALPHWOtrA9U/gMWIqPGsqD8AAAA/YwoAAAAAAAABvgEAADQAAACzx1jrawPVP4DFiKjxrKg/AAAAP2MKAAAAAAAAAb8BAAA0AAAAhd7Yta661D+gyMgpRfakPwAAAD+DCgAAAAAAAAHAAQAANAAAAIXe2LWuutQ/oMjIKUX2pD8AAAA/gwoAAAAAAAABwQEAADQAAACLJg4VHeXUP253Sn5QB+o/AAAAPwAAAAAAAAAAAcIBAAA0AAAAiyYOFR3l1D9ud0p+UAfqPwAAAD8QAAAAAAAAAAHDAQAANAAAAIsmDhUd5dQ/bndKflAH6j8AAAA/EAAAAAAAAAABxAEAADQAAACLJg4VHeXUP253Sn5QB+o/AAAAPxAAAAAAAAAAAcUBAAA0AAAAiyYOFR3l1D9ud0p+UAfqPwAAAD8QAAAAAAAAAAHGAQAANAAAAIsmDhUd5dQ/bndKflAH6j8AAAA/EAAAAAAAAAABxwEAADQAAACLJg4VHeXUP253Sn5QB+o/AAAAPyAAAAAAAAAAAcgBAAA0AAAAiyYOFR3l1D9ud0p+UAfqPwAAAD8gAAAAAAAAAAHJAQAANAAAADPzbc3GiNU/SHc7lOAz6j8AAAA/LwAAAAAAAAABygEAADQAAADPL2PHk9fVPyB3LKpwYOo/AAAAPz8AAAAAAAAAAcsBAAA0AAAA2b/NhXAs1j/8dh3AAI3qPwAAAD8/AAAAAAAAAAHMAQAANAAAAKCdDVaMmdY/xHayGF/N6j8AAAA/TwAAAAAAAAABzQEAADQAAAD2J9hhmADXP5Z29U/WA+s/AAAAP08AAAAAAAAAAc4BAAA0AAAAKVmN9sNz1z9edoqoNETrPwAAAD9eAAAAAAAAAAHPAQAANAAAAKmEotge+dc//nViOAq76z8AAAA/XgAAAAAAAAAB0AEAADQAAAAnsLe6eX7YP7x1SbJPBew/AAAAP24AAAAAAAAAAdEBAAA0AAAA7o33ipXr2D94ddm8iFTsPwAAAD9uAAAAAAAAAAHSAQAANAAAANwMgjEAd9k/DHUDbkXV7D8AAAA/jQAAAAAAAAAB0wEAADQAAACAkayKO/DZP7505ZllLu0/AAAAP40AAAAAAAAAAdQBAAA0AAAAjmlMqIZv2j9KdLjbFbTtPwAAAD+NAAAAAAAAAAHVAQAANAAAAAZNLCtzyto/+HPsKB0X7j8AAAA/nQAAAAAAAAAB1gEAADQAAADwg4FybyvbP8BzgYF7V+4/AAAAP50AAAAAAAAAAdcBAAA0AAAAtGHBQouY2z+Ec79qzZzuPwAAAD+sAAAAAAAAAAHYAQAANAAAADBFocV389s/VHOrMjjY7j8AAAA/rAAAAAAAAAAB2QEAADQAAADu2qs2JTbcPzJz87fU/+4/AAAAP8wAAAAAAAAAAdoBAAA0AAAA+moW9QGL3D8Gc41eWDHvPwAAAD/MAAAAAAAAAAHbAQAANAAAAChUliq/09w/5HLV4/RY7z8AAAA/zAAAAAAAAAAB3AEAADQAAADo6aCbbBbdP8pydNide+8/AAAAP9sAAAAAAAAAAd0BAAA0AAAAojd2rasu3T+2chgbbI/vPwAAAD/bAAAAAAAAAAHeAQAANAAAADgsNkgKU90/nnIOfyGt7z8AAAA/6wAAAAAAAAAB3wEAADQAAADyeQtaSWvdP5RyYKAIt+8/AAAAP+sAAAAAAAAAAeABAAA0AAAArMfga4iD3T+GcltS48XvPwAAAD8KAQAAAAAAAAHhAQAANAAAABwbVjCYid0/fnKtc8rP7z8AAAA/CgEAAAAAAAAB4gEAADQAAAD4wUC5t5XdP35yrXPKz+8/AAAAPwoBAAAAAAAAAeMBAAA0AAAA+MFAubeV3T98clYEvtTvPwAAAD8aAQAAAAAAAAHkAQAANAAAAPjBQLm3ld0/fHJWBL7U7z8AAAA/GgEAAAAAAAAB5QEAADQAAABoFbZ9x5vdP3xyVgS+1O8/AAAAPykBAAAAAAAAAeYBAAA0AAAAaBW2fceb3T98clYEvtTvPwAAAD8pAQAAAAAAAAHnAQAANAAAAGgVtn3Hm90/fHJWBL7U7z8AAAA/OQEAAAAAAAAB6AEAADQAAACufyOM/djUP3x3T8x1+Ok/AAAAPwAAAAAAAAAAAekBAAA0AAAArn8jjP3Y1D98d0/MdfjpPwAAAD8fAAAAAAAAAAHqAQAANAAAAK5/I4z92NQ/fHdPzHX46T8AAAA/HwAAAAAAAAAB6wEAADQAAACufyOM/djUP3x3T8x1+Ok/AAAAPx8AAAAAAAAAAewBAAA0AAAArn8jjP3Y1D98d0/MdfjpPwAAAD8uAAAAAAAAAAHtAQAANAAAAK5/I4z92NQ/fHdPzHX46T8AAAA/LgAAAAAAAAAB7gEAADQAAACufyOM/djUP3x3T8x1+Ok/AAAAPz4AAAAAAAAAAe8BAAA0AAAArn8jjP3Y1D98d0/MdfjpPwAAAD8+AAAAAAAAAAHwAQAANAAAAK5/I4z92NQ/fHdPzHX46T8AAAA/XQAAAAAAAAAB8QEAADQAAACufyOM/djUP3x3T8x1+Ok/AAAAP10AAAAAAAAAAfIBAAA0AAAArn8jjP3Y1D98d0/MdfjpPwAAAD9dAAAAAAAAAAHzAQAANAAAAK5/I4z92NQ/fHdPzHX46T8AAAA/bQAAAAAAAAAB9AEAADQAAADisNggKUzVP8R2shhfzeo/AAAAP20AAAAAAAAAAfUBAAA0AAAAeaWYu4dw1T+Sdp7gyQjrPwAAAD+MAAAAAAAAAAH2AQAANAAAABCaWFbmlNU/TnYu6wJY6z8AAAA/jAAAAAAAAAAB9wEAADQAAACmjhjxRLnVPwB2uacWtus/AAAAP4wAAAAAAAAAAfgBAAA0AAAA8oh4PnTL1T/adaq9puLrPwAAAD+cAAAAAAAAAAH5AQAANAAAAPfQrZ3i9dU/oHXopvgn7D8AAAA/nAAAAAAAAAAB+gEAADQAAACyHoOvIQ7WP251K95vXuw/AAAAP6sAAAAAAAAAAfsBAAA0AAAAbGxYwWAm1j9IdRz0/4rsPwAAAD+rAAAAAAAAAAH8AQAANAAAAJQNo5evRNY/DnVa3VHQ7D8AAAA/uwAAAAAAAAAB/QEAADQAAABPW3ip7lzWP+x0omLu9+w/AAAAP7sAAAAAAAAAAf4BAAA0AAAAmlXY9h1v1j/KdOrnih/tPwAAAD/aAAAAAAAAAAH/AQAANAAAAFSjrQhdh9Y/pHTb/RpM7T8AAAA/2gAAAAAAAAABAAIAADQAAAAP8YIanJ/WP4x00WHQae0/AAAAP9oAAAAAAAAAAQECAAA0AAAAfET43qul1j9+dMwTq3jtPwAAAD/qAAAAAAAAAAECAgAANAAAAOyXbaO7q9Y/cHTHxYWH7T8AAAA/6gAAAAAAAAABAwIAADQAAABZ6+Jny7HWP2x0cFZ5jO0/AAAAP/oAAAAAAAAAAQQCAAA0AAAAWeviZ8ux1j9sdHBWeYztPwAAAD/6AAAAAAAAAAEFAgAANAAAAFnr4mfLsdY/bHRwVnmM7T8AAAA/CQEAAAAAAAABBgIAADQAAAAvqzhuWF7VP9Z3cu56kOk/AAAAPwAAAAAAAAAAAQcCAAA0AAAAL6s4blhe1T/Wd3LuepDpPwAAAD8qAAAAAAAAAAEIAgAANAAAAC+rOG5YXtU/1ndy7nqQ6T8AAAA/KgAAAAAAAAABCQIAADQAAAAvqzhuWF7VP9Z3cu56kOk/AAAAPzoAAAAAAAAAAQoCAAA0AAAAL6s4blhe1T/Wd3LuepDpPwAAAD86AAAAAAAAAAELAgAANAAAAC+rOG5YXtU/1ndy7nqQ6T8AAAA/SgAAAAAAAAABDAIAADQAAAAvqzhuWF7VP9Z3cu56kOk/AAAAP0oAAAAAAAAAAQ0CAAA0AAAAGirDFMPp1T/+d9hH917pPwAAAD9pAAAAAAAAAAEOAgAANAAAAGxsWMFgJtY/FHiLdDVG6T8AAAA/aQAAAAAAAAABDwIAADQAAAB3/MJ/PXvWPyp4PqFzLek/AAAAP3kAAAAAAAAAARACAAA0AAAAh9RinYj61j9QeE2L4wDpPwAAAD95AAAAAAAAAAERAgAANAAAAEyyom2kZ9c/cngFBkfZ6D8AAAA/eQAAAAAAAAABEgIAADQAAACkPG15sM7XP5R4vYCqseg/AAAAP4gAAAAAAAAAARMCAAA0AAAA120iDtxB2D+8eMxqGoXoPwAAAD+IAAAAAAAAAAEUAgAANAAAAFFRApHInNg/1HjWBmVn6D8AAAA/pwAAAAAAAAABFQIAADQAAAAR5wwCdt/YP+R4MsSWU+g/AAAAP6cAAAAAAAAAARYCAAA0AAAAYSmirhMc2T/2eOXw1DroPwAAAD+nAAAAAAAAAAEXAgAANAAAAIvK7IRiOtk/AHmTz+0w6D8AAAA/twAAAAAAAAABGAIAADQAAADWxEzSkUzZPwR56j76K+g/AAAAP7cAAAAAAAAAARkCAAA0AAAAkBIi5NBk2T8MeZgdEyLoPwAAAD/WAAAAAAAAAAEaAgAANAAAAJASIuTQZNk/DHmYHRMi6D8AAAA/1gAAAAAAAAABGwIAADQAAAAge6qPh4xgP/R+62FqOuE/AAAAPwAAAAAAAAAAARwCAAA0AAAAIHuqj4eMYD/0futhajrhPwAAAD8QAAAAAAAAAAEdAgAANAAAACB7qo+HjGA/9H7rYWo64T8AAAA/EAAAAAAAAAABHgIAADQAAAAge6qPh4xgP/R+62FqOuE/AAAAPx8AAAAAAAAAAR8CAAA0AAAAIHuqj4eMYD/0futhajrhPwAAAD8fAAAAAAAAAAEgAgAANAAAACB7qo+HjGA/9H7rYWo64T8AAAA/HwAAAAAAAAABIQIAADQAAAAge6qPh4xgP/R+62FqOuE/AAAAPz8AAAAAAAAAASICAAA0AAAAIHuqj4eMYD/0futhajrhPwAAAD8/AAAAAAAAAAEjAgAANAAAACB7qo+HjGA/9H7rYWo64T8AAAA/PwAAAAAAAAABJAIAADQAAAAge6qPh4xgP/R+62FqOuE/AAAAP04AAAAAAAAAASUCAAA0AAAAIHuqj4eMYD/0futhajrhPwAAAD9OAAAAAAAAAAEmAgAANAAAACB7qo+HjGA/9H7rYWo64T8AAAA/bQAAAAAAAAABJwIAADQAAAAge6qPh4xgP/R+62FqOuE/AAAAP20AAAAAAAAAASgCAAA0AAAAIHuqj4eMYD/0futhajrhPwAAAD9tAAAAAAAAAAEpAgAANAAAACB7qo+HjGA/9H7rYWo64T8AAAA/fQAAAAAAAAABKgIAADQAAAAge6qPh4xgP/R+62FqOuE/AAAAP30AAAAAAAAAASsCAAA0AAAAIHuqj4eMYD/0futhajrhPwAAAD+NAAAAAAAAAAEsAgAANAAAACB7qo+HjGA/9H7rYWo64T8AAAA/jQAAAAAAAAABLQIAADQAAAAge6qPh4xgP/R+62FqOuE/AAAAP6wAAAAAAAAAAS4CAAA0AAAAIHuqj4eMYD/0futhajrhPwAAAD+sAAAAAAAAAAEvAgAANAAAACB7qo+HjGA/9H7rYWo64T8AAAA/rAAAAAAAAAABMAIAADQAAAAge6qPh4xgP/R+62FqOuE/AAAAP7wAAAAAAAAAATECAAA0AAAAIHuqj4eMYD/0futhajrhPwAAAD+8AAAAAAAAAAEyAgAANAAAACB7qo+HjGA/9H7rYWo64T8AAAA/ywAAAAAAAAABMwIAADQAAAAge6qPh4xgP/R+62FqOuE/AAAAP8sAAAAAAAAAATQCAAA0AAAAIHuqj4eMYD/0futhajrhPwAAAD/ZAAAAAAAAAAE1AgAANAAAACB7qo+HjGA/9H7rYWo64T8AAAA/2QAAAAAAAAABNgIAADQAAAC4DpAmfs6EP55+H69xneE/AAAAP/gAAAAAAAAAATcCAAA0AAAAIFiP0mcUhz+afsg/ZaLhPwAAAD/4AAAAAAAAAAE4AgAANAAAADh945tC3oo/ln5x0Fin4T8AAAA/+AAAAAAAAAABOQIAADQAAACANI3WJOaNP5J+GmFMrOE/AAAAPwgBAAAAAAAAAToCAAA0AAAAqONFF/w4kT+OfsPxP7HhPwAAAD8XAQAAAAAAAAE7AgAANAAAADD273vpHZM/in5sgjO24T8AAAA/FwEAAAAAAAABPAIAADQAAACkP+8n02OVP4Z+FRMnu+E/AAAAPxcBAAAAAAAAAT0CAAA0AAAALFKZjMBIlz+GfhUTJ7vhPwAAAD83AQAAAAAAAAE+AgAANAAAAJybmDiqjpk/gH6+oxrA4T8AAAA/NwEAAAAAAAABPwIAADQAAAA8d+1VmxKbP4B+vqMawOE/AAAAPzcBAAAAAAAAAUACAAA0AAAA3FJCc4yWnD+Afr6jGsDhPwAAAD9GAQAAAAAAAAFBAgAANAAAAIQul5B9Gp4/gH6+oxrA4T8AAAA/RgEAAAAAAAABQgIAADQAAAA005Zmcj2fP4B+vqMawOE/AAAAP2UBAAAAAAAAAUMCAAA0AAAAatf1wbFgoD+Afr6jGsDhPwAAAD9lAQAAAAAAAAFEAgAANAAAAMqp9Sws8qA/gH6+oxrA4T8AAAA/ZQEAAAAAAAABRQIAADQAAAAmfPWXpoOhP4B+vqMawOE/AAAAP3UBAAAAAAAAAUYCAAA0AAAA9umfJp9Foj+Afr6jGsDhPwAAAD91AQAAAAAAAAFHAgAANAAAAFK8n5EZ16I/gH6+oxrA4T8AAAA/hQEAAAAAAAABSAIAADQAAACWxfRDkMmjP4B+vqMawOE/AAAAP4UBAAAAAAAAAUkCAAA0AAAAajOf0oiLpD+Afr6jGsDhPwAAAD+UAQAAAAAAAAFKAgAANAAAACLYnqh9rqU/fH5nNA7F4T8AAAA/lAEAAAAAAAABSwIAADQAAABm4fNa9KCmP3R+uVX1zuE/AAAAP7QBAAAAAAAAAUwCAAA0AAAAkiGeVGf0pz90frlV9c7hPwAAAD+0AQAAAAAAAAFNAgAANAAAAOrznb/hhag/cH5i5ujT4T8AAAA/tAEAAAAAAAABTgIAADQAAAAy/fJxWHipP2x+C3fc2OE/AAAAP8MBAAAAAAAAAU8CAAA0AAAAjs/y3NIJqj9ifl2Yw+LhPwAAAD/DAQAAAAAAAAFQAgAANAAAAOqh8kdNm6o/YH4GKbfn4T8AAAA/0wEAAAAAAAABUQIAADQAAADS2EePSfyqP1Z+WEqe8eE/AAAAP9MBAAAAAAAAAVICAAA0AAAAEuKcQcDuqz9SfgHbkfbhPwAAAD/yAQAAAAAAAAFTAgAANAAAAPoY8oi8T6w/TH6qa4X74T8AAAA/8gEAAAAAAAABVAIAADQAAABa6/HzNuGsP0p+U/x4AOI/AAAAP/IBAAAAAAAAAVUCAAA0AAAAtr3xXrFyrT9GfvyMbAXiPwAAAD8CAgAAAAAAAAFWAgAANAAAAJ70Rqat060/QH6lHWAK4j8AAAA/AgIAAAAAAAABVwIAADQAAAD+xkYRKGWuPzx+Tq5TD+I/AAAAPxECAAAAAAAAAVgCAAA0AAAAzjTxnyAnrz86fvc+RxTiPwAAAD8RAgAAAAAAAAFZAgAANAAAACoH8QqbuK8/NH6gzzoZ4j8AAAA/MQIAAAAAAAABWgIAADQAAAB9us3MST2wPzR+oM86GeI/AAAAPzECAAAAAAAAAVsCAAA0AAAA2YzNN8TOsD80fqDPOhniPwAAAD8xAgAAAAAAAAFcAgAANAAAAHkR+JD/R7E/NH6gzzoZ4j8AAAA/QAIAAAAAAAABXQIAADQAAAAfliLqOsGxPzB+SWAuHuI/AAAAP0ACAAAAAAAAAV4CAAA0AAAAB813MTcisj8wfklgLh7iPwAAAD9QAgAAAAAAAAFfAgAANAAAAKdRoopym7I/MH5JYC4e4j8AAAA/UAIAAAAAAAABYAIAADQAAACNiPfRbvyyPzB+SWAuHuI/AAAAP28CAAAAAAAAAWECAAA0AAAALw0iK6p1sz8wfklgLh7iPwAAAD9vAgAAAAAAAAFiAgAANAAAABVEd3Km1rM/Kn7y8CEj4j8AAAA/bwIAAAAAAAABYwIAADQAAAC7yKHL4U+0Pyh+m4EVKOI/AAAAP38CAAAAAAAAAWQCAAA0AAAAo//2Et6wtD8ofpuBFSjiPwAAAD9/AgAAAAAAAAFlAgAANAAAAIk2TFraEbU/KH6bgRUo4j8AAAA/ngIAAAAAAAABZgIAADQAAADnCEzFVKO1Pyh+m4EVKOI/AAAAP54CAAAAAAAAAWcCAAA0AAAAQ9tLMM80tj8ofpuBFSjiPwAAAD+eAgAAAAAAAAFoAgAANAAAAOdfdokKrrY/KH6bgRUo4j8AAAA/rgIAAAAAAAABaQIAADQAAAC3zSAYA3C3Pyh+m4EVKOI/AAAAP64CAAAAAAAAAWoCAAA0AAAAV1JLcT7ptz8ofpuBFSjiPwAAAD+9AgAAAAAAAAFrAgAANAAAAPvWdcp5Yrg/KH6bgRUo4j8AAAA/vQIAAAAAAAABbAIAADQAAADfDcsRdsO4Pyh+m4EVKOI/AAAAP80CAAAAAAAAAW0CAAA0AAAAEfdKRzMMuT8ofpuBFSjiPwAAAD/NAgAAAAAAAAFuAgAANAAAAD/gynzwVLk/KH6bgRUo4j8AAAA/8gIAAAAAAAABbwIAADQAAABvyUqyrZ25Pyh+m4EVKOI/AAAAP/ICAAAAAAAAAXACAAA0AAAAUwCg+an+uT8ofpuBFSjiPwAAAD/yAgAAAAAAAAFxAgAANAAAAIPpHy9nR7o/KH6bgRUo4j8AAAA/AgMAAAAAAAABcgIAADQAAACx0p9kJJC6Pyh+m4EVKOI/AAAAPwIDAAAAAAAAAXMCAAA0AAAAmQn1qyDxuj8ofpuBFSjiPwAAAD8RAwAAAAAAAAF0AgAANAAAAMnydOHdObs/KH6bgRUo4j8AAAA/EQMAAAAAAAABdQIAADQAAAA9jh8FXGq7Pyh+m4EVKOI/AAAAPyEDAAAAAAAAAXYCAAA0AAAAa3efOhmzuz8ofpuBFSjiPwAAAD8hAwAAAAAAAAF3AgAANAAAAJlgH3DW+7s/KH6bgRUo4j8AAAA/QAMAAAAAAAABeAIAADQAAADHSZ+lk0S8Pyh+m4EVKOI/AAAAP0ADAAAAAAAAAXkCAAA0AAAAOeVJyRF1vD8ofpuBFSjiPwAAAD9AAwAAAAAAAAF6AgAANAAAACEcnxAO1rw/KH6bgRUo4j8AAAA/UAMAAAAAAAABewIAADQAAABRBR9Gyx69Pyh+m4EVKOI/AAAAP1ADAAAAAAAAAXwCAAA0AAAAOTx0jcd/vT9KflP8eADiPwAAAD9fAwAAAAAAAAF9AgAANAAAANvAnuYC+b0/Sn5T/HgA4j8AAAA/XwMAAAAAAAABfgIAADQAAAB/Rck/PnK+P0p+U/x4AOI/AAAAP38DAAAAAAAAAX8CAAA0AAAAZ3wehzrTvj9KflP8eADiPwAAAD9/AwAAAAAAAAGAAgAANAAAAJNlnrz3G78/Sn5T/HgA4j8AAAA/fwMAAAAAAAABgQIAADQAAAB7nPMD9Hy/P0p+U/x4AOI/AAAAP44DAAAAAAAAAYICAAA0AAAAZdNIS/Ddvz9KflP8eADiPwAAAD+OAwAAAAAAAAGDAgAANAAAAEpeZMBWE8A/Sn5T/HgA4j8AAAA/ngMAAAAAAAABhAIAADQAAADgUiRbtTfAP0p+U/x4AOI/AAAAP54DAAAAAAAAAYUCAAA0AAAAVO7OfjNowD9KflP8eADiPwAAAD+9AwAAAAAAAAGGAgAANAAAAOzijhmSjMA/Sn5T/HgA4j8AAAA/vQMAAAAAAAABhwIAADQAAACC10608LDAP0p+U/x4AOI/AAAAP70DAAAAAAAAAYgCAAA0AAAA1BnkYI7twD9KflP8eADiPwAAAD/NAwAAAAAAAAGJAgAANAAAAGoOpPvsEcE/Sn5T/HgA4j8AAAA/zQMAAAAAAAABigIAADQAAAC8UDmoik7BP0p+U/x4AOI/AAAAP9wDAAAAAAAAAYsCAAA0AAAAMOzjywh/wT9MfqprhfvhPwAAAD/cAwAAAAAAAAGMAgAANAAAAF7VYwHGx8E/TH6qa4X74T8AAAA//AMAAAAAAAABjQIAADQAAAD0ySOcJOzBP0x+qmuF++E/AAAAP/wDAAAAAAAAAY4CAAA0AAAAjL7jNoMQwj9SfgHbkfbhPwAAAD/8AwAAAAAAAAGPAgAANAAAAABajloBQcI/Un4B25H24T8AAAA/CwQAAAAAAAABkAIAADQAAAC6p2NsQFnCP1J+AduR9uE/AAAAPwsEAAAAAAAAAZECAAA0AAAAdvU4fn9xwj9SfgHbkfbhPwAAAD8bBAAAAAAAAAGSAgAANAAAAFKcIweffcI/Un4B25H24T8AAAA/GwQAAAAAAAABkwIAADQAAAAuQw6QvonCP1J+AduR9uE/AAAAPzoEAAAAAAAAAZQCAAA0AAAADOr4GN6Vwj9SfgHbkfbhPwAAAD86BAAAAAAAAAGVAgAANAAAAMY3ziodrsI/Un4B25H24T8AAAA/OgQAAAAAAAABlgIAADQAAADGN84qHa7CP1J+AduR9uE/AAAAP0oEAAAAAAAAAZcCAAA0AAAAot64szy6wj9SfgHbkfbhPwAAAD9KBAAAAAAAAAGYAgAANAAAAKLeuLM8usI/Un4B25H24T8AAAA/WQQAAAAAAAABmQIAADQAAACi3rizPLrCP1J+AduR9uE/AAAAP1kEAAAAAAAAAZoCAAA0AAAAot64szy6wj9SfgHbkfbhPwAAAD95BAAAAAAAAAGbAgAANAAAAKLeuLM8usI/Un4B25H24T8AAAA/eQQAAAAAAAABnAIAADQAAACi3rizPLrCP1Z+WEqe8eE/AAAAP3kEAAAAAAAAAZ0CAAA0AAAAot64szy6wj9WflhKnvHhPwAAAD+IBA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oAAAAPAAAABwMAAAAAAQAAABAAAAAECUlua0F0b21WMQIAAAAJBAAAAAkFAAAACQYAAAAJBwAAAAkIAAAACQkAAAAJCgAAAAkLAAAACQwAAAAJDQAAAA0GBQQAAAALUGVuU3Ryb2tlVjEEAAAACkF0dHJpYnV0ZXMFVHJhY2UJU3RhcnRUaW1lBFR5cGUEBAAED1BlbkF0dHJpYnV0ZXNWMQIAAAAKSW5rVHJhY2VWMQIAAAAQDEFjdGlvblR5cGVWMQIAAAACAAAACQ4AAAAJDwAAAHpLAAAAAAAABfD///8MQWN0aW9uVHlwZVYxAQAAAAd2YWx1ZV9fAAgCAAAAAAAAAAEFAAAABAAAAAkRAAAACRIAAADQTwAAAAAAAAHt////8P///wAAAAABBgAAAAQAAAAJFAAAAAkVAAAAgF8AAAAAAAAB6v////D///8AAAAAAQcAAAAEAAAACRcAAAAJGAAAAOZhAAAAAAAAAef////w////AAAAAAEIAAAABAAAAAkaAAAACRsAAABFYwAAAAAAAAHk////8P///wAAAAABCQAAAAQAAAAJHQAAAAkeAAAAMKIAAAAAAAAB4f////D///8AAAAAAQoAAAAEAAAACSAAAAAJIQAAAJOmAAAAAAAAAd7////w////AAAAAAELAAAABAAAAAkjAAAACSQAAACE4gAAAAAAAAHb////8P///wAAAAABDAAAAAQAAAAJJgAAAAknAAAAEvMAAAAAAAAB2P////D///8AAAAAAQ0AAAAEAAAACSkAAAAJKgAAAGf2AAAAAAAAAdX////w////AAAAAAUOAAAAD1BlbkF0dHJpYnV0ZXNWMQoAAAAHX2NvbG9yQQdfY29sb3JSB19jb2xvckcHX2NvbG9yQgpGaXRUb0N1cnZlBkhlaWdodA5JZ25vcmVQcmVzc3VyZQ1Jc0hpZ2hsaWdodGVyBVNoYXBlBVdpZHRoAAAAAAAAAAAEAAICAgIBBgEBDEJydXNoU2hhcGVWMQIAAAAGAgAAAP8AnkkAAAAAAAAACEAAAAXU////DEJydXNoU2hhcGVWMQEAAAAHdmFsdWVfXwAIAgAAAAEAAAAAAAAAAAAIQAUPAAAACklua1RyYWNlVjEDAAAADUxpc3RgMStfaXRlbXMMTGlzdGAxK19zaXplD0xpc3RgMStfdmVyc2lvbgQAABhTaGFyZWQuSW5raW5nLklua1BvaW50W10CAAAACAgCAAAACS0AAABoAAAAaAAAAAERAAAADgAAAP8AnkkAAAAAAAAACEAAAAHS////1P///wEAAAAAAAAAAAAIQAESAAAADwAAAAkvAAAAKQAAACkAAAABFAAAAA4AAAD/AJ5JAAAAAAAAAAhAAAAB0P///9T///8BAAAAAAAAAAAACEABFQAAAA8AAAAJMQAAAC4AAAAuAAAAARcAAAAOAAAA/wCeSQAAAAAAAAAIQAAAAc7////U////AQAAAAAAAAAAAAhAARgAAAAPAAAACTMAAAAZAAAAGQAAAAEaAAAADgAAAP8AnkkAAAAAAAAACEAAAAHM////1P///wEAAAAAAAAAAAAIQAEbAAAADwAAAAk1AAAAFAAAABQAAAABHQAAAA4AAAD/AJ5JAAAAAAAAAAhAAAAByv///9T///8BAAAAAAAAAAAACEABHgAAAA8AAAAJNwAAAG4AAABuAAAAASAAAAAOAAAA/wCeSQAAAAAAAAAIQAAAAcj////U////AQAAAAAAAAAAAAhAASEAAAAPAAAACTkAAAAVAAAAFQAAAAEjAAAADgAAAP8AnkkAAAAAAAAACEAAAAHG////1P///wEAAAAAAAAAAAAIQAEkAAAADwAAAAk7AAAArAAAAKwAAAABJgAAAA4AAAD/AJ5JAAAAAAAAAAhAAAABxP///9T///8BAAAAAAAAAAAACEABJwAAAA8AAAAJPQAAAEYAAABGAAAAASkAAAAOAAAA/wCeSQAAAAAAAAAIQAAAAcL////U////AQAAAAAAAAAAAAhAASoAAAAPAAAACT8AAABYAAAAWAAAAActAAAAAAEAAACAAA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NGAcvAAAAAAEAAABAAAAABApJbmtQb2ludFYxAgAAAAmoAAAACakAAAAJqgAAAAmrAAAACawAAAAJrQAAAAmuAAAACa8AAAAJsAAAAAmxAAAACbIAAAAJswAAAAm0AAAACbUAAAAJtgAAAAm3AAAACbgAAAAJuQAAAAm6AAAACbsAAAAJvAAAAAm9AAAACb4AAAAJvwAAAAnAAAAACcEAAAAJwgAAAAnDAAAACcQAAAAJxQAAAAnGAAAACccAAAAJyAAAAAnJAAAACcoAAAAJywAAAAnMAAAACc0AAAAJzgAAAAnPAAAACdAAAAANFwcxAAAAAAEAAABAAAAABApJbmtQb2ludFYxAg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DRIHMwAAAAABAAAAIAAAAAQKSW5rUG9pbnRWMQIAAAAJ/wAAAAkAAQAACQEBAAAJAgEAAAkDAQAACQQBAAAJBQEAAAkGAQAACQcBAAAJCAEAAAkJAQAACQoBAAAJCwEAAAkMAQAACQ0BAAAJDgEAAAkPAQAACRABAAAJEQEAAAkSAQAACRMBAAAJFAEAAAkVAQAACRYBAAAJFwEAAA0HBzUAAAAAAQAAACAAAAAECklua1BvaW50VjECAAAACRgBAAAJGQEAAAkaAQAACRsBAAAJHAEAAAkdAQAACR4BAAAJHwEAAAkgAQAACSEBAAAJIgEAAAkjAQAACSQBAAAJJQEAAAkmAQAACScBAAAJKAEAAAkpAQAACSoBAAAJKwEAAA0MBzcAAAAAAQAAAIAAAAAECklua1BvaW50VjECAA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0SBzkAAAAAAQAAACAAAAAECklua1BvaW50VjECAAAACZoBAAAJmwEAAAmcAQAACZ0BAAAJngEAAAmfAQAACaABAAAJoQEAAAmiAQAACaMBAAAJpAEAAAmlAQAACaYBAAAJpwEAAAmoAQAACakBAAAJqgEAAAmrAQAACawBAAAJrQEAAAmuAQAADQsHOwAAAAABAAAAAAEAAAQKSW5rUG9pbnRWMQIA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1UBz0AAAAAAQAAAIAAAAAECklua1BvaW50VjECAA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CYsCAAAJjAIAAAmNAgAACY4CAAAJjwIAAAmQAgAACZECAAAJkgIAAAmTAgAACZQCAAAJlQIAAAmWAgAACZcCAAAJmAIAAAmZAgAACZoCAAAJmwIAAAmcAgAACZ0CAAAJngIAAAmfAgAACaACAAANOgc/AAAAAAEAAACAAAAABApJbmtQb2ludFYxAgA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DSgFQAAAAApJbmtQb2ludFYxBAAAAAFYAVkOUHJlc3N1cmVGYWN0b3IJVGltZVN0YW1wAAAAAAYGCxACAAAAKDfAtu+gtD8kkuUAL+7sPwAAAD8AAAAAAAAAAAFBAAAAQAAAACg3wLbvoLQ/JJLlAC/u7D8AAAA/DwAAAAAAAAABQgAAAEAAAAAoN8C276C0PySS5QAv7uw/AAAAPw8AAAAAAAAAAUMAAABAAAAAKDfAtu+gtD8kkuUAL+7sPwAAAD8PAAAAAAAAAAFEAAAAQAAAACg3wLbvoLQ/JJLlAC/u7D8AAAA/DwAAAAAAAAABRQAAAEAAAAAoN8C276C0PySS5QAv7uw/AAAAPw8AAAAAAAAAAUYAAABAAAAAKDfAtu+gtD8kkuUAL+7sPwAAAD8fAAAAAAAAAAFHAAAAQAAAACg3wLbvoLQ/JJLlAC/u7D8AAAA/HwAAAAAAAAABSAAAAEAAAAAoN8C276C0PySS5QAv7uw/AAAAPz4AAAAAAAAAAUkAAABAAAAAKDfAtu+gtD8kkuUAL+7sPwAAAD8+AAAAAAAAAAFKAAAAQAAAACg3wLbvoLQ/JJLlAC/u7D8AAAA/PgAAAAAAAAABSwAAAEAAAAAoN8C276C0PySS5QAv7uw/AAAAP04AAAAAAAAAAUwAAABAAAAAKDfAtu+gtD8kkuUAL+7sPwAAAD9OAAAAAAAAAAFNAAAAQAAAACg3wLbvoLQ/JJLlAC/u7D8AAAA/XQAAAAAAAAABTgAAAEAAAAAoN8C276C0PySS5QAv7uw/AAAAP10AAAAAAAAAAU8AAABAAAAAKDfAtu+gtD8kkuUAL+7sPwAAAD9tAAAAAAAAAAFQAAAAQAAAACg3wLbvoLQ/JJLlAC/u7D8AAAA/bQAAAAAAAAABUQAAAEAAAAAoN8C276C0PySS5QAv7uw/AAAAP4wAAAAAAAAAAVIAAABAAAAAKDfAtu+gtD8kkuUAL+7sPwAAAD+MAAAAAAAAAAFTAAAAQAAAACg3wLbvoLQ/JJLlAC/u7D8AAAA/jAAAAAAAAAABVAAAAEAAAAAoN8C276C0PySS5QAv7uw/AAAAP5wAAAAAAAAAAVUAAABAAAAAKDfAtu+gtD8kkuUAL+7sPwAAAD+cAAAAAAAAAAFWAAAAQAAAACg3wLbvoLQ/JJLlAC/u7D8AAAA/rAAAAAAAAAABVwAAAEAAAAAoN8C276C0PySS5QAv7uw/AAAAP6wAAAAAAAAAAVgAAABAAAAAsFhGsT0usz8izGAg9ozsPwAAAD/LAAAAAAAAAAFZAAAAQAAAALhiO0kIv7I/mrJTY3F67D8AAAA/ywAAAAAAAAABWgAAAEAAAAAgcNcTwSqyP7ZSA3dLY+w/AAAAP8sAAAAAAAAAAVsAAABAAAAAkH1z3nmWsT8MZiws40LsPwAAAD/aAAAAAAAAAAFcAAAAQAAAAKCHaHZEJ7E/hkwfb14w7D8AAAA/2gAAAAAAAAABXQAAAEAAAAAIlQRB/ZKwPz6mi1OXFOw/AAAAP/8AAAAAAAAAAV4AAABAAAAAGJ/52McjsD9WRjtncf3rPwAAAD//AAAAAAAAAAFfAAAAQAAAANBfeazd1K4/DKCnS6rh6z8AAAA//wAAAAAAAAABYAAAAEAAAACgerFBT6ytPyRAV1+Eyus/AAAAPw4BAAAAAAAAAWEAAABAAAAAkKnTBlalqz/gmcNDva7rPwAAAD8OAQAAAAAAAAFiAAAAQAAAAHDEC5zHfKo/9jlzV5eX6z8AAAA/HgEAAAAAAAABYwAAAEAAAADg5ZGWFQqpP66T3zvQe+s/AAAAPx4BAAAAAAAAAWQAAABAAAAAwADKK4fhpz+kYMXBxlbrPwAAAD89AQAAAAAAAAFlAAAAQAAAAKAbAsH4uKY/OOdnGBwt6z8AAAA/PQEAAAAAAAABZgAAAEAAAABwNjpWapClP4r6kM2zDOs/AAAAPz0BAAAAAAAAAWcAAABAAAAAsF4OtpTToz9c9KzFxtnqPwAAAD9NAQAAAAAAAAFoAAAAQAAAAIB5RksGq6I/sgfWel656j8AAAA/TQEAAAAAAAABaQAAAEAAAADQoRqrMO6gP4QB8nJxhuo/AAAAP1wBAAAAAAAAAWoAAABAAAAAgIZBS/32nj92ztf4Z2HqPwAAAD9cAQAAAAAAAAFrAAAAQAAAAOCuFasnOp0/zuEArv9A6j8AAAA/bAEAAAAAAAABbAAAAEAAAACg5IXVCumaP+iBsMHZKeo/AAAAP2wBAAAAAAAAAW0AAABAAAAA4AxaNTUsmT9iaKMEVRfqPwAAAD98AQAAAAAAAAFuAAAAQAAAAGBCyl8Y25Y/tnvMuez26T8AAAA/fAEAAAAAAAABbwAAAEAAAACgap6/Qh6VPy5iv/xn5Ok/AAAAP5sBAAAAAAAAAXAAAABAAAAA4JJyH21hkz9IAm8QQs3pPwAAAD+bAQAAAAAAAAFxAAAAQAAAAEC7Rn+XpJE/wuhhU7266T8AAAA/mwEAAAAAAAABcgAAAEAAAAAA1n4UCXyQP5wVmMXZrOk/AAAAP6sBAAAAAAAAAXMAAABAAAAAQPyl6GZ+jT96Qs439p7pPwAAAD+rAQAAAAAAAAF0AAAAQAAAAIAX3n3YVYw/Um8EqhKR6T8AAAA/ugEAAAAAAAABdQAAAEAAAAAAMhYTSi2LP/YowXpxjOk/AAAAP7oBAAAAAAAAAXYAAABAAAAAgGeGPS3ciD8wnDocL4PpPwAAAD/ZAQAAAAAAAAF3AAAAQAAAAMCCvtKes4c/bA+0vex56T8AAAA/2QEAAAAAAAABeAAAAEAAAACAnfZnEIuGPw7JcI5Ldek/AAAAP9kBAAAAAAAAAXkAAABAAAAAgJ32ZxCLhj+sgi1fqnDpPwAAAD/pAQAAAAAAAAF6AAAAQAAAAEC4Lv2BYoU/rIItX6pw6T8AAAA/6QEAAAAAAAABewAAAEAAAABAuC79gWKFP0o86i8JbOk/AAAAPwgCAAAAAAAAAXwAAABAAAAAAO6eJ2URgz9KPOovCWzpPwAAAD8IAgAAAAAAAAF9AAAAQAAAAADunidlEYM/SjzqLwls6T8AAAA/CAIAAAAAAAABfgAAAEAAAAAA7p4nZRGDP0o86i8JbOk/AAAAPxgCAAAAAAAAAX8AAABAAAAAAO6eJ2URgz9KPOovCWzpPwAAAD8YAgAAAAAAAAGAAAAAQAAAAADunidlEYM/SjzqLwls6T8AAAA/KAIAAAAAAAABgQAAAEAAAAAA7p4nZRGDP0o86i8JbOk/AAAAPygCAAAAAAAAAYIAAABAAAAAAO6eJ2URgz9KPOovCWzpPwAAAD83AgAAAAAAAAGDAAAAQAAAAADunidlEYM/SjzqLwls6T8AAAA/NwIAAAAAAAABhAAAAEAAAAAA7p4nZRGDP0o86i8JbOk/AAAAP1YCAAAAAAAAAYUAAABAAAAAAO6eJ2URgz9KPOovCWzpPwAAAD9WAgAAAAAAAAGGAAAAQAAAAADunidlEYM/SjzqLwls6T8AAAA/VgIAAAAAAAABhwAAAEAAAAAA7p4nZRGDP0o86i8JbOk/AAAAP2YCAAAAAAAAAYgAAABAAAAAAO6eJ2URgz9ioh4kHLbpPwAAAD9mAgAAAAAAAAGJAAAAQAAAAIBnhj0t3Ig/LmK//Gfk6T8AAAA/dgIAAAAAAAABigAAAEAAAAAAMhYTSi2LP2JoowRVF+o/AAAAP3YCAAAAAAAAAYsAAABAAAAAwOFtU/Wmjj8YiJTJxlzqPwAAAD+VAgAAAAAAAAGMAAAAQAAAAADWfhQJfJA/hAHycnGG6j8AAAA/lQIAAAAAAAABjQAAAEAAAACAyOJJUBCRP5A0DO16q+o/AAAAP5UCAAAAAAAAAY4AAABAAAAAQLtGf5ekkT92lFzZoMLqPwAAAD+lAgAAAAAAAAGPAAAAQAAAAKCtqrTeOJI/HoEzJAnj6j8AAAA/pQIAAAAAAAABkAAAAEAAAABgoA7qJc2SPwbhgxAv+uo/AAAAP7QCAAAAAAAAAZEAAABAAAAAYKAO6iXNkj/uQNT8VBHrPwAAAD+0AgAAAAAAAAGSAAAAQAAAAOCSch9tYZM/OOdnGBwt6z8AAAA/0wIAAAAAAAABkwAAAEAAAABghdZUtPWTP+DTPmOETes/AAAAP9MCAAAAAAAAAZQAAABAAAAAYIXWVLT1kz8qetJ+S2nrPwAAAD/TAgAAAAAAAAGVAAAAQAAAAGCF1lS09ZM/0GapybOJ6z8AAAA/4wIAAAAAAAABlgAAAEAAAAAAeDqK+4mUP7jG+bXZoOs/AAAAP+MCAAAAAAAAAZcAAABAAAAAAHg6ivuJlD+gJkqi/7frPwAAAD//AgAAAAAAAAGYAAAAQAAAAAB4Oor7iZQ/TBMh7WfY6z8AAAA//wIAAAAAAAABmQAAAEAAAAAAeDqK+4mUP9IsLqrs6us/AAAAPx4DAAAAAAAAAZoAAABAAAAAoGqev0IelT9WRjtncf3rPwAAAD8eAwAAAAAAAAGbAAAAQAAAAKBqnr9CHpU/nuzOgjgZ7D8AAAA/HgMAAAAAAAABnAAAAEAAAACgap6/Qh6VP8K/mBAcJ+w/AAAAPy4DAAAAAAAAAZ0AAABAAAAAoGqev0IelT+sH+n8QT7sPwAAAD8uAwAAAAAAAAGeAAAAQAAAAKBqnr9CHpU/Ljn2ucZQ7D8AAAA/PQMAAAAAAAABnwAAAEAAAACgap6/Qh6VP1QMwEeqXuw/AAAAPz0DAAAAAAAAAaAAAABAAAAAoGqev0IelT8YmUam7GfsPwAAAD9cAwAAAAAAAAGhAAAAQAAAAKBqnr9CHpU/1iXNBC9x7D8AAAA/XAMAAAAAAAABogAAAEAAAACgap6/Qh6VPzhsEDTQdew/AAAAP1wDAAAAAAAAAaMAAABAAAAAoGqev0IelT+aslNjcXrsPwAAAD9sAwAAAAAAAAGkAAAAQAAAAKBqnr9CHpU//viWkhJ/7D8AAAA/bAMAAAAAAAABpQAAAEAAAACgap6/Qh6VP/74lpISf+w/AAAAP3wDAAAAAAAAAaYAAABAAAAAoGqev0IelT/++JaSEn/sPwAAAD98AwAAAAAAAAGnAAAAQAAAAKBqnr9CHpU//viWkhJ/7D8AAAA/iwMAAAAAAAABqAAAAEAAAAAAVCBEGk1pP6KJjgRo6ug/AAAAPwAAAAAAAAAAAakAAABAAAAAAFQgRBpNaT+iiY4EaOroPwAAAD8QAAAAAAAAAAGqAAAAQAAAAABUIEQaTWk/oomOBGjq6D8AAAA/EAAAAAAAAAABqwAAAEAAAAAAVCBEGk1pP6KJjgRo6ug/AAAAPyAAAAAAAAAAAawAAABAAAAAAFQgRBpNaT+iiY4EaOroPwAAAD8gAAAAAAAAAAGtAAAAQAAAAABUIEQaTWk/oomOBGjq6D8AAAA/LwAAAAAAAAABrgAAAEAAAAAAVCBEGk1pP6KJjgRo6ug/AAAAPy8AAAAAAAAAAa8AAABAAAAAAFQgRBpNaT+iiY4EaOroPwAAAD9PAAAAAAAAAAGwAAAAQAAAAABUIEQaTWk/oomOBGjq6D8AAAA/TwAAAAAAAAABsQAAAEAAAAAAVCBEGk1pP6KJjgRo6ug/AAAAP08AAAAAAAAAAbIAAABAAAAAAFQgRBpNaT+iiY4EaOroPwAAAD9eAAAAAAAAAAGzAAAAQAAAAABUIEQaTWk/oomOBGjq6D8AAAA/XgAAAAAAAAABtAAAAEAAAAAAVCBEGk1pP6KJjgRo6ug/AAAAP24AAAAAAAAAAbUAAABAAAAAAFQgRBpNaT+iiY4EaOroPwAAAD9uAAAAAAAAAAG2AAAAQAAAAABUIEQaTWk/oomOBGjq6D8AAAA/jQAAAAAAAAABtwAAAEAAAAAAVCBEGk1pP6KJjgRo6ug/AAAAP40AAAAAAAAAAbgAAABAAAAAAFQgRBpNaT+iiY4EaOroPwAAAD+NAAAAAAAAAAG5AAAAQAAAAABUIEQaTWk/oomOBGjq6D8AAAA/nQAAAAAAAAABugAAAEAAAAAAVCBEGk1pP6KJjgRo6ug/AAAAP50AAAAAAAAAAbsAAABAAAAAAFQgRBpNaT+iiY4EaOroPwAAAD+5AAAAAAAAAAG8AAAAQAAAAADWfhQJfJA/rryofnEP6T8AAAA/uQAAAAAAAAABvQAAAEAAAADgknIfbWGTP3BJL92zGOk/AAAAP7kAAAAAAAAAAb4AAABAAAAAIDUulV9vlz/0YjyaOCvpPwAAAD/JAAAAAAAAAAG/AAAAQAAAAKDkhdUK6Zo/HDYGKBw56T8AAAA/2AAAAAAAAAABwAAAAEAAAADgtQTbxQ+gP97CjIZeQuk/AAAAP9gAAAAAAAAAAcEAAABAAAAA8IbiFb8Woj+gTxPloEvpPwAAAD/YAAAAAAAAAAHCAAAAQAAAABBsqoBNP6M/YtyZQ+NU6T8AAAA/6AAAAAAAAAABwwAAAEAAAACQSiSG/7GkPyZpIKIlXuk/AAAAP+gAAAAAAAAAAcQAAABAAAAAcDY6VmqQpT/m9aYAaGfpPwAAAD8HAQAAAAAAAAHFAAAAQAAAAAApnouxJKY/rIItX6pw6T8AAAA/BwEAAAAAAAABxgAAAEAAAADQFLRbHAOnPw7JcI5Ldek/AAAAPwcBAAAAAAAAAccAAABAAAAAMA5m9j9Npz9sD7S97HnpPwAAAD8XAQAAAAAAAAHIAAAAQAAAAMAAyiuH4ac/0FX37I1+6T8AAAA/FwEAAAAAAAAByQAAAEAAAAAA+nvGqiuoPzCcOhwvg+k/AAAAPyYBAAAAAAAAAcoAAABAAAAAYPMtYc51qD8wnDocL4PpPwAAAD8mAQAAAAAAAAHLAAAAQAAAAGDzLWHOdag/lOJ9S9CH6T8AAAA/RgEAAAAAAAABzAAAAEAAAACQ7N/78b+oP/YowXpxjOk/AAAAP0YBAAAAAAAAAc0AAABAAAAAkOzf+/G/qD/2KMF6cYzpPwAAAD9GAQAAAAAAAAHOAAAAQAAAAODlkZYVCqk/9ijBenGM6T8AAAA/VQEAAAAAAAABzwAAAEAAAADg5ZGWFQqpP/YowXpxjOk/AAAAP1UBAAAAAAAAAdAAAABAAAAA4OWRlhUKqT/2KMF6cYzpPwAAAD9lAQAAAAAAAAHRAAAAQAAAAHA2OlZqkKU/RmwY/P984D8AAAA/AAAAAAAAAAAB0gAAAEAAAABwNjpWapClP0ZsGPz/fOA/AAAAPxAAAAAAAAAAAdMAAABAAAAAcDY6VmqQpT9GbBj8/3zgPwAAAD8QAAAAAAAAAAHUAAAAQAAAAHA2OlZqkKU/RmwY/P984D8AAAA/EAAAAAAAAAAB1QAAAEAAAABwNjpWapClP0ZsGPz/fOA/AAAAPyAAAAAAAAAAAdYAAABAAAAAcDY6VmqQpT9GbBj8/3zgPwAAAD8gAAAAAAAAAAHXAAAAQAAAAHA2OlZqkKU/RmwY/P984D8AAAA/PwAAAAAAAAAB2AAAAEAAAABwNjpWapClP0ZsGPz/fOA/AAAAPz8AAAAAAAAAAdkAAABAAAAAcDY6VmqQpT9GbBj8/3zgPwAAAD8/AAAAAAAAAAHaAAAAQAAAAHA2OlZqkKU/RmwY/P984D8AAAA/TgAAAAAAAAAB2wAAAEAAAABwNjpWapClP0ZsGPz/fOA/AAAAP04AAAAAAAAAAdwAAABAAAAAcDY6VmqQpT9GbBj8/3zgPwAAAD9eAAAAAAAAAAHdAAAAQAAAAHA2OlZqkKU/RmwY/P984D8AAAA/XgAAAAAAAAAB3gAAAEAAAABwNjpWapClP0ZsGPz/fOA/AAAAP30AAAAAAAAAAd8AAABAAAAAcDY6VmqQpT9GbBj8/3zgPwAAAD99AAAAAAAAAAHgAAAAQAAAAHA2OlZqkKU/RmwY/P984D8AAAA/fQAAAAAAAAAB4QAAAEAAAABwNjpWapClP0ZsGPz/fOA/AAAAP40AAAAAAAAAAeIAAABAAAAAcDY6VmqQpT9GbBj8/3zgPwAAAD+NAAAAAAAAAAHjAAAAQAAAALC9vTbrxqo/+FGOoaoj4T8AAAA/nQAAAAAAAAAB5AAAAEAAAADgooWhee+rPyxYcqmXVuE/AAAAP50AAAAAAAAAAeUAAABAAAAAoHqxQU+srT+AMSA/aJfhPwAAAD+8AAAAAAAAAAHmAAAAQAAAAABFQRds/a8/fvekH6H44T8AAAA/vAAAAAAAAAAB5wAAAEAAAABIhMFDVkyxP/ajHENVR+I/AAAAP7wAAAAAAAAAAegAAABAAAAA0Gww4dJPsj/yaaEjjqjiPwAAAD/LAAAAAAAAAAHpAAAAQAAAAEhVn35PU7M/ahYZR0L34j8AAAA/ywAAAAAAAAAB6gAAAEAAAAAwQbVOujG0P0YJ1JmXSuM/AAAAP9sAAAAAAAAAAesAAABAAAAAeDpn6d17tD9QPO4ToW/jPwAAAD/bAAAAAAAAAAHsAAAAQAAAAMApJOw2NbU/Ki+pZvbC4z8AAAA/6wAAAAAAAAAB7QAAAEAAAACwHy9UbKS1PzRiw+D/5+M/AAAAP+sAAAAAAAAAAe4AAABAAAAA6A7sVsVdtj/ugbSlcS3kPwAAAD8KAQAAAAAAAAHvAAAAQAAAADAInvHop7Y/NChIwThJ5D8AAAA/CgEAAAAAAAAB8AAAAEAAAADI+gEnMDy3PwTo6JmEd+Q/AAAAPwoBAAAAAAAAAfEAAABAAAAAGPSzwVOGtz9Mjny1S5PkPwAAAD8aAQAAAAAAAAHyAAAAQAAAAADqvimJ9bc/fpRgvTjG5D8AAAA/GgEAAAAAAAAB8wAAAEAAAADo38mRvmS4P8I69Nj/4eQ/AAAAPz0BAAAAAAAAAfQAAABAAAAAkNwiX9CJuD+smkTFJfnkPwAAAD89AQAAAAAAAAH1AAAAQAAAAODV1Pnz07g/9EDY4OwU5T8AAAA/PQEAAAAAAAAB9gAAAEAAAADg1dT589O4PxgUom7QIuU/AAAAP0wBAAAAAAAAAfcAAABAAAAAeNItxwX5uD8652v8szDlPwAAAD9MAQAAAAAAAAH4AAAAQAAAACjPhpQXHrk/Ike86NlH5T8AAAA/XAEAAAAAAAAB+QAAAEAAAAAoz4aUFx65P4SN/xd7TOU/AAAAP1wBAAAAAAAAAfoAAABAAAAAKM+GlBceuT/m00JHHFHlPwAAAD9sAQAAAAAAAAH7AAAAQAAAACjPhpQXHrk/5tNCRxxR5T8AAAA/bAEAAAAAAAAB/AAAAEAAAAAoz4aUFx65P0gahna9VeU/AAAAP4sBAAAAAAAAAf0AAABAAAAAKM+GlBceuT9IGoZ2vVXlPwAAAD+LAQAAAAAAAAH+AAAAQAAAACjPhpQXHrk/SBqGdr1V5T8AAAA/mwEAAAAAAAAB/wAAAEAAAADQoRqrMO6gPy4G5AftMuA/AAAAPwAAAAAAAAAAAQABAABAAAAA0KEaqzDuoD8uBuQH7TLgPwAAAD8PAAAAAAAAAAEBAQAAQAAAANChGqsw7qA/LgbkB+0y4D8AAAA/DwAAAAAAAAABAgEAAEAAAADQoRqrMO6gPy4G5AftMuA/AAAAPx8AAAAAAAAAAQMBAABAAAAA0KEaqzDuoD8uBuQH7TLgPwAAAD8fAAAAAAAAAAEEAQAAQAAAANChGqsw7qA/LgbkB+0y4D8AAAA/LwAAAAAAAAABBQEAAEAAAADQoRqrMO6gPy4G5AftMuA/AAAAPy8AAAAAAAAAAQYBAABAAAAA0KEaqzDuoD8uBuQH7TLgPwAAAD8+AAAAAAAAAAEHAQAAQAAAAPCG4hW/FqI//IsJwXHC4D8AAAA/PgAAAAAAAAABCAEAAEAAAACAeUZLBquiPyIlWC+OMeE/AAAAP04AAAAAAAAAAQkBAABAAAAAEGyqgE0/oz/gd2NuCZzhPwAAAD9dAAAAAAAAAAEKAQAAQAAAALBeDraU06M/QIQrfuMB4j8AAAA/XQAAAAAAAAABCwEAAEAAAABAUXLr22ekP3q9KQDaWeI/AAAAP20AAAAAAAAAAQwBAABAAAAAkEokhv+xpD+SI1707KPiPwAAAD9tAAAAAAAAAAENAQAAQAAAABA9iLtGRqU/5vwLir3k4j8AAAA/fQAAAAAAAAABDgEAAEAAAAAQPYi7RkalP85cXHbj++I/AAAAP30AAAAAAAAAAQ8BAABAAAAAcDY6VmqQpT8UA/CRqhfjPwAAAD+MAAAAAAAAAAEQAQAAQAAAAHA2OlZqkKU/XKmDrXEz4z8AAAA/jAAAAAAAAAABEQEAAEAAAACwL+zwjdqlP0YJ1JmXSuM/AAAAP6wAAAAAAAAAARIBAABAAAAAsC/s8I3apT8qaSSGvWHjPwAAAD+sAAAAAAAAAAETAQAAQAAAALAv7PCN2qU/UDzuE6Fv4z8AAAA/rAAAAAAAAAABFAEAAEAAAACwL+zwjdqlPxDJdHLjeOM/AAAAP9IAAAAAAAAAARUBAABAAAAAsC/s8I3apT90D7ihhH3jPwAAAD/SAAAAAAAAAAEWAQAAQAAAALAv7PCN2qU/dA+4oYR94z8AAAA/8QAAAAAAAAABFwEAAEAAAACwL+zwjdqlP3QPuKGEfeM/AAAAP/EAAAAAAAAAARgBAABAAAAAsL29NuvGqj985vJCe+3fPwAAAD8AAAAAAAAAAAEZAQAAQAAAALC9vTbrxqo/fObyQnvt3z8AAAA/HwAAAAAAAAABGgEAAEAAAACwvb0268aqP3zm8kJ77d8/AAAAPx8AAAAAAAAAARsBAABAAAAAsL29NuvGqj985vJCe+3fPwAAAD8fAAAAAAAAAAEcAQAAQAAAALC9vTbrxqo/fObyQnvt3z8AAAA/LwAAAAAAAAABHQEAAEAAAACwvb0268aqP3zm8kJ77d8/AAAAPy8AAAAAAAAAAR4BAABAAAAAsL29NuvGqj985vJCe+3fPwAAAD8+AAAAAAAAAAEfAQAAQAAAALC9vTbrxqo/fObyQnvt3z8AAAA/PgAAAAAAAAABIAEAAEAAAACwvb0268aqP3zm8kJ77d8/AAAAP14AAAAAAAAAASEBAABAAAAAsL29NuvGqj985vJCe+3fPwAAAD9eAAAAAAAAAAEiAQAAQAAAADh6zKuLu7E/XgzID9pl4D8AAAA/XgAAAAAAAAABIwEAAEAAAACwWEaxPS6zP0ZsGPz/fOA/AAAAP20AAAAAAAAAASQBAABAAAAA0D0OHMxWtD9qP+KJ44rgPwAAAD9tAAAAAAAAAAElAQAAQAAAAMApJOw2NbU/kBKsF8eY4D8AAAA/fQAAAAAAAAABJgEAAEAAAADwGOHuj+61P1KfMnYJouA/AAAAP30AAAAAAAAAAScBAABAAAAAMAie8eintj92cvwD7a/gPwAAAD+cAAAAAAAAAAEoAQAAQAAAABj+qFkeF7c/1rg/M4604D8AAAA/nAAAAAAAAAABKQEAAEAAAADI+gEnMDy3Pzj/gmIvueA/AAAAP5wAAAAAAAAAASoBAABAAAAAsPAMj2Wrtz84/4JiL7ngPwAAAD+7AAAAAAAAAAErAQAAQAAAALDwDI9lq7c/OP+CYi+54D8AAAA/uwAAAAAAAAABLAEAAEAAAABBFMEZTZTiP2jFI3+PM8c/AAAAPwAAAAAAAAAAAS0BAABAAAAAQRTBGU2U4j9oxSN/jzPHPwAAAD8QAAAAAAAAAAEuAQAAQAAAAEEUwRlNlOI/aMUjf48zxz8AAAA/EAAAAAAAAAABLwEAAEAAAABBFMEZTZTiP2jFI3+PM8c/AAAAPxAAAAAAAAAAATABAABAAAAAQRTBGU2U4j9oxSN/jzPHPwAAAD8QAAAAAAAAAAExAQAAQAAAAEEUwRlNlOI/aMUjf48zxz8AAAA/HwAAAAAAAAABMgEAAEAAAABBFMEZTZTiP2jFI3+PM8c/AAAAPx8AAAAAAAAAATMBAABAAAAAQRTBGU2U4j9oxSN/jzPHPwAAAD8/AAAAAAAAAAE0AQAAQAAAAEEUwRlNlOI/aMUjf48zxz8AAAA/PwAAAAAAAAABNQEAAEAAAABBFMEZTZTiP2jFI3+PM8c/AAAAPz8AAAAAAAAAATYBAABAAAAAQRTBGU2U4j9oxSN/jzPHPwAAAD9OAAAAAAAAAAE3AQAAQAAAAEEUwRlNlOI/aMUjf48zxz8AAAA/TgAAAAAAAAABOAEAAEAAAABBFMEZTZTiP2jFI3+PM8c/AAAAP14AAAAAAAAAATkBAABAAAAAQRTBGU2U4j9oxSN/jzPHPwAAAD9eAAAAAAAAAAE6AQAAQAAAAEEUwRlNlOI/aMUjf48zxz8AAAA/fQAAAAAAAAABOwEAAEAAAABBFMEZTZTiP2jFI3+PM8c/AAAAP30AAAAAAAAAATwBAABAAAAAQRTBGU2U4j9oxSN/jzPHPwAAAD99AAAAAAAAAAE9AQAAQAAAAEEUwRlNlOI/7MYdujDBxT8AAAA/iQAAAAAAAAABPgEAAEAAAABBFMEZTZTiP2B69oKiicU/AAAAP4kAAAAAAAAAAT8BAABAAAAAQRTBGU2U4j/MLc9LFFLFPwAAAD+YAAAAAAAAAAFAAQAAQAAAAEEUwRlNlOI/POGnFIYaxT8AAAA/mAAAAAAAAAABQQEAAEAAAABBFMEZTZTiPyR7cyBz0MQ/AAAAP6gAAAAAAAAAAUIBAABAAAAAQRTBGU2U4j8QFT8sYIbEPwAAAD+oAAAAAAAAAAFDAQAAQAAAAEEUwRlNlOI//K4KOE08xD8AAAA/xwAAAAAAAAABRAEAAEAAAABBFMEZTZTiP2hi4wC/BMQ/AAAAP8cAAAAAAAAAAUUBAABAAAAAQRTBGU2U4j9U/K4MrLrDPwAAAD/HAAAAAAAAAAFGAQAAQAAAAEEUwRlNlOI/wK+H1R2Dwz8AAAA/1wAAAAAAAAABRwEAAEAAAABBFMEZTZTiPyQwRiSGJsM/AAAAP9cAAAAAAAAAAUgBAABAAAAAQRTBGU2U4j+EsARz7snCPwAAAD/nAAAAAAAAAAFJAQAAQAAAAEEUwRlNlOI/7DDDwVZtwj8AAAA/9gAAAAAAAAABSgEAAEAAAABBFMEZTZTiP0B+Z5a168E/AAAAP/YAAAAAAAAAAUsBAABAAAAAQRTBGU2U4j+g/iXlHY/BPwAAAD8GAQAAAAAAAAFMAQAAQAAAAEEUwRlNlOI//EvKuXwNwT8AAAA/BgEAAAAAAAABTQEAAEAAAABBFMEZTZTiP9yye0tgnsA/AAAAPxUBAAAAAAAAAU4BAABAAAAAQRTBGU2U4j80ACAgvxzAPwAAAD8VAQAAAAAAAAFPAQAAQAAAAEEUwRlNlOI/GM6iY0Vbvz8AAAA/JQEAAAAAAAABUAEAAEAAAABBFMEZTZTiP+CbBYcMfb4/AAAAPyUBAAAAAAAAAVEBAABAAAAAMTcTht1z4j+INk4wynm9PwAAAD9EAQAAAAAAAAFSAQAAQAAAADE3E4bdc+I/SASxU5GbvD8AAAA/RAEAAAAAAAABUwEAAEAAAACdF2hMO2/iP+hr34JFc7s/AAAAP0QBAAAAAAAAAVQBAABAAAAAnRdoTDtv4j+oOUKmDJW6PwAAAD9UAQAAAAAAAAFVAQAAQAAAAJ0XaEw7b+I/WNSKT8qRuT8AAAA/VAEAAAAAAAABVgEAAEAAAABz2BHZ9mXiPxBv0/iHjrg/AAAAP3MBAAAAAAAAAVcBAABAAAAAc9gR2fZl4j+IcM0zKRy3PwAAAD9zAQAAAAAAAAFYAQAAQAAAAHPYEdn2ZeI/4HJEDJvwtD8AAAA/cwEAAAAAAAABWQEAAEAAAABz2BHZ9mXiPzBCoWoDoLI/AAAAP4MBAAAAAAAAAVoBAABAAAAAW3Zp+SF94j9o3uNOYiqwPwAAAD+DAQAAAAAAAAFbAQAAQAAAABnVaqYIi+I/QI8Ycm8fqz8AAAA/kgEAAAAAAAABXAEAAEAAAABrUxeNkZ3iP7DHnTotNKY/AAAAP5IBAAAAAAAAAV0BAABAAAAAlZJtANam4j9wmPTTNnGiPwAAAD+iAQAAAAAAAAFeAQAAQAAAAL3Rw3MasOI/QDfRk/IYnz8AAAA/ogEAAAAAAAABXwEAAEAAAAB5MMUgAb7iP4A9uX93T5k/AAAAP8EBAAAAAAAAAWABAABAAAAAEVBwWqPC4j/gDwpUIhqUPwAAAD/BAQAAAAAAAAFhAQAAQAAAADmPxs3ny+I/ABP+yWQ1kT8AAAA/wQEAAAAAAAABYgEAAEAAAAA5j8bN58viP4As5H9OoYw/AAAAP9EBAAAAAAAAAWMBAABAAAAAz65xB4rQ4j9A+0DetlCKPwAAAD/RAQAAAAAAAAFkAQAAQAAAAM+ucQeK0OI/wMqdPB8AiD8AAAA/4QEAAAAAAAABZQEAAEAAAADPrnEHitDiP0Ca+pqHr4U/AAAAP+EBAAAAAAAAAWYBAABAAAAAz65xB4rQ4j8AAinKO4eEPwAAAD8AAgAAAAAAAAFnAQAAQAAAAM+ucQeK0OI/gGlX+e9egz8AAAA/AAIAAAAAAAABaAEAAEAAAADPrnEHitDiPwDRhSikNoI/AAAAPwACAAAAAAAAAWkBAABAAAAAz65xB4rQ4j/AOLRXWA6BPwAAAD8PAgAAAAAAAAFqAQAAQAAAAM+ucQeK0OI/gEDFDRnMfz8AAAA/DwIAAAAAAAABawEAAEAAAADPrnEHitDiP4BAxQ0ZzH8/AAAAPx8CAAAAAAAAAWwBAABAAAAAz65xB4rQ4j+AECJsgXt9PwAAAD8fAgAAAAAAAAFtAQAAQAAAAM+ucQeK0OI/AN9+yukqez8AAAA/PgIAAAAAAAABbgEAAEAAAADPrnEHitDiPwDffsrpKns/AAAAPz4CAAAAAAAAAW8BAABAAAAAz65xB4rQ4j8A337K6Sp7PwAAAD8+AgAAAAAAAAFwAQAAQAAAAM+ucQeK0OI/AK/bKFLaeD8AAAA/TgIAAAAAAAABcQEAAEAAAADPrnEHitDiPwCv2yhS2ng/AAAAP04CAAAAAAAAAXIBAABAAAAAz65xB4rQ4j8Ar9soUtp4PwAAAD9eAgAAAAAAAAFzAQAAQAAAAM+ucQeK0OI/AH44h7qJdj8AAAA/XgIAAAAAAAABdAEAAEAAAADPrnEHitDiPwB+OIe6iXY/AAAAP30CAAAAAAAAAXUBAABAAAAAz65xB4rQ4j8AfjiHuol2PwAAAD99AgAAAAAAAAF2AQAAQAAAAM+ucQeK0OI/AH44h7qJdj8AAAA/fQIAAAAAAAABdwEAAEAAAADPrnEHitDiP4BNleUiOXQ/AAAAP4wCAAAAAAAAAXgBAABAAAAAz65xB4rQ4j+ATZXlIjl0PwAAAD+MAgAAAAAAAAF5AQAAQAAAAM+ucQeK0OI/gE2V5SI5dD8AAAA/nAIAAAAAAAABegEAAEAAAADPrnEHitDiP4BNleUiOXQ/AAAAP5wCAAAAAAAAAXsBAABAAAAAz65xB4rQ4j+ATZXlIjl0PwAAAD+tAgAAAAAAAAF8AQAAQAAAAM+ucQeK0OI/gE2V5SI5dD8AAAA/rQIAAAAAAAABfQEAAEAAAADPrnEHitDiP4BNleUiOXQ/AAAAP60CAAAAAAAAAX4BAABAAAAAz65xB4rQ4j+ATZXlIjl0PwAAAD+9AgAAAAAAAAF/AQAAQAAAAM+ucQeK0OI/gE2V5SI5dD8AAAA/vQIAAAAAAAABgAEAAEAAAADPrnEHitDiP4BNleUiOXQ/AAAAP80CAAAAAAAAAYEBAABAAAAAz65xB4rQ4j+ATZXlIjl0PwAAAD/NAgAAAAAAAAGCAQAAQAAAAJWSbQDWpuI/gDLMa9PXhj8AAAA/7AIAAAAAAAABgwEAAEAAAABrUxeNkZ3iP0D7QN62UIo/AAAAP+wCAAAAAAAAAYQBAABAAAAAGdVqpgiL4j8AE/7JZDWRPwAAAD/sAgAAAAAAAAGFAQAAQAAAAGH7Y0WHReI/MAAjA+tIoT8AAAA/+wIAAAAAAAABhgEAAEAAAAC9/gp4dSDiP4BeddDXzqg/AAAAP/sCAAAAAAAAAYcBAABAAAAAGQKyqmP74T9QWI3kUpiuPwAAAD8LAwAAAAAAAAGIAQAAQAAAAMeDBcTa6OE/0KnPmbd3sT8AAAA/CwMAAAAAAAABiQEAAEAAAABLxgJqDc3hP3B0Pkc8frM/AAAAPyoDAAAAAAAAAYoBAABAAAAA90dWg4S64T8QP630wIS1PwAAAD8qAwAAAAAAAAGLAQAAQAAAAHuKUym3nuE/iHDNMykctz8AAAA/KgMAAAAAAAABjAEAAEAAAADVjfpbpXnhP2AHpcnTtrk/AAAAPzoDAAAAAAAAAY0BAABAAAAAFy/5rr5r4T/An3aaH9+6PwAAAD86AwAAAAAAAAGOAQAAQAAAAFvQ9wHYXeE/EAUu8WHiuz8AAAA/SgMAAAAAAAABjwEAAEAAAACbcfZU8U/hP0gEsVORm7w/AAAAP0oDAAAAAAAAAZABAABAAAAAczKg4axG4T9gnf/BrQq9PwAAAD9pAwAAAAAAAAGRAQAAQAAAAN0S9acKQuE/iDZOMMp5vT8AAAA/aQMAAAAAAAABkgEAAEAAAABL80luaD3hP7gCtxjwDb4/AAAAP2kDAAAAAAAAAZMBAABAAAAAt9OeNMY44T/QaOsMA1i+PwAAAD94AwAAAAAAAAGUAQAAQAAAALfTnjTGOOE/4JsFhwx9vj8AAAA/eAMAAAAAAAABlQEAAEAAAAAftPP6IzThP+DOHwEWor4/AAAAP4gDAAAAAAAAAZYBAABAAAAAH7Tz+iM04T/gzh8BFqK+PwAAAD+IAwAAAAAAAAGXAQAAQAAAAB+08/ojNOE/4M4fARaivj8AAAA/pwMAAAAAAAABmAEAAEAAAAAftPP6IzThP+DOHwEWor4/AAAAP6cDAAAAAAAAAZkBAABAAAAAH7Tz+iM04T/gzh8BFqK+PwAAAD+nAwAAAAAAAAGaAQAAQAAAAHkwxSABvuI/YAM6fBitnz8AAAA/AAAAAAAAAAABmwEAAEAAAAB5MMUgAb7iP2ADOnwYrZ8/AAAAPx8AAAAAAAAAAZwBAABAAAAAeTDFIAG+4j9gAzp8GK2fPwAAAD8fAAAAAAAAAAGdAQAAQAAAAHkwxSABvuI/YAM6fBitnz8AAAA/HwAAAAAAAAABngEAAEAAAAB5MMUgAb7iP2ADOnwYrZ8/AAAAPy8AAAAAAAAAAZ8BAABAAAAAeTDFIAG+4j9gAzp8GK2fPwAAAD8vAAAAAAAAAAGgAQAAQAAAAF1JIvXGDOM/4JMGI1PIpj8AAAA/TgAAAAAAAAABoQEAAEAAAAAZqCOirRrjPzAs2POe8Kc/AAAAP04AAAAAAAAAAaIBAABAAAAAAUZ7wtgx4z/AkBKtEK2pPwAAAD9OAAAAAAAAAAGjAQAAQAAAAL+kfG+/P+M/MCnkfVzVqj8AAAA/XgAAAAAAAAABpAEAAEAAAAB9A34cpk3jP3BbgVqVs6s/AAAAP20AAAAAAAAAAaUBAABAAAAAz4EqAy9g4z+QJ+pCu0esPwAAAD9tAAAAAAAAAAGmAQAAQAAAAPnAgHZzaeM/4FmHH/QlrT8AAAA/bQAAAAAAAAABpwEAAEAAAAAjANfpt3LjPyCMJPwsBK4/AAAAP4wAAAAAAAAAAagBAABAAAAAtR+CI1p34z9QWI3kUpiuPwAAAD+MAAAAAAAAAAGpAQAAQAAAAE0/LV38e+M/cL7B2GXirj8AAAA/jAAAAAAAAAABqgEAAEAAAABNPy1d/HvjP6CKKsGLdq8/AAAAP5wAAAAAAAAAAasBAABAAAAAdX6D0ECF4z+w8F61nsCvPwAAAD+cAAAAAAAAAAGsAQAAQAAAAHV+g9BAheM/sPBetZ7Arz8AAAA/rAAAAAAAAAABrQEAAEAAAAB1foPQQIXjP7DwXrWewK8/AAAAP6wAAAAAAAAAAa4BAABAAAAAdX6D0ECF4z+w8F61nsCvPwAAAD+7AAAAAAAAAAGvAQAAQAAAAFthD/8p1O8/mHIUXHzFzD8AAAA/AAAAAAAAAAABsAEAAEAAAABbYQ//KdTvP5hyFFx8xcw/AAAAPxAAAAAAAAAAAbEBAABAAAAAW2EP/ynU7z+YchRcfMXMPwAAAD8QAAAAAAAAAAGyAQAAQAAAAFthD/8p1O8/mHIUXHzFzD8AAAA/EAAAAAAAAAABswEAAEAAAABbYQ//KdTvP5hyFFx8xcw/AAAAPxAAAAAAAAAAAbQBAABAAAAAW2EP/ynU7z+YchRcfMXMPwAAAD8QAAAAAAAAAAG1AQAAQAAAAFthD/8p1O8/mHIUXHzFzD8AAAA/HwAAAAAAAAABtgEAAEAAAABbYQ//KdTvP5hyFFx8xcw/AAAAPx8AAAAAAAAAAbcBAABAAAAAW2EP/ynU7z+YchRcfMXMPwAAAD8vAAAAAAAAAAG4AQAAQAAAAFthD/8p1O8/mHIUXHzFzD8AAAA/LwAAAAAAAAABuQEAAEAAAABbYQ//KdTvP5hyFFx8xcw/AAAAPz4AAAAAAAAAAboBAABAAAAAW2EP/ynU7z+YchRcfMXMPwAAAD8+AAAAAAAAAAG7AQAAQAAAAFthD/8p1O8/mHIUXHzFzD8AAAA/TgAAAAAAAAABvAEAAEAAAABbYQ//KdTvP5hyFFx8xcw/AAAAP04AAAAAAAAAAb0BAABAAAAAaWsEl/Rk7z+YchRcfMXMPwAAAD9tAAAAAAAAAAG+AQAAQAAAABXtV7BrUu8/6IyettEezD8AAAA/bQAAAAAAAAABvwEAAEAAAAAHEKoc/DHvP9hZhDzI+cs/AAAAP20AAAAAAAAAAcABAABAAAAAYRNRT+oM7z9IDV0FOsLLPwAAAD+NAAAAAAAAAAHBAQAAQAAAACf3TEg24+4/QNpCizCdyz8AAAA/jQAAAAAAAAABwgEAAEAAAACB+vN6JL7uP7CNG1SiZcs/AAAAP40AAAAAAAAAAcMBAABAAAAAR97vc3CU7j+oWgHamEDLPwAAAD+cAAAAAAAAAAHEAQAAQAAAACkklEyRU+4/EA7aogoJyz8AAAA/nAAAAAAAAAABxQEAAEAAAAAvqY6Y9hvuPxAO2qIKCcs/AAAAP6wAAAAAAAAAAcYBAABAAAAAoQ7eqrnf7T8QDtqiCgnLPwAAAD+sAAAAAAAAAAHHAQAAQAAAAH9UgoPanu0/EA7aogoJyz8AAAA/uwAAAAAAAAAByAEAAEAAAADJensiWVntPxAO2qIKCcs/AAAAP7sAAAAAAAAAAckBAABAAAAA62EeTpMK7T+oWgHamEDLPwAAAD/LAAAAAAAAAAHKAQAAQAAAAKFobLNvwOw/sI0bVKJlyz8AAAA/ywAAAAAAAAABywEAAEAAAADDTw/fqXHsP7jANc6riss/AAAAP+oAAAAAAAAAAcwBAABAAAAAufdbl58Z7D/I809Ita/LPwAAAD/qAAAAAAAAAAHNAQAAQAAAANne/sLZyus/WEB3f0Pnyz8AAAA/6gAAAAAAAAABzgEAAEAAAAAjBfhhWIXrP1hAd39D58s/AAAAP/oAAAAAAAAAAc8BAABAAAAAAUucOnlE6z/ojJ620R7MPwAAAD/6AAAAAAAAAAHQAQAAQAAAAOGQQBOaA+s/cKarc1YxzD8AAAA/CgEAAAAAAAAB0QEAAEAAAACVl454drnqPwDz0qrkaMw/AAAAPwoBAAAAAAAAAdIBAABAAAAAnxyJxNuB6j+IDOBnaXvMPwAAAD8pAQAAAAAAAAHTAQAAQAAAAKehgxBBSuo/CCbtJO6NzD8AAAA/KQEAAAAAAAAB1AEAAEAAAADXZdTP6hvqPwgm7STujcw/AAAAPykBAAAAAAAAAdUBAABAAAAAByolj5Tt6T8QWQef97LMPwAAAD8pAQAAAAAAAAHWAQAAQAAAAHuPdKFXsek/oKUu1oXqzD8AAAA/KQEAAAAAAAAB1wEAAEAAAADv9MOzGnXpPyi/O5MK/cw/AAAAP0kBAAAAAAAAAdgBAABAAAAAZVoTxt046T848lUNFCLNPwAAAD9JAQAAAAAAAAHZAQAAQAAAAEOgt57+9+g/UFiKASdszT8AAAA/SQEAAAAAAAAB2gEAAEAAAACNxrA9fbLoP2C+vvU5ts0/AAAAP1gBAAAAAAAAAdsBAABAAAAAQc3+ollo6D8IPgCn0RLOPwAAAD9YAQAAAAAAAAHcAQAAQAAAAB8To3t6J+g/mIon3l9Kzj8AAAA/aAEAAAAAAAAB3QEAAEAAAAD7WEdUm+bnP7gjdkx8uc4/AAAAP2gBAAAAAAAAAd4BAABAAAAAR39A8xmh5z/o7940ok3PPwAAAD94AQAAAAAAAAHfAQAAQAAAAP+Fjlj2Vuc/mNVU2kz0zz8AAAA/eAEAAAAAAAAB4AEAAEAAAACzjNy90gznP6hd5b97TdA/AAAAP5cBAAAAAAAAAeEBAABAAAAAuxHXCTjV5j84qgz3CYXQPwAAAD+XAQAAAAAAAAHiAQAAQAAAAO3VJ8nhpuY/yPYzLpi80D8AAAA/pgEAAAAAAAAB4wEAAEAAAACHes1O6XPmP5i21Abk6tA/AAAAP6YBAAAAAAAAAeQBAABAAAAAZ8BxJwoz5j/oj4KctCvRPwAAAD+mAQAAAAAAAAHlAQAAQAAAAEUGFgAr8uU/iA/ETUyI0T8AAAA/tgEAAAAAAAAB5gEAAEAAAADhqruFMr/lP9zoceMcydE/AAAAP7YBAAAAAAAAAecBAABAAAAAf09hCzqM5T98aLOUtCXSPwAAAD/VAQAAAAAAAAHoAQAAQAAAAG1ys3fKa+U/kM7niMdv0j8AAAA/1QEAAAAAAAAB6QEAAEAAAADJdVqquEblP2zBotscw9I/AAAAP9UBAAAAAAAAAeoBAABAAAAAuZisFkkm5T/MzWrr9ijTPwAAAD/lAQAAAAAAAAHrAQAAQAAAAD3bqbx7CuU/HKcYgcdp0z8AAAA/5QEAAAAAAAAB7AEAAEAAAADDHadiru7kP3yz4JChz9M/AAAAP/UBAAAAAAAAAe0BAABAAAAAA7+ltcfg5D9Ic4Fp7f3TPwAAAD/1AQAAAAAAAAHuAQAAQAAAANl/T0KD1+Q/2L+ooHs11D8AAAA/FAIAAAAAAAAB7wEAAEAAAACxQPnOPs7kP2wM0NcJbdQ/AAAAPxQCAAAAAAAAAfABAABAAAAA8+H3IVjA5D84zHCwVZvUPwAAAD8UAgAAAAAAAAHxAQAAQAAAAF/CTOi1u+Q/UDKlpGjl1D8AAAA/IwIAAAAAAAAB8gEAAEAAAABfwkzotbvkP+R+zNv2HNU/AAAAPyMCAAAAAAAAAfMBAABAAAAAX8JM6LW75D84WHpxx13VPwAAAD8zAgAAAAAAAAH0AQAAQAAAAF/CTOi1u+Q/mGRCgaHD1T8AAAA/MwIAAAAAAAAB9QEAAEAAAABfwkzotbvkP7DKdnW0DdY/AAAAP1ICAAAAAAAAAfYBAABAAAAAf3yoD5X85D8YCln/l5jWPwAAAD9SAgAAAAAAAAH3AQAAQAAAANH6VPYdD+U/bOMGlWjZ1j8AAAA/UgIAAAAAAAAB+AEAAEAAAAChNgQ3dD3lP9Qi6R5MZNc/AAAAP2ICAAAAAAAAAfkBAABAAAAAidRbV59U5T+k4on3l5LXPwAAAD9iAgAAAAAAAAH6AQAAQAAAAAWSXrFscOU/OC+xLibK1z8AAAA/cgIAAAAAAAAB+wEAAEAAAAB/T2ELOozlP8x72GW0Adg/AAAAP3ICAAAAAAAAAfwBAABAAAAA+wxkZQeo5T/UrvLfvSbYPwAAAD+RAgAAAAAAAAH9AQAAQAAAAKEJvTIZzeU/pG6TuAlV2D8AAAA/kQIAAAAAAAAB/gEAAEAAAABvRWxzb/vlP+wUJ9TQcNg/AAAAP5ECAAAAAAAAAf8BAABAAAAAqWFweiMl5j80u7rvl4zYPwAAAD+gAgAAAAAAAAEAAgAAQAAAAA29yvQbWOY/vNTHrByf2D8AAAA/oAIAAAAAAAABAQIAAEAAAADb+Hk1cobmPwB7W8jjutg/AAAAP7ACAAAAAAAAAQICAABAAAAAFRV+PCaw5j+IlGiFaM3YPwAAAD+wAgAAAAAAAAEDAgAAQAAAAHlw2LYe4+Y/iJRohWjN2D8AAAA/zwIAAAAAAAABBAIAAEAAAACbKjTe/SPnP4iUaIVozdg/AAAAP88CAAAAAAAAAQUCAABAAAAAu+SPBd1k5z9IIe/jqtbYPwAAAD/PAgAAAAAAAAEGAgAAQAAAAEd/QPMZoec/SCHv46rW2D8AAAA/3wIAAAAAAAABBwIAAEAAAADVGfHgVt3nP0Tu1Gmhsdg/AAAAP98CAAAAAAAAAQgCAABAAAAA89NMCDYe6D+81MesHJ/YPwAAAD/vAgAAAAAAAAEJAgAAQAAAAEHN/qJZaOg/NLu675eM2D8AAAA/7wIAAAAAAAABCgIAAEAAAAD3pgUE263oP+wUJ9TQcNg/AAAAP/4CAAAAAAAAAQsCAABAAAAAg0G28Rfq6D8oiKB1jmfYPwAAAD/+AgAAAAAAAAEMAgAAQAAAADkbvVKZL+k/ZPsZF0xe2D8AAAA/HQMAAAAAAAABDQIAAEAAAAAZNBonX37pP9zhDFrHS9g/AAAAPx0DAAAAAAAAAQ4CAABAAAAAYS3MwYLI6T+kbpO4CVXYPwAAAD8dAwAAAAAAAAEPAgAAQAAAABcH0yIEDuo/pG6TuAlV2D8AAAA/LQMAAAAAAAABEAIAAEAAAAA7wS5K407qP6Ruk7gJVdg/AAAAPy0DAAAAAAAAARECAABAAAAAG9qLHqmd6j/c4Qxax0vYPwAAAD9MAwAAAAAAAAESAgAAQAAAAGfTPbnM5+o/HFWG+4RC2D8AAAA/TAMAAAAAAAABEwIAAEAAAAAbrUQaTi3rPxxVhvuEQtg/AAAAP0wDAAAAAAAAARQCAABAAAAAp0f1B4tp6z8cVYb7hELYPwAAAD9cAwAAAAAAAAEVAgAAQAAAAPNAp6Kus+s/HFWG+4RC2D8AAAA/XAMAAAAAAAABFgIAAEAAAACnGq4DMPnrPxxVhvuEQtg/AAAAP2wDAAAAAAAAARcCAABAAAAAX/S0ZLE+7D8cVYb7hELYPwAAAD9sAwAAAAAAAAEYAgAAQAAAAOmOZVLueuw/HFWG+4RC2D8AAAA/iwMAAAAAAAABGQIAAEAAAADjCWsGibLsP1zI/5xCOdg/AAAAP4sDAAAAAAAAARoCAABAAAAAmeNxZwr47D9cyP+cQjnYPwAAAD+LAwAAAAAAAAEbAgAAQAAAACV+IlVHNO0/1K7y370m2D8AAAA/mgMAAAAAAAABHAIAAEAAAACxGNNChHDtPxQibIF7Hdg/AAAAP5oDAAAAAAAAAR0CAABAAAAAqZPY9h6o7T8UImyBex3YPwAAAD+qAwAAAAAAAAEeAgAAQAAAAHfPhzd11u0/UJXlIjkU2D8AAAA/qgMAAAAAAAABHwIAAEAAAABxSo3rDw7uP4wIX8T2Ctg/AAAAP7oDAAAAAAAAASACAABAAAAA/eQ92UxK7j981URK7eXXPwAAAD+6AwAAAAAAAAEhAgAAQAAAAGFAmFNFfe4/sBWkcaG31z8AAAA/2QMAAAAAAAABIgIAAEAAAAAvfEeUm6vuP2hvEFbam9c/AAAAP9kDAAAAAAAAASMCAABAAAAA/bf21PHZ7j8UlmLACVvXPwAAAD/ZAwAAAAAAAAEkAgAAQAAAAHd1+S6/9e4/RNbB570s1z8AAAA/6QMAAAAAAAABJQIAAEAAAAD3MvyIjBHvP3gWIQ9y/tY/AAAAP+kDAAAAAAAAASYCAABAAAAABxCqHPwx7z/oyfnX48bWPwAAAD8IBAAAAAAAAAEnAgAAQAAAAMNuq8niP+8/YLDsGl+01j8AAAA/CAQAAAAAAAABKAIAAEAAAACtDAPqDVfvPxgKWf+XmNY/AAAAPwgEAAAAAAAAASkCAABAAAAAkapaCjlu7z9ISrgmTGrWPwAAAD8XBAAAAAAAAAEqAgAAQAAAAHlIsipkhe8/BKQkC4VO1j8AAAA/FwQAAAAAAAABKwIAAEAAAAA3p7PXSpPvPzTkgzI5INY/AAAAPycEAAAAAAAAASwCAABAAAAAiyVgvtOl7z+gl1z7qujVPwAAAD8nBAAAAAAAAAEtAgAAQAAAALNktjEYr+8/EEs1xByx1T8AAAA/NwQAAAAAAAABLgIAAEAAAADdowylXLjvP4D+DY2OedU/AAAAPzcEAAAAAAAAAS8CAABAAAAAB+NiGKHB7z9wy/MShVTVPwAAAD9WBAAAAAAAAAEwAgAAQAAAAJ0CDlJDxu8/5H7M2/Yc1T8AAAA/VgQAAAAAAAABMQIAAEAAAAAxIrmL5crvP9xLsmHt99Q/AAAAP1YEAAAAAAAAATICAABAAAAAW2EP/ynU7z/MGJjn49LUPwAAAD9mBAAAAAAAAAEzAgAAQAAAAO+AujjM2O8/vOV9bdqt1D8AAAA/ZgQAAAAAAAABNAIAAEAAAADvgLo4zNjvP/Ql3ZSOf9Q/AAAAP4UEAAAAAAAAATUCAABAAAAAhaBlcm7d7z9g2bVdAEjUPwAAAD+FBAAAAAAAAAE2AgAAQAAAAIWgZXJu3e8/0IyOJnIQ1D8AAAA/hQQAAAAAAAABNwIAAEAAAAAZwBCsEOLvPzxAZ+/j2NM/AAAAP5QEAAAAAAAAATgCAABAAAAAGcAQrBDi7z+w8z+4VaHTPwAAAD+UBAAAAAAAAAE5AgAAQAAAAKvfu+Wy5u8/WBqSIoVg0z8AAAA/pAQAAAAAAAABOgIAAEAAAACr37vlsubvP4An188vDdM/AAAAP6QEAAAAAAAAATsCAABAAAAAq9+75bLm7z/s2q+YodXSPwAAAD+0BAAAAAAAAAE8AgAAQAAAAKvfu+Wy5u8/XI6IYROe0j8AAAA/tAQAAAAAAAABPQIAAEAAAACr37vlsubvP5DO54jHb9I/AAAAP9MEAAAAAAAAAT4CAABAAAAAq9+75bLm7z+Em80OvkrSPwAAAD/TBAAAAAAAAAE/AgAAQAAAAKvfu+Wy5u8/PPU58/Yu0j8AAAA/0wQAAAAAAAABQAIAAEAAAACr37vlsubvP/ROptcvE9I/AAAAP+MEAAAAAAAAAUECAABAAAAAq9+75bLm7z9wNZkaqwDSPwAAAD/jBAAAAAAAAAFCAgAAQAAAAKvfu+Wy5u8/II8F/+Pk0T8AAAA/8gQAAAAAAAABQwIAAEAAAACr37vlsubvP9zoceMcydE/AAAAP/IEAAAAAAAAAUQCAABAAAAAq9+75bLm7z+UQt7HVa3RPwAAAD8RBQAAAAAAAAFFAgAAQAAAAKvfu+Wy5u8/SJxKrI6R0T8AAAA/EQUAAAAAAAABRgIAAEAAAACr37vlsubvPwD2tpDHddE/AAAAPxEFAAAAAAAAAUcCAABAAAAAq9+75bLm7z/0wpwWvlDRPwAAAD9FBQAAAAAAAAFIAgAAQAAAAKvfu+Wy5u8/sBwJ+/Y00T8AAAA/RQUAAAAAAAABSQIAAEAAAACr37vlsubvP6Dp7oDtD9E/AAAAP1UFAAAAAAAAAUoCAABAAAAAccO33v687z+YttQG5OrQPwAAAD9VBQAAAAAAAAFLAgAAQAAAAN2jDKVcuO8/UBBB6xzP0D8AAAA/dAUAAAAAAAABTAIAAEAAAACzZLYxGK/vPwRqrc9Vs9A/AAAAP3QFAAAAAAAAAU0CAABAAAAAiyVgvtOl7z+8wxm0jpfQPwAAAD90BQAAAAAAAAFOAgAAQAAAADens9dKk+8/cB2GmMd70D8AAAA/hAUAAAAAAAABTwIAAEAAAAANaF1kBorvPyx38nwAYNA/AAAAP4QFAAAAAAAAAVACAABAAAAA5SgH8cGA7z+oXeW/e03QPwAAAD+TBQAAAAAAAAFRAgAAQAAAALvpsH19d+8/IETYAvc60D8AAAA/kwUAAAAAAAABUgIAAEAAAABpawSX9GTvP5gqy0VyKNA/AAAAP7IFAAAAAAAAAVMCAABAAAAAQSyuI7Bb7z9UhDcqqwzQPwAAAD+yBQAAAAAAAAFUAgAAQAAAAIHNrHbJTe8/mNVU2kz0zz8AAAA/sgUAAAAAAAABVQIAAEAAAAAvTwCQQDvvP5CiOmBDz88/AAAAP8IFAAAAAAAAAVYCAABAAAAA29BTqbco7z9oCezxJmDPPwAAAD/CBQAAAAAAAAFXAgAAQAAAAMvzpRVICO8/0ImqQI8Dzz8AAAA/0gUAAAAAAAABWAIAAEAAAABZu50H4LTuPxhxGiHbN84/AAAAP9IFAAAAAAAAAVkCAABAAAAAL6mOmPYb7j8A89Kq5GjMPwAAAD/xBQAAAAAAAAFaAgAAQAAAAC+pjpj2G+4/APPSquRozD8AAAA/8QUAAAAAAAABWwIAAEAAAAAvvuiS7sTgP2LVNLqN1+8/AAAAPwAAAAAAAAAAAVwCAABAAAAAL77oku7E4D9i1TS6jdfvPwAAAD8QAAAAAAAAAAFdAgAAQAAAAC++6JLuxOA/YtU0uo3X7z8AAAA/EAAAAAAAAAABXgIAAEAAAAAvvuiS7sTgP2LVNLqN1+8/AAAAPyAAAAAAAAAAAV8CAABAAAAAL77oku7E4D9i1TS6jdfvPwAAAD8gAAAAAAAAAAFgAgAAQAAAAC++6JLuxOA/YtU0uo3X7z8AAAA/LwAAAAAAAAABYQIAAEAAAAAvvuiS7sTgP2LVNLqN1+8/AAAAPy8AAAAAAAAAAWICAABAAAAAL77oku7E4D9i1TS6jdfvPwAAAD8/AAAAAAAAAAFjAgAAQAAAAC++6JLuxOA/YtU0uo3X7z8AAAA/PwAAAAAAAAABZAIAAEAAAAAvvuiS7sTgP2LVNLqN1+8/AAAAP14AAAAAAAAAAWUCAABAAAAAL77oku7E4D9i1TS6jdfvPwAAAD9eAAAAAAAAAAFmAgAAQAAAAC++6JLuxOA/YtU0uo3X7z8AAAA/XgAAAAAAAAABZwIAAEAAAAAvvuiS7sTgP2LVNLqN1+8/AAAAP24AAAAAAAAAAWgCAABAAAAAL77oku7E4D9i1TS6jdfvPwAAAD9uAAAAAAAAAAFpAgAAQAAAAC++6JLuxOA/YtU0uo3X7z8AAAA/fQAAAAAAAAABagIAAEAAAAAvvuiS7sTgP2LVNLqN1+8/AAAAP30AAAAAAAAAAWsCAABAAAAAL77oku7E4D9i1TS6jdfvPwAAAD+dAAAAAAAAAAFsAgAAQAAAAHMyoOGsRuE/CMlsqrNx7z8AAAA/nQAAAAAAAAABbQIAAEAAAACDD051HGfhP2DclV9LUe8/AAAAP50AAAAAAAAAAW4CAABAAAAAk+z7CIyH4T+y774U4zDvPwAAAD+8AAAAAAAAAAFvAgAAQAAAAHuKUym3nuE/bEkr+RsV7z8AAAA/vAAAAAAAAAABcAIAAEAAAABjKKtJ4rXhP+IvHjyXAu8/AAAAP7wAAAAAAAAAAXECAABAAAAAs6ZXMGvI4T/+z81PcevuPwAAAD+8AAAAAAAAAAFyAgAAQAAAAMeDBcTa6OE/uCk6NKrP7j8AAAA/2wAAAAAAAAABcwIAAEAAAACrIV3kBQDiPwo9Y+lBr+4/AAAAP9sAAAAAAAAAAXQCAABAAAAAk7+0BDEX4j8k3RL9G5juPwAAAD/bAAAAAAAAAAF1AgAAQAAAAOU9Yeu5KeI/3jZ/4VR87j8AAAA/6wAAAAAAAAABdgIAAEAAAAAPfbde/jLiP/TWLvUuZe4/AAAAP+sAAAAAAAAAAXcCAABAAAAA9xoPfylK4j+uMJvZZ0nuPwAAAD/6AAAAAAAAAAF4AgAAQAAAAN+4Zp9UYeI/BkTEjv8o7j8AAAA/+gAAAAAAAAABeQIAAEAAAABBFMEZTZTiP9Q94IYS9u0/AAAAPxoBAAAAAAAAAXoCAABAAAAAU/Furby04j/KCsYMCdHtPwAAAD8aAQAAAAAAAAF7AgAAQAAAAPvtx3rO2eI//EolNL2i7T8AAAA/GgEAAAAAAAABfAIAAEAAAABdSSL1xgzjP6Rxd57sYe0/AAAAPykBAAAAAAAAAX0CAABAAAAAlWUm/Ho24z/WsdbFoDPtPwAAAD8pAQAAAAAAAAF+AgAAQAAAADtif8mMW+M/aDh5HPYJ7T8AAAA/OQEAAAAAAAABfwIAAEAAAAAjANfpt3LjP5p42EOq2+w/AAAAPzkBAAAAAAAAAYACAABAAAAACZ4uCuOJ4z8u/3qa/7HsPwAAAD9IAQAAAAAAAAGBAgAAQAAAAMn8L7fJl+M/hBKkT5eR7D8AAAA/SAEAAAAAAAABggIAAEAAAADxO4YqDqHjP/74lpISf+w/AAAAP2gBAAAAAAAAAYMCAABAAAAAGXvcnVKq4z8YmUam7GfsPwAAAD9oAQAAAAAAAAGEAgAAQAAAANnZ3Uo5uOM/8sV8GAla7D8AAAA/aAEAAAAAAAABhQIAAEAAAAABGTS+fcHjP8rysoolTOw/AAAAP3cBAAAAAAAAAYYCAABAAAAAlzjf9x/G4z+sH+n8QT7sPwAAAD93AQAAAAAAAAGHAgAAQAAAAOm2i96o2OM/wr+YEBwn7D8AAAA/lwEAAAAAAAABiAIAAEAAAAA9NTjFMevjP3oZBfVUC+w/AAAAP5cBAAAAAAAAAYkCAABAAAAA4zGRkkMQ5D8MoKdLquHrPwAAAD+XAQAAAAAAAAGKAgAAQAAAAEON6ww8Q+Q/4JnDQ72u6z8AAAA/pgEAAAAAAAABiwIAAEAAAAATyZpNknHkPzKt7PhUjus/AAAAP6YBAAAAAAAAAYwCAABAAAAAjYadp1+N5D8qetJ+S2nrPwAAAD+2AQAAAAAAAAGNAgAAQAAAAA1EoAEtqeQ/vAB11aA/6z8AAAA/tgEAAAAAAAABjgIAAEAAAADLoqGuE7fkP3Ja4bnZI+s/AAAAP8UBAAAAAAAAAY8CAABAAAAAHSFOlZzJ5D+K+pDNswzrPwAAAD/FAQAAAAAAAAGQAgAAQAAAAEVgpAjh0uQ/aCfHP9D+6j8AAAA/5QEAAAAAAAABkQIAAEAAAADZf09Cg9fkP6SaQOGN9eo/AAAAP+UBAAAAAAAAAZICAABAAAAAcZ/6eyXc5D9GVP2x7PDqPwAAAD/lAQAAAAAAAAGTAgAAQAAAAAO/pbXH4OQ/gsd2U6rn6j8AAAA/9AEAAAAAAAABlAIAAEAAAAADv6W1x+DkPx6BMyQJ4+o/AAAAP/QBAAAAAAAAAZUCAABAAAAAl95Q72nl5D8egTMkCePqPwAAAD8EAgAAAAAAAAGWAgAAQAAAAJfeUO9p5eQ/HoEzJAnj6j8AAAA/BAIAAAAAAAABlwIAAEAAAACX3lDvaeXkP8A68PRn3uo/AAAAPyMCAAAAAAAAAZgCAABAAAAAl95Q72nl5D/AOvD0Z97qPwAAAD8jAgAAAAAAAAGZAgAAQAAAAJfeUO9p5eQ/wDrw9Gfe6j8AAAA/IwIAAAAAAAABmgIAAEAAAACX3lDvaeXkP1z0rMXG2eo/AAAAPzMCAAAAAAAAAZsCAABAAAAAl95Q72nl5D9c9KzFxtnqPwAAAD8zAgAAAAAAAAGcAgAAQAAAAJfeUO9p5eQ/XPSsxcbZ6j8AAAA/QgIAAAAAAAABnQIAAEAAAACX3lDvaeXkP5hnJmeE0Oo/AAAAP0ICAAAAAAAAAZ4CAABAAAAAl95Q72nl5D+yB9Z6XrnqPwAAAD9xAgAAAAAAAAGfAgAAQAAAAJfeUO9p5eQ/LO7Ivdmm6j8AAAA/cQIAAAAAAAABoAIAAEAAAACX3lDvaeXkPyzuyL3Zpuo/AAAAP3ECAAAAAAAAAaECAABAAAAAD323Xv4y4j8CbY3RoLzrPwAAAD8AAAAAAAAAAAGiAgAAQAAAAA99t17+MuI/Am2N0aC86z8AAAA/EAAAAAAAAAABowIAAEAAAAAPfbde/jLiPwJtjdGgvOs/AAAAPxAAAAAAAAAAAaQCAABAAAAAD323Xv4y4j8CbY3RoLzrPwAAAD8vAAAAAAAAAAGlAgAAQAAAAA99t17+MuI/Am2N0aC86z8AAAA/LwAAAAAAAAABpgIAAEAAAAAPfbde/jLiPwJtjdGgvOs/AAAAPy8AAAAAAAAAAacCAABAAAAAD323Xv4y4j8CbY3RoLzrPwAAAD8/AAAAAAAAAAGoAgAAQAAAAA99t17+MuI/Am2N0aC86z8AAAA/PwAAAAAAAAABqQIAAEAAAAAPfbde/jLiPwJtjdGgvOs/AAAAP04AAAAAAAAAAaoCAABAAAAAD323Xv4y4j8CbY3RoLzrPwAAAD9OAAAAAAAAAAGrAgAAQAAAAA99t17+MuI/Am2N0aC86z8AAAA/XgAAAAAAAAABrAIAAEAAAAAPfbde/jLiPwJtjdGgvOs/AAAAP14AAAAAAAAAAa0CAABAAAAAD323Xv4y4j8CbY3RoLzrPwAAAD99AAAAAAAAAAGuAgAAQAAAAA99t17+MuI/Am2N0aC86z8AAAA/fQAAAAAAAAABrwIAAEAAAAAPfbde/jLiPwJtjdGgvOs/AAAAP30AAAAAAAAAAbACAABAAAAAD323Xv4y4j8CbY3RoLzrPwAAAD+NAAAAAAAAAAGxAgAAQAAAAA99t17+MuI/Am2N0aC86z8AAAA/jQAAAAAAAAABsgIAAEAAAAAPfbde/jLiPwJtjdGgvOs/AAAAP6wAAAAAAAAAAbMCAABAAAAAvdHDcxqw4j+uk9870HvrPwAAAD+sAAAAAAAAAAG0AgAAQAAAAM+ucQeK0OI/7gZZ3Y1y6z8AAAA/rAAAAAAAAAABtQIAAEAAAAALy3UOPvriP6RgxcHGVus/AAAAP7wAAAAAAAAAAbYCAABAAAAAXUki9cYM4z/g0z5jhE3rPwAAAD+8AAAAAAAAAAG3AgAAQAAAAAFGe8LYMeM/+HPudl426z8AAAA/ywAAAAAAAAABuAIAAEAAAACnQtSP6lbjPxAUnoo4H+s/AAAAP8sAAAAAAAAAAbkCAABAAAAAIwDX6bdy4z+K+pDNswzrPwAAAD/rAAAAAAAAAAG6AgAAQAAAAFsc2/BrnOM/RlT9sezw6j8AAAA/6wAAAAAAAAABuwIAAEAAAACXON/3H8bjPx6BMyQJ4+o/AAAAP+sAAAAAAAAAAbwCAABAAAAAEfbhUe3h4z9c9KzFxtnqPwAAAD/6AAAAAAAAAAG9AgAAQAAAAI+z5Ku6/eM/OCHjN+PL6j8AAAA/+gAAAAAAAAABvgIAAEAAAAAJcecFiBnkP7IH1npeueo/AAAAPwoBAAAAAAAAAb8CAABAAAAAr21A05k+5D8s7si92abqPwAAAD8KAQAAAAAAAAHAAgAAQAAAAJcLmPPEVeQ/Chv/L/aY6j8AAAA/GgEAAAAAAAABwQIAAEAAAAATyZpNknHkP+JHNaISi+o/AAAAPxoBAAAAAAAAAcICAABAAAAAZUdHNBuE5D8ku65D0IHqPwAAAD85AQAAAAAAAAHDAgAAQAAAAEvlnlRGm+Q//ufktexz6j8AAAA/OQEAAAAAAAABxAIAAEAAAACfY0s7z63kPzpbXleqauo/AAAAPzkBAAAAAAAAAcUCAABAAAAAX8JM6LW75D92ztf4Z2HqPwAAAD9IAQAAAAAAAAHGAgAAQAAAALFA+c4+zuQ/GIiUycZc6j8AAAA/SAEAAAAAAAABxwIAAEAAAABxn/p7JdzkP7RBUZolWOo/AAAAP2gBAAAAAAAAAcgCAABAAAAAl95Q72nl5D9U+w1rhFPqPwAAAD9oAQAAAAAAAAHJAgAAQAAAAMMdp2Ku7uQ/VPsNa4RT6j8AAAA/aAEAAAAAAAABygIAAEAAAADrXP3V8vfkP/C0yjvjTuo/AAAAP3cBAAAAAAAAAcsCAABAAAAAf3yoD5X85D/wtMo7407qPwAAAD93AQAAAAAAAAHMAgAAQAAAABecU0k3AeU/8LTKO+NO6j8AAAA/hwEAAAAAAAABzQIAAEAAAAAXnFNJNwHlP/C0yjvjTuo/AAAAP4cBAAAAAAAAAc4CAABAAAAAqbv+gtkF5T/wtMo7407qPwAAAD+mAQAAAAAAAAHPAgAAQAAAAD3bqbx7CuU/8LTKO+NO6j8AAAA/pgEAAAAAAAAB0AIAAEAAAAA926m8ewrlP/C0yjvjTuo/AAAAP6YBAAAAAAAAAdECAABAAAAAPdupvHsK5T/wtMo7407qPwAAAD+2AQAAAAAAAAHSAgAAQAAAANH6VPYdD+U/8LTKO+NO6j8AAAA/tgEAAAAAAAAB0wIAAEAAAADR+lT2HQ/lP/C0yjvjTuo/AAAAP8UBAAAAAAAAAdQCAABAAAAAZxoAMMAT5T/wtMo7407qPwAAAD/FAQAAAAAAAAHVAgAAQAAAAGcaADDAE+U/8LTKO+NO6j8AAAA/1QEAAAAAAAAB1gIAAEAAAABnGgAwwBPlP/C0yjvjTuo/AAAAP9UBAAAAAAAAAdcCAABAAAAAZxoAMMAT5T/wtMo7407qPwAAAD/0AQAAAAAAAAHYAgAAQAAAAPs5q2liGOU/8LTKO+NO6j8AAAA/9AEAAAAAAAAB2QIAAEAAAAD7OatpYhjlP/C0yjvjTuo/AAAAP/QBAAAAAAAAAdoCAABAAAAA+zmraWIY5T/wtMo7407qPwAAAD8EAgAAAAAAAAHbAgAAQAAAAPs5q2liGOU/8LTKO+NO6j8AAAA/BAIAAAAAAAAB3AIAAEAAAAD7OatpYhjlP/C0yjvjTuo/AAAAPxQCAAAAAAAAAd0CAABAAAAA+zmraWIY5T+m1LsAVZTqPwAAAD8UAgAAAAAAAAHeAgAAQAAAAPs5q2liGOU/LO7Ivdmm6j8AAAA/MwIAAAAAAAAB3wIAAEAAAAD7OatpYhjlP1TBkku9tOo/AAAAPzMCAAAAAAAAAeACAABAAAAA+zmraWIY5T9c9KzFxtnqPwAAAD8zAgAAAAAAAAHhAgAAQAAAAPs5q2liGOU/EBSeijgf6z8AAAA/QgIAAAAAAAAB4gIAAEAAAAD7OatpYhjlP4rAFa7sbes/AAAAP0ICAAAAAAAAAeMCAABAAAAA+zmraWIY5T8+4AZzXrPrPwAAAD9SAgAAAAAAAAHkAgAAQAAAAPs5q2liGOU/bubqekvm6z8AAAA/UgIAAAAAAAAB5QIAAEAAAAD7OatpYhjlP8K/mBAcJ+w/AAAAP3ECAAAAAAAAAeYCAABAAAAA+zmraWIY5T+OfznpZ1XsPwAAAD9xAgAAAAAAAAHnAgAAQAAAAPs5q2liGOU/6FjnfjiW7D8AAAA/cQIAAAAAAAAB6AIAAEAAAAD7OatpYhjlPy7/epr/sew/AAAAP4ECAAAAAAAAAekCAABAAAAA+zmraWIY5T9ypQ62xs3sPwAAAD+BAgAAAAAAAAHqAgAAQAAAAPs5q2liGOU/4B5sX3H37D8AAAA/kQIAAAAAAAAB6wIAAEAAAAD7OatpYhjlP8p+vEuXDu0/AAAAP5ECAAAAAAAAAewCAABAAAAA+zmraWIY5T8YJVBnXirtPwAAAD+wAgAAAAAAAAHtAgAAQAAAAPs5q2liGOU/OPgZ9UE47T8AAAA/sAIAAAAAAAAB7gIAAEAAAAD7OatpYhjlP1zL44IlRu0/AAAAP7ACAAAAAAAAAe8CAABAAAAA+zmraWIY5T+Enq0QCVTtPwAAAD+/AgAAAAAAAAHwAgAAQAAAAPs5q2liGOU/Qis0b0td7T8AAAA/vwIAAAAAAAAB8QIAAEAAAAD7OatpYhjlP2j+/fwua+0/AAAAP88CAAAAAAAAAfICAABAAAAA+zmraWIY5T+Q0ceKEnntPwAAAD/PAgAAAAAAAAHzAgAAQAAAAPs5q2liGOU/8BcLurN97T8AAAA/7gIAAAAAAAAB9AIAAEAAAAD7OatpYhjlP66kkRj2hu0/AAAAP+4CAAAAAAAAAfUCAABAAAAA+zmraWIY5T8Q69RHl4vtPwAAAD/uAgAAAAAAAAH2AgAAQAAAAPs5q2liGOU/cjEYdziQ7T8AAAA//gIAAAAAAAAB9wIAAEAAAADDHadiru7kP0LxuE+Evu0/AAAAP/4CAAAAAAAAAfgCAABAAAAAwx2nYq7u5D9C8bhPhL7tPwAAAD8OAwAAAAAAAA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YAAAALAAAABwMAAAAAAQAAAAgAAAAECUlua0F0b21WMQIAAAAJBAAAAAkFAAAACQYAAAAJBwAAAAkIAAAACQkAAAANAgUEAAAAC1BlblN0cm9rZVYxBAAAAApBdHRyaWJ1dGVzBVRyYWNlCVN0YXJ0VGltZQRUeXBlBAQABA9QZW5BdHRyaWJ1dGVzVjECAAAACklua1RyYWNlVjECAAAAEAxBY3Rpb25UeXBlVjECAAAAAgAAAAkKAAAACQsAAABXGQAAAAAAAAX0////DEFjdGlvblR5cGVWMQEAAAAHdmFsdWVfXwAIAgAAAAAAAAABBQAAAAQAAAAJDQAAAAkOAAAA+S8AAAAAAAAB8f////T///8AAAAAAQYAAAAEAAAACRAAAAAJEQAAAB1IAAAAAAAAAe7////0////AAAAAAEHAAAABAAAAAkTAAAACRQAAABXYQAAAAAAAAHr////9P///wAAAAABCAAAAAQAAAAJFgAAAAkXAAAApm8AAAAAAAAB6P////T///8AAAAAAQkAAAAEAAAACRkAAAAJGgAAAKxyAAAAAAAAAeX////0////AAAAAAUKAAAAD1BlbkF0dHJpYnV0ZXNWMQoAAAAHX2NvbG9yQQdfY29sb3JSB19jb2xvckcHX2NvbG9yQgpGaXRUb0N1cnZlBkhlaWdodA5JZ25vcmVQcmVzc3VyZQ1Jc0hpZ2hsaWdodGVyBVNoYXBlBVdpZHRoAAAAAAAAAAAEAAICAgIBBgEBDEJydXNoU2hhcGVWMQIAAAAGAgAAAP8AnkkAAAAAAAAACEAAAAXk////DEJydXNoU2hhcGVWMQEAAAAHdmFsdWVfXwAIAgAAAAEAAAAAAAAAAAAIQAULAAAACklua1RyYWNlVjEDAAAADUxpc3RgMStfaXRlbXMMTGlzdGAxK19zaXplD0xpc3RgMStfdmVyc2lvbgQAABhTaGFyZWQuSW5raW5nLklua1BvaW50W10CAAAACAgCAAAACR0AAAB9AAAAfQAAAAENAAAACgAAAP8AnkkAAAAAAAAACEAAAAHi////5P///wEAAAAAAAAAAAAIQAEOAAAACwAAAAkfAAAAfwAAAH8AAAABEAAAAAoAAAD/AJ5JAAAAAAAAAAhAAAAB4P///+T///8BAAAAAAAAAAAACEABEQAAAAsAAAAJIQAAANkAAADZAAAAARMAAAAKAAAA/wCeSQAAAAAAAAAIQAAAAd7////k////AQAAAAAAAAAAAAhAARQAAAALAAAACSMAAABfAAAAXwAAAAEWAAAACgAAAP8AnkkAAAAAAAAACEAAAAHc////5P///wEAAAAAAAAAAAAIQAEXAAAACwAAAAklAAAARwAAAEcAAAABGQAAAAoAAAD/AJ5JAAAAAAAAAAhAAAAB2v///+T///8BAAAAAAAAAAAACEABGgAAAAsAAAAJJwAAAHIAAAByAAAABx0AAAAAAQAAAIAAAAAECklua1BvaW50VjECAAAACSgAAAAJKQAAAAkqAAAACSsAAAAJLAAAAAktAAAACS4AAAAJLwAAAAkwAAAACTEAAAAJMgAAAAkz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0DBx8AAAAAAQAAAIAAAAAECklua1BvaW50VjEC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KByEAAAAAAQAAAAABAAAECklua1BvaW50VjECAA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NJwcjAAAAAAEAAACAAAAABApJbmtQb2ludFYxAgA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NIQclAAAAAAEAAACAAAAABApJbmtQb2ludFYxAgA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NOQcnAAAAAAEAAACAAAAABApJbmtQb2ludFYxAgA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0OBSgAAAAKSW5rUG9pbnRWMQQAAAABWAFZDlByZXNzdXJlRmFjdG9yCVRpbWVTdGFtcAAAAAAGBgsQAgAAAH/tbvsYr+M/4Pf65yibhT8AAAA/AAAAAAAAAAABKQAAACgAAAB/7W77GK/jP+D3+ucom4U/AAAAPxAAAAAAAAAAASoAAAAoAAAAf+1u+xiv4z/g9/rnKJuFPwAAAD8QAAAAAAAAAAErAAAAKAAAAH/tbvsYr+M/4Pf65yibhT8AAAA/EAAAAAAAAAABLAAAACgAAAB/7W77GK/jP+D3+ucom4U/AAAAPxAAAAAAAAAAAS0AAAAoAAAAf+1u+xiv4z/g9/rnKJuFPwAAAD8fAAAAAAAAAAEuAAAAKAAAAH/tbvsYr+M/4Pf65yibhT8AAAA/HwAAAAAAAAABLwAAACgAAAB/7W77GK/jP+D3+ucom4U/AAAAPy8AAAAAAAAAATAAAAAoAAAAf+1u+xiv4z/g9/rnKJuFPwAAAD8vAAAAAAAAAAExAAAAKAAAAH/tbvsYr+M/4Pf65yibhT8AAAA/TgAAAAAAAAABMgAAACgAAAB/7W77GK/jP+D3+ucom4U/AAAAP04AAAAAAAAAATMAAAAoAAAAf+1u+xiv4z/g9/rnKJuFPwAAAD9OAAAAAAAAAAE0AAAAKAAAAH/tbvsYr+M/4Pf65yibhT8AAAA/XgAAAAAAAAABNQAAACgAAAB/7W77GK/jP+D3+ucom4U/AAAAP14AAAAAAAAAATYAAAAoAAAAf+1u+xiv4z/g9/rnKJuFPwAAAD9tAAAAAAAAAAE3AAAAKAAAAH/tbvsYr+M/4Pf65yibhT8AAAA/bQAAAAAAAAABOAAAACgAAAB/7W77GK/jP+D3+ucom4U/AAAAP40AAAAAAAAAATkAAAAoAAAAf+1u+xiv4z/g9/rnKJuFPwAAAD+NAAAAAAAAAAE6AAAAKAAAAH/tbvsYr+M/4Pf65yibhT8AAAA/jQAAAAAAAAABOwAAACgAAAB/7W77GK/jP+D3+ucom4U/AAAAP5wAAAAAAAAAATwAAAAoAAAAf+1u+xiv4z/g9/rnKJuFPwAAAD+cAAAAAAAAAAE9AAAAKAAAAMpcMKcOE+Q/4Pf65yibhT8AAAA/rAAAAAAAAAABPgAAACgAAACJkdcHcSTkP+D3+ucom4U/AAAAP6wAAAAAAAAAAT8AAAAoAAAAScZ+aNM15D9AvRns/AGUPwAAAD/LAAAAAAAAAAFAAAAAKAAAAAj7Jck1R+Q/QL0Z7PwBlD8AAAA/ywAAAAAAAAABQQAAACgAAACXYqORP1TkPxBkHwRF2ZU/AAAAP8sAAAAAAAAAAUIAAAAoAAAAhWR0ivpp5D/ACiUcjbCXPwAAAD/bAAAAAAAAAAFDAAAAKAAAABbM8VIEd+Q/EN4nKDGcmD8AAAA/2wAAAAAAAAABRAAAACgAAADVAJmzZojkPwBYMEwdX5s/AAAAP+oAAAAAAAAAAUUAAAAoAAAA88+TRHqi5D9wKzNYwUqcPwAAAD/qAAAAAAAAAAFGAAAAKAAAAHE54gU/xeQ/UNI4cAkinj8AAAA/DAEAAAAAAAABRwAAACgAAACQCN2WUt/kP1DSOHAJIp4/AAAAPwwBAAAAAAAAAUgAAAAoAAAAsNfXJ2b55D9Q0jhwCSKePwAAAD8MAQAAAAAAAAFJAAAAKAAAAP1z/FDSF+U/UNI4cAkinj8AAAA/GwEAAAAAAAABSgAAACgAAAAcQ/fh5THlP1DSOHAJIp4/AAAAPxsBAAAAAAAAAUsAAAAoAAAAmaxFo6pU5T9Q0jhwCSKePwAAAD8rAQAAAAAAAAFMAAAAKAAAAOdIaswWc+U/kKU7fK0Nnz8AAAA/KwEAAAAAAAABTQAAACgAAAAGGGVdKo3lPyCmIMp6cqA/AAAAPzsBAAAAAAAAAU4AAAAoAAAA5BsHT6C45T/IDyLQTOigPwAAAD87AQAAAAAAAAFPAAAAKAAAAMIfqUAW5OU/eHkj1h5eoT8AAAA/WgEAAAAAAAABUAAAACgAAABxViGaMwvmP3h5I9YeXqE/AAAAP1oBAAAAAAAAAVEAAAAoAAAATlrDi6k25j94eSPWHl6hPwAAAD9aAQAAAAAAAAFSAAAAKAAAACxeZX0fYuY/eHkj1h5eoT8AAAA/aQEAAAAAAAABUwAAACgAAAAJYgdvlY3mP3h5I9YeXqE/AAAAP2kBAAAAAAAAAVQAAAAoAAAAWP4rmAGs5j94eSPWHl6hPwAAAD+JAQAAAAAAAAFVAAAAKAAAAKeaUMFtyuY/eHkj1h5eoT8AAAA/iQEAAAAAAAABVgAAACgAAAAlBJ+CMu3mP3h5I9YeXqE/AAAAP4kBAAAAAAAAAVcAAAAoAAAAc6DDq54L5z94eSPWHl6hPwAAAD+YAQAAAAAAAAFYAAAAKAAAAJFvvjyyJec/GOMk3PDToT8AAAA/mAEAAAAAAAABWQAAACgAAACvPrnNxT/nPxjjJNzw06E/AAAAP6gBAAAAAAAAAVoAAAAoAAAAXnUxJ+Nm5z8Y4yTc8NOhPwAAAD+oAQAAAAAAAAFbAAAAKAAAAA2sqYAAjuc/GOMk3PDToT8AAAA/xwEAAAAAAAABXAAAACgAAAC74iHaHbXnPxjjJNzw06E/AAAAP8cBAAAAAAAAAV0AAAAoAAAACH9GA4rT5z8Y4yTc8NOhPwAAAD/HAQAAAAAAAAFeAAAAKAAAAFcbayz28ec/4Hg+iFH5nz8AAAA/1wEAAAAAAAABXwAAACgAAAAEUuOFExnoP5ClO3ytDZ8/AAAAP9cBAAAAAAAAAWAAAAAoAAAAVO4Hr3836D9Q0jhwCSKePwAAAD/mAQAAAAAAAAFhAAAAKAAAAHG9AkCTUeg/cCszWMFKnD8AAAA/5gEAAAAAAAABYgAAACgAAACRjP3QpmvoP1CxKjTVh5k/AAAAP/YBAAAAAAAAAWMAAAAoAAAAEPZLkmuO6D/ACiUcjbCXPwAAAD/2AQAAAAAAAAFkAAAAKAAAAF2ScLvXrOg/wAolHI2wlz8AAAA/FQIAAAAAAAABZQAAACgAAAAcxxccOr7oP2A3IhDpxJY/AAAAPxUCAAAAAAAAAWYAAAAoAAAAO5YSrU3Y6D9gNyIQ6cSWPwAAAD8VAgAAAAAAAAFnAAAAKAAAACmY46UI7ug/YDciEOnElj8AAAA/JQIAAAAAAAABaAAAACgAAABIZ942HAjpPxBkHwRF2ZU/AAAAPyUCAAAAAAAAAWkAAAAoAAAAZzbZxy8i6T8QZB8ERdmVPwAAAD9EAgAAAAAAAAFqAAAAKAAAAIQF1FhDPOk/EGQfBEXZlT8AAAA/RAIAAAAAAAABawAAACgAAABEOnu5pU3pP0C9Gez8AZQ/AAAAP0QCAAAAAAAAAWwAAAAoAAAANDxMsmBj6T9AvRns/AGUPwAAAD9UAgAAAAAAAAFtAAAAKAAAAPJw8xLDdOk/sBYU1LQqkj8AAAA/VAIAAAAAAAABbgAAACgAAAARQO6j1o7pP7AWFNS0KpI/AAAAP2MCAAAAAAAAAW8AAAAoAAAA/0G/nJGk6T8AcA68bFOQPwAAAD9jAgAAAAAAAAFwAAAAKAAAAB8Rui2lvuk/AHAOvGxTkD8AAAA/cwIAAAAAAAABcQAAACgAAADfRWGOB9DpPwBwDrxsU5A/AAAAP3MCAAAAAAAAAXIAAAAoAAAAzkcyh8Ll6T8AcA68bFOQPwAAAD+SAgAAAAAAAAFzAAAAKAAAAI182eck9+k/AHAOvGxTkD8AAAA/kgIAAAAAAAABdAAAACgAAAB8fqrg3wzqPwBwDrxsU5A/AAAAP5ICAAAAAAAAAXUAAAAoAAAAa4B72Zoi6j8AcA68bFOQPwAAAD+iAgAAAAAAAAF2AAAAKAAAAIpPdmquPOo/AHAOvGxTkD8AAAA/ogIAAAAAAAABdwAAACgAAAB4UUdjaVLqPwBwDrxsU5A/AAAAP7ICAAAAAAAAAXgAAAAoAAAAZlMYXCRo6j8AcA68bFOQPwAAAD+yAgAAAAAAAAF5AAAAKAAAACaIv7yGeeo/AHAOvGxTkD8AAAA/0QIAAAAAAAABegAAACgAAABEV7pNmpPqPwBwDrxsU5A/AAAAP9ECAAAAAAAAAXsAAAAoAAAAw8AID1+26j8AcA68bFOQPwAAAD/RAgAAAAAAAAF8AAAAKAAAAOGPA6By0Oo/AHAOvGxTkD8AAAA/4AIAAAAAAAABfQAAACgAAAD/Xv4whurqPwBwDrxsU5A/AAAAP+ACAAAAAAAAAX4AAAAoAAAAv5Olkej76j8AcA68bFOQPwAAAD/wAgAAAAAAAAF/AAAAKAAAAK2VdoqjEes/AHAOvGxTkD8AAAA/8AIAAAAAAAABgAAAACgAAAA9/fNSrR7rPwBwDrxsU5A/AAAAPxUDAAAAAAAAAYEAAAAoAAAAy2RxG7cr6z8AcA68bFOQPwAAAD8VAwAAAAAAAAGCAAAAKAAAALpmQhRyQes/AHAOvGxTkD8AAAA/FQMAAAAAAAABgwAAACgAAABKzr/ce07rPwBwDrxsU5A/AAAAPyUDAAAAAAAAAYQAAAAoAAAACQNnPd5f6z8AcA68bFOQPwAAAD8lAwAAAAAAAAGFAAAAKAAAAJpq5AXobOs/AHAOvGxTkD8AAAA/NQMAAAAAAAABhgAAACgAAAD6BDg2mXXrPwBwDrxsU5A/AAAAPzUDAAAAAAAAAYcAAAAoAAAAiGy1/qKC6z9AORdgkc+OPwAAAD9UAwAAAAAAAAGIAAAAKAAAAEehXF8FlOs/4JIRSEn4jD8AAAA/VAMAAAAAAAABiQAAACgAAACnO7CPtpzrP8DrCzABIYs/AAAAP1QDAAAAAAAAAYoAAAAoAAAANqMtWMCp6z8ARQYYuUmJPwAAAD9jAwAAAAAAAAGLAAAAKAAAAPbX1Lgiu+s/AEUGGLlJiT8AAAA/YwMAAAAAAAABjAAAACgAAAC1DHwZhczrPwBFBhi5SYk/AAAAP3MDAAAAAAAAAY0AAAAoAAAAQ3T54Y7Z6z8ARQYYuUmJPwAAAD9zAwAAAAAAAAGOAAAAKAAAANTbdqqY5us/oJ4AAHFyhz8AAAA/gwMAAAAAAAABjwAAACgAAAAzdsraSe/rP6CeAABxcoc/AAAAP4MDAAAAAAAAAZAAAAAoAAAAkxAeC/v36z/g9/rnKJuFPwAAAD+iAwAAAAAAAAGRAAAAKAAAAPKqcTusAOw/4Pf65yibhT8AAAA/ogMAAAAAAAABkgAAACgAAAAheJvTBAXsP+D3+ucom4U/AAAAP6IDAAAAAAAAAZMAAAAoAAAAsd8YnA4S7D/g9/rnKJuFPwAAAD+yAwAAAAAAAAGUAAAAKAAAAOCsQjRnFuw/QFH1z+DDgz8AAAA/sgMAAAAAAAABlQAAACgAAAAQemzMvxrsP0BR9c/gw4M/AAAAP9EDAAAAAAAAAZYAAAAoAAAAQEeWZBgf7D+Aqu+3mOyBPwAAAD/RAwAAAAAAAAGXAAAAKAAAAEBHlmQYH+w/gKrvt5jsgT8AAAA/0QMAAAAAAAABmAAAACgAAABwFMD8cCPsP4Cq77eY7IE/AAAAP+ADAAAAAAAAAZkAAAAoAAAAoOHplMkn7D+Aqu+3mOyBPwAAAD/gAwAAAAAAAAGaAAAAKAAAAKDh6ZTJJ+w/gKrvt5jsgT8AAAA/8AMAAAAAAAABmwAAACgAAACg4emUySfsP4Cq77eY7IE/AAAAP/ADAAAAAAAAAZwAAAAoAAAAoOHplMkn7D+Aqu+3mOyBPwAAAD8ABAAAAAAAAAGdAAAAKAAAAM+uEy0iLOw/gKrvt5jsgT8AAAA/AAQAAAAAAAABngAAACgAAADPrhMtIizsP4Cq77eY7IE/AAAAPx8EAAAAAAAAAZ8AAAAoAAAAz64TLSIs7D+Aqu+3mOyBPwAAAD8fBAAAAAAAAAGgAAAAKAAAAM+uEy0iLOw/gKrvt5jsgT8AAAA/HwQAAAAAAAABoQAAACgAAADPrhMtIizsP4Cq77eY7IE/AAAAPy8EAAAAAAAAAaIAAAAoAAAAz64TLSIs7D+Aqu+3mOyBPwAAAD8vBAAAAAAAAAGjAAAAKAAAAM+uEy0iLOw/AATqn1AVgD8AAAA/TgQAAAAAAAABpAAAACgAAADPrhMtIizsPwAE6p9QFYA/AAAAP04EAAAAAAAAAaUAAAAoAAAAPpb4ruChyT8ykVBm6rLLPwAAAD8AAAAAAAAAAAGmAAAAKAAAAD6W+K7gock/MpFQZuqyyz8AAAA/EAAAAAAAAAABpwAAACgAAAA+lviu4KHJPzKRUGbqsss/AAAAPxAAAAAAAAAAAagAAAAoAAAAPpb4ruChyT8ykVBm6rLLPwAAAD8fAAAAAAAAAAGpAAAAKAAAAD6W+K7gock/MpFQZuqyyz8AAAA/HwAAAAAAAAABqgAAACgAAAA+lviu4KHJPzKRUGbqsss/AAAAPz4AAAAAAAAAAasAAAAoAAAAPpb4ruChyT8ykVBm6rLLPwAAAD8+AAAAAAAAAAGsAAAAKAAAAD6W+K7gock/MpFQZuqyyz8AAAA/PgAAAAAAAAABrQAAACgAAAA+lviu4KHJPzKRUGbqsss/AAAAP04AAAAAAAAAAa4AAAAoAAAAPpb4ruChyT8ykVBm6rLLPwAAAD9OAAAAAAAAAAGvAAAAKAAAAD6W+K7gock/MpFQZuqyyz8AAAA/XgAAAAAAAAABsAAAACgAAAA+lviu4KHJPzKRUGbqsss/AAAAP14AAAAAAAAAAbEAAAAoAAAAPpb4ruChyT8ykVBm6rLLPwAAAD99AAAAAAAAAAGyAAAAKAAAAD6W+K7gock/MpFQZuqyyz8AAAA/fQAAAAAAAAABswAAACgAAAA+lviu4KHJPzKRUGbqsss/AAAAP30AAAAAAAAAAbQAAAAoAAAAPpb4ruChyT8ykVBm6rLLPwAAAD+NAAAAAAAAAAG1AAAAKAAAAD6W+K7gock/MpFQZuqyyz8AAAA/jQAAAAAAAAABtgAAACgAAAA+lviu4KHJPzKRUGbqsss/AAAAP5wAAAAAAAAAAbcAAAAoAAAAPpb4ruChyT8ykVBm6rLLPwAAAD+cAAAAAAAAAAG4AAAAKAAAAD6W+K7gock/MpFQZuqyyz8AAAA/uwAAAAAAAAABuQAAACgAAAA+lviu4KHJP4qhV4QEAM4/AAAAP7sAAAAAAAAAAboAAAAoAAAActon1hphyj82C1mK1nXOPwAAAD+7AAAAAAAAAAG7AAAAKAAAAPBDdpffg8o/dhraDjTOzj8AAAA/ywAAAAAAAAABvAAAACgAAAAu4mu5BrjKP7opW5ORJs8/AAAAP8sAAAAAAAAAAb0AAAAoAAAArEu6esvayj9ik1yZY5zPPwAAAD/bAAAAAAAAAAG+AAAAKAAAAOrpr5zyDss/vytvENUX0D8AAAA/2wAAAAAAAAABvwAAACgAAABoU/5dtzHLP5PgbxO+UtA/AAAAP/oAAAAAAAAAAcAAAAAoAAAApvHzf95lyz9rlXAWp43QPwAAAD/6AAAAAAAAAAHBAAAAKAAAAOSP6aEFmss/dXcxWkrX0D8AAAA/CgEAAAAAAAABwgAAACgAAAAiLt/DLM7LP0ssMl0zEtE/AAAAPwoBAAAAAAAAAcMAAAAoAAAAHAF8RrYTzD9VDvOg1lvRPwAAAD8KAQAAAAAAAAHEAAAAKAAAABjUGMk/Wcw/YfCz5Hml0T8AAAA/GQEAAAAAAAABxQAAACgAAADU21ysK7DMP23SdCgd79E/AAAAPxkBAAAAAAAAAcYAAAAoAAAAEnpSzlLkzD9Bh3UrBirSPwAAAD8pAQAAAAAAAAHHAAAAKAAAAFAYSPB5GM0/5Q627TRW0j8AAAA/KQEAAAAAAAAByAAAACgAAAAMIIzTZW/NP7vDtvAdkdI/AAAAP0gBAAAAAAAAAckAAAAoAAAAxifQtlHGzT/HpXc0wdrSPwAAAD9IAQAAAAAAAAHKAAAAKAAAAEBku/qfLs4/MQD4tTX40j8AAAA/SAEAAAAAAAABywAAACgAAAA6CvX/srnOPwW1+LgeM9M/AAAAP1gBAAAAAAAAAcwAAAAoAAAA9hE5454Qzz9xD3k6k1DTPwAAAD9YAQAAAAAAAAHNAAAAKAAAAHJOJCfteM8/3Wn5uwdu0z8AAAA/ZwEAAAAAAAABzgAAACgAAAAsVmgK2c/PP91p+bsHbtM/AAAAP2cBAAAAAAAAAc8AAAAoAAAA0jJ4aNg+0D/dafm7B27TPwAAAD+HAQAAAAAAAAHQAAAAKAAAAM4FFethhNA/3Wn5uwdu0z8AAAA/hwEAAAAAAAAB0QAAACgAAABrPl49OsHQP91p+bsHbtM/AAAAP4cBAAAAAAAAAdIAAAAoAAAACHenjxL+0D/dafm7B27TPwAAAD+WAQAAAAAAAAHTAAAAKAAAAGTkl0JNTNE/3Wn5uwdu0z8AAAA/lgEAAAAAAAAB1AAAACgAAAC/UYj1h5rRP91p+bsHbtM/AAAAP6YBAAAAAAAAAdUAAAAoAAAAe1nM2HPx0T+bWng3qhXTPwAAAD+mAQAAAAAAAAHWAAAAKAAAAHgsaVv9NtI/+9I3dXvp0j8AAAA/xQEAAAAAAAAB1wAAACgAAAAyNK0+6Y3SPyUeN3KSrtI/AAAAP8UBAAAAAAAAAdgAAAAoAAAAjqGd8SPc0j/v8HYx2J/SPwAAAD/FAQAAAAAAAAHZAAAAKAAAAIt0OnStIdM/hZb2r2OC0j8AAAA/1QEAAAAAAAAB2gAAACgAAADm4Son6G/TP+UOtu00VtI/AAAAP9UBAAAAAAAAAdsAAAAoAAAAouluCtTG0z9Bh3UrBirSPwAAAD/kAQAAAAAAAAHcAAAAKAAAAF7xsu2/HdQ/o/80adf90T8AAAA/5AEAAAAAAAAB3QAAACgAAAB5k0oBXX3UP2Hws+R5pdE/AAAAPwQCAAAAAAAAAd4AAAAoAAAANZuO5EjU1D8rw/Ojv5bRPwAAAD8EAgAAAAAAAAHfAAAAKAAAAPCi0sc0K9U/VQ7zoNZb0T8AAAA/BAIAAAAAAAAB4AAAACgAAACO2xsaDWjVP39Z8p3tINE/AAAAPxMCAAAAAAAAAeEAAAAoAAAA6UgMzUe21T+rpPGaBObQPwAAAD8TAgAAAAAAAAHiAAAAKAAAAOUbqU/R+9U/dXcxWkrX0D8AAAA/IwIAAAAAAAAB4wAAACgAAACCVPKhqTjWPwkdsdjVudA/AAAAPyMCAAAAAAAAAeQAAAAoAAAA3cHiVOSG1j8JHbHY1bnQPwAAAD9CAgAAAAAAAAHlAAAAKAAAADsv0wcf1dY/1e/wlxur0D8AAAA/QgIAAAAAAAAB5gAAACgAAAA4AnCKqBrXP6HCMFdhnNA/AAAAP0ICAAAAAAAAAecAAAAoAAAA1Dq53IBX1z9rlXAWp43QPwAAAD9SAgAAAAAAAAHoAAAAKAAAAHFzAi9ZlNc/NWiw1ex+0D8AAAA/UgIAAAAAAAAB6QAAACgAAADM4PLhk+LXP8kNMFR4YdA/AAAAP2ECAAAAAAAAAeoAAAAoAAAACn/oA7sW2D/JDTBUeGHQPwAAAD9hAgAAAAAAAAHrAAAAKAAAAEYd3iXiStg/yQ0wVHhh0D8AAAA/gQIAAAAAAAAB7AAAACgAAADmVSd4uofYP8kNMFR4YdA/AAAAP4ECAAAAAAAAAe0AAAAoAAAAwlnJaTCz2D/JDTBUeGHQPwAAAD+BAgAAAAAAAAHuAAAAKAAAAB7HuRxrAdk/CR2x2NW50D8AAAA/kAIAAAAAAAAB7wAAACgAAAC7/wJvQz7ZP6uk8ZoE5tA/AAAAP5ACAAAAAAAAAfAAAAAoAAAAmAOlYLlp2T/h0bHbvvTQPwAAAD+gAgAAAAAAAAHxAAAAKAAAANShmoLgndk/SywyXTMS0T8AAAA/oAIAAAAAAAAB8gAAACgAAACzpTx0VsnZP39Z8p3tINE/AAAAP78CAAAAAAAAAfMAAAAoAAAAr3jZ9t8O2j/rs3IfYj7RPwAAAD+/AgAAAAAAAAH0AAAAKAAAAE2xIkm4S9o/VQ7zoNZb0T8AAAA/vwIAAAAAAAAB9QAAACgAAAArtcQ6LnfaP407s+GQatE/AAAAP88CAAAAAAAAAfYAAAAoAAAAaVO6XFWr2j/3lTNjBYjRPwAAAD/PAgAAAAAAAAH3AAAAKAAAAASMA68t6No/YfCz5Hml0T8AAAA/3gIAAAAAAAAB+AAAACgAAAC/k0eSGT/bPwF49Kao0dE/AAAAP94CAAAAAAAAAfkAAAAoAAAAXcyQ5PF72z83pbTnYuDRPwAAAD/uAgAAAAAAAAH6AAAAKAAAAJtqhgYZsNs/o/80adf90T8AAAA/7gIAAAAAAAAB+wAAACgAAAB3bij4jtvbPwtatepLG9I/AAAAPw0DAAAAAAAAAfwAAAAoAAAAtwweGrYP3D93tDVswDjSPwAAAD8NAwAAAAAAAAH9AAAAKAAAAPOqEzzdQ9w/Gzx2Lu9k0j8AAAA/DQMAAAAAAAAB/gAAACgAAABxFGL9oWbcP4WW9q9jgtI/AAAAPx0DAAAAAAAAAf8AAAAoAAAArbJXH8ma3D+7w7bwHZHSPwAAAD8dAwAAAAAAAAEAAQAAKAAAAC0cpuCNvdw/JR43cpKu0j8AAAA/PAMAAAAAAAABAQEAACgAAABpupsCtfHcPyUeN3KSrtI/AAAAPzwDAAAAAAAAAQIBAAAoAAAARb499Cod3T8lHjdykq7SPwAAAD88AwAAAAAAAAEDAQAAKAAAAEOR2na0Yt0/JR43cpKu0j8AAAA/TAMAAAAAAAABBAEAACgAAAAhlXxoKo7dP1lL97JMvdI/AAAAP0wDAAAAAAAAAQUBAAAoAAAA/5geWqC53T9ZS/eyTL3SPwAAAD9bAwAAAAAAAAEGAQAAKAAAAB9oGeuz090/kXi38wbM0j8AAAA/WwMAAAAAAAABBwEAACgAAACd0WesePbdP8eldzTB2tI/AAAAP3sDAAAAAAAAAQgBAAAoAAAAXQYPDdsH3j/HpXc0wdrSPwAAAD97AwAAAAAAAAEJAQAAKAAAABk7tm09Gd4/+9I3dXvp0j8AAAA/ewMAAAAAAAABCgEAACgAAADZb13OnyrePzEA+LU1+NI/AAAAP4oDAAAAAAAAAQsBAAAoAAAAmaQELwI83j8xAPi1NfjSPwAAAD+KAwAAAAAAAAEMAQAAKAAAALdz/78VVt4/MQD4tTX40j8AAAA/mgMAAAAAAAABDQEAACgAAAAXDlPwxl7eP2ctuPbvBtM/AAAAP5oDAAAAAAAAAQ4BAAAoAAAA1UL6UClw3j9nLbj27wbTPwAAAD+pAwAAAAAAAAEPAQAAKAAAAJV3obGLgd4/Zy249u8G0z8AAAA/qQMAAAAAAAABEAEAACgAAADzEfXhPIreP2ctuPbvBtM/AAAAP8kDAAAAAAAAAREBAAAoAAAAE+HvclCk3j9nLbj27wbTPwAAAD/JAwAAAAAAAAESAQAAKAAAAHF7Q6MBrd4/Zy249u8G0z8AAAA/yQMAAAAAAAABEwEAACgAAABxe0OjAa3eP2ctuPbvBtM/AAAAP9gDAAAAAAAAARQBAAAoAAAA0xWX07K13j9nLbj27wbTPwAAAD/YAwAAAAAAAAEVAQAAKAAAADGw6gNkvt4/Zy249u8G0z8AAAA/6AMAAAAAAAABFgEAACgAAACRSj40FcfeP2ctuPbvBtM/AAAAP+gDAAAAAAAAARcBAAAoAAAAkUo+NBXH3j9nLbj27wbTPwAAAD8HBAAAAAAAAAEYAQAAKAAAAJFKPjQVx94/Zy249u8G0z8AAAA/BwQAAAAAAAABGQEAACgAAADv5JFkxs/eP2ctuPbvBtM/AAAAPwcEAAAAAAAAARoBAAAoAAAA7+SRZMbP3j9nLbj27wbTPwAAAD8XBAAAAAAAAAEbAQAAKAAAAO/kkWTGz94/Zy249u8G0z8AAAA/FwQAAAAAAAABHAEAACgAAADv5JFkxs/eP2ctuPbvBtM/AAAAPyYEAAAAAAAAAR0BAAAoAAAAUX/llHfY3j9nLbj27wbTPwAAAD8mBAAAAAAAAAEeAQAAKAAAAFF/5ZR32N4/Zy249u8G0z8AAAA/RgQAAAAAAAABHwEAACgAAABRf+WUd9jeP2ctuPbvBtM/AAAAP0YEAAAAAAAAASABAAAoAAAAUX/llHfY3j9nLbj27wbTPwAAAD9GBAAAAAAAAAEhAQAAKAAAAFF/5ZR32N4/Zy249u8G0z8AAAA/VQQAAAAAAAABIgEAACgAAABRf+WUd9jeP2ctuPbvBtM/AAAAP1UEAAAAAAAAASMBAAAoAAAAUX/llHfY3j9nLbj27wbTPwAAAD90BAAAAAAAAAEkAQAAKAAAADwaM+ehZOw/AU1AmWes1T8AAAA/AAAAAAAAAAABJQEAACgAAAA8GjPnoWTsPwFNQJlnrNU/AAAAPxAAAAAAAAAAASYBAAAoAAAAPBoz56Fk7D8BTUCZZ6zVPwAAAD8QAAAAAAAAAAEnAQAAKAAAADwaM+ehZOw/AU1AmWes1T8AAAA/EAAAAAAAAAABKAEAACgAAAA8GjPnoWTsPwFNQJlnrNU/AAAAPyAAAAAAAAAAASkBAAAoAAAAPBoz56Fk7D8BTUCZZ6zVPwAAAD8gAAAAAAAAAAEqAQAAKAAAADwaM+ehZOw/AU1AmWes1T8AAAA/PwAAAAAAAAABKwEAACgAAAA8GjPnoWTsPwFNQJlnrNU/AAAAPz8AAAAAAAAAASwBAAAoAAAAPBoz56Fk7D8BTUCZZ6zVPwAAAD8/AAAAAAAAAAEtAQAAKAAAADwaM+ehZOw/AU1AmWes1T8AAAA/TwAAAAAAAAABLgEAACgAAAA8GjPnoWTsPwFNQJlnrNU/AAAAP08AAAAAAAAAAS8BAAAoAAAAPBoz56Fk7D8BTUCZZ6zVPwAAAD9eAAAAAAAAAAEwAQAAKAAAADwaM+ehZOw/AU1AmWes1T8AAAA/XgAAAAAAAAABMQEAACgAAAA8GjPnoWTsPwFNQJlnrNU/AAAAP4sAAAAAAAAAATIBAAAoAAAAPBoz56Fk7D8BTUCZZ6zVPwAAAD+LAAAAAAAAAAEzAQAAKAAAADwaM+ehZOw/AU1AmWes1T8AAAA/iwAAAAAAAAABNAEAACgAAAA8GjPnoWTsP/8PPIfxStQ/AAAAP5sAAAAAAAAAATUBAAAoAAAAPBoz56Fk7D9diPvEwh7UPwAAAD+bAAAAAAAAAAE2AQAAKAAAADwaM+ehZOw/idP6wdnj0z8AAAA/qwAAAAAAAAABNwEAACgAAAA8GjPnoWTsP7Ee+r7wqNM/AAAAP6sAAAAAAAAAATgBAAAoAAAAPBoz56Fk7D+nPDl7TV/TPwAAAD/KAAAAAAAAAAE5AQAAKAAAADwaM+ehZOw/z4c4eGQk0z8AAAA/ygAAAAAAAAABOgEAACgAAAA8GjPnoWTsP/vSN3V76dI/AAAAP8oAAAAAAAAAATsBAAAoAAAAPBoz56Fk7D+7w7bwHZHSPwAAAD/aAAAAAAAAAAE8AQAAKAAAAI/juo2EPew/d7Q1bMA40j8AAAA/2gAAAAAAAAABPQEAACgAAABfFpH1KznsP23SdCgd79E/AAAAP+kAAAAAAAAAAT4BAAAoAAAAXxaR9Ss57D8rw/Ojv5bRPwAAAD/pAAAAAAAAAAE/AQAAKAAAAP97PcV6MOw/VQ7zoNZb0T8AAAA/CAEAAAAAAAABQAEAACgAAADPrhMtIizsP+HRsdu+9NA/AAAAPwgBAAAAAAAAAUEBAAAoAAAAz64TLSIs7D91dzFaStfQPwAAAD8IAQAAAAAAAAFCAQAAKAAAAKDh6ZTJJ+w//zrwlDJw0D8AAAA/GAEAAAAAAAABQwEAACgAAACg4emUySfsP/VYL1GPJtA/AAAAPxgBAAAAAAAAAUQBAAAoAAAAcBTA/HAj7D86SF2cTNfPPwAAAD8oAQAAAAAAAAFFAQAAKAAAAHAUwPxwI+w/uilbk5Emzz8AAAA/KAEAAAAAAAABRgEAACgAAABAR5ZkGB/sPx5H1wKQ4s0/AAAAPzcBAAAAAAAAAUcBAAAoAAAAQEeWZBgf7D923dX8vWzNPwAAAD83AQAAAAAAAAFIAQAAKAAAAEBHlmQYH+w/sq9Sb6VjzD8AAAA/VwEAAAAAAAABSQEAACgAAABAR5ZkGB/sPwZGUWnT7cs/AAAAP1cBAAAAAAAAAUoBAAAoAAAAQEeWZBgf7D8azc7eox/LPwAAAD9XAQAAAAAAAAFLAQAAKAAAAEBHlmQYH+w/amPN2NGpyj8AAAA/ZgEAAAAAAAABTAEAACgAAABAR5ZkGB/sP775y9L/M8o/AAAAP2YBAAAAAAAAAU0BAAAoAAAAQEeWZBgf7D9+6kpOotvJPwAAAD92AQAAAAAAAAFOAQAAKAAAAEBHlmQYH+w/1oBJSNBlyT8AAAA/dgEAAAAAAAABTwEAACgAAABAR5ZkGB/sP5JxyMNyDck/AAAAP5UBAAAAAAAAAVABAAAoAAAAQEeWZBgf7D9WYkc/FbXIPwAAAD+VAQAAAAAAAAFRAQAAKAAAAEBHlmQYH+w/pvhFOUM/yD8AAAA/lQEAAAAAAAABUgEAACgAAABAR5ZkGB/sP5I0xLH8q8c/AAAAP6UBAAAAAAAAAVMBAAAoAAAAQEeWZBgf7D/iysKrKjbHPwAAAD+lAQAAAAAAAAFUAQAAKAAAAEBHlmQYH+w/OmHBpVjAxj8AAAA/xAEAAAAAAAABVQEAACgAAABAR5ZkGB/sP/ZRQCH7Z8Y/AAAAP8QBAAAAAAAAAVYBAAAoAAAAQEeWZBgf7D/ejb6ZtNTFPwAAAD/EAQAAAAAAAAFXAQAAKAAAAEBHlmQYH+w/MiS9k+JexT8AAAA/1AEAAAAAAAABWAEAACgAAABAR5ZkGB/sP4a6u40Q6cQ/AAAAP9QBAAAAAAAAAVkBAAAoAAAAQEeWZBgf7D+yBbuKJ67EPwAAAD/jAQAAAAAAAAFaAQAAKAAAAEBHlmQYH+w/bvY5BspVxD8AAAA/4wEAAAAAAAABWwEAACgAAABAR5ZkGB/sP8aMOAD438M/AAAAP/MBAAAAAAAAAVwBAAAoAAAAQEeWZBgf7D9Cbjb3PC/DPwAAAD/zAQAAAAAAAAFdAQAAKAAAAEBHlmQYH+w/wk807oF+wj8AAAA/EgIAAAAAAAABXgEAACgAAABAR5ZkGB/sPxrmMuivCMI/AAAAPxICAAAAAAAAAV8BAAAoAAAAQEeWZBgf7D9CMTLlxs3BPwAAAD8SAgAAAAAAAAFgAQAAKAAAAEBHlmQYH+w/Jm2wXYA6wT8AAAA/IgIAAAAAAAABYQEAACgAAABAR5ZkGB/sP+pdL9ki4sA/AAAAPyICAAAAAAAAAWIBAAAoAAAAQEeWZBgf7D8OqS7WOafAPwAAAD8xAgAAAAAAAAFjAQAAKAAAAEBHlmQYH+w/zpmtUdxOwD8AAAA/MQIAAAAAAAABZAEAACgAAABAR5ZkGB/sPyQVWZr97L8/AAAAP1ECAAAAAAAAAWUBAAAoAAAAQEeWZBgf7D+c9laRQjy/PwAAAD9RAgAAAAAAAAFmAQAAKAAAAEBHlmQYH+w/7IxVi3DGvj8AAAA/UQIAAAAAAAABZwEAACgAAABAR5ZkGB/sP0wjVIWeUL4/AAAAP2ACAAAAAAAAAWgBAAAoAAAAQEeWZBgf7D+cuVJ/zNq9PwAAAD9gAgAAAAAAAAFpAQAAKAAAAEBHlmQYH+w/FJtQdhEqvT8AAAA/cAIAAAAAAAABagEAACgAAABAR5ZkGB/sP3QxT3A/tLw/AAAAP3ACAAAAAAAAAWsBAAAoAAAAQEeWZBgf7D/0Ek1nhAO8PwAAAD+PAgAAAAAAAAFsAQAAKAAAAEBHlmQYH+w/bPRKXslSuz8AAAA/jwIAAAAAAAABbQEAACgAAABAR5ZkGB/sP+zVSFUOoro/AAAAP48CAAAAAAAAAW4BAAAoAAAAQEeWZBgf7D9kt0ZMU/G5PwAAAD+fAgAAAAAAAAFvAQAAKAAAAJu0hhdTbew/tE1FRoF7uT8AAAA/nwIAAAAAAAABcAEAACgAAADLgbCvq3HsPzQvQz3Gyrg/AAAAP64CAAAAAAAAAXEBAAAoAAAAy4Gwr6tx7D+MxUE39FS4PwAAAD+uAgAAAAAAAAFyAQAAKAAAACscBOBceuw/NPI+K1Bptz8AAAA/vgIAAAAAAAABcwEAACgAAABa6S14tX7sP4SIPSV+87Y/AAAAP74CAAAAAAAAAXQBAAAoAAAAibZXEA6D7D8stToZ2ge2PwAAAD/dAgAAAAAAAAF1AQAAKAAAALqDgahmh+w/3OE3DTYctT8AAAA/3QIAAAAAAAABdgEAACgAAAAaHtXYF5DsPzR4NgdkprQ/AAAAP90CAAAAAAAAAXcBAAAoAAAAebgoCcmY7D/UpDP7v7qzPwAAAD/tAgAAAAAAAAF4AQAAKAAAANlSfDl6oew/XIYx8gQKsz8AAAA/7QIAAAAAAAABeQEAACgAAAA47c9pK6rsP/yyLuZgHrI/AAAAPwwDAAAAAAAAAXoBAAAoAAAAZ7r5AYSu7D9USS3gjqixPwAAAD8MAwAAAAAAAAF7AQAAKAAAACbvoGLmv+w/AHYq1Oq8sD8AAAA/DAMAAAAAAAABfAEAACgAAAC2Vh4r8MzsPzhFT5CNoq8/AAAAPxwDAAAAAAAAAX0BAAAoAAAAdYvFi1Le7D8wy0Zsod+sPwAAAD8cAwAAAAAAAAF+AQAAKAAAAJNawBxm+Ow/MI5CWit+qz8AAAA/KwMAAAAAAAABfwEAACgAAADh9uRF0hbtPzDXNSTJWac/AAAAPysDAAAAAAAAAYABAAAoAAAAc15iDtwj7T84mjESU/ilPwAAAD9LAwAAAAAAAAGBAQAAKAAAADOTCW8+Ne0/KCAp7mY1oz8AAAA/SwMAAAAAAAABggEAACgAAADD+oY3SELtP9hMJuLCSaI/AAAAP0sDAAAAAAAAAYMBAAAoAAAAUWIEAFJP7T8gpiDKenKgPwAAAD9aAwAAAAAAAAGEAQAAKAAAALH8VzADWO0/kKU7fK0Nnz8AAAA/WgMAAAAAAAABhQEAACgAAABxMf+QZWntP3ArM1jBSpw/AAAAP2oDAAAAAAAAAYYBAAAoAAAAn/4oKb5t7T8AWDBMHV+bPwAAAD9qAwAAAAAAAAGHAQAAKAAAAACZfFlvdu0/sIQtQHlzmj8AAAA/eQMAAAAAAAABiAEAACgAAACOAPoheYPtP8AKJRyNsJc/AAAAP3kDAAAAAAAAAYkBAAAoAAAA7ppNUiqM7T9gNyIQ6cSWPwAAAD+ZAwAAAAAAAAGKAQAAKAAAAH4Cyxo0me0/oJAc+KDtlD8AAAA/mQMAAAAAAAABiwEAACgAAAAMakjjPabtP0C9Gez8AZQ/AAAAP5kDAAAAAAAAAYwBAAAoAAAAnNHFq0ez7T+wFhTUtCqSPwAAAD+oAwAAAAAAAAGNAQAAKAAAAFwGbQyqxO0/AHAOvGxTkD8AAAA/qAMAAAAAAAABjgEAACgAAAB61Wedvd7tPwBFBhi5SYk/AAAAP7gDAAAAAAAAAY8BAAAoAAAAyHGMxin97T+gngAAcXKHPwAAAD+4AwAAAAAAAAGQAQAAKAAAAEbb2ofuH+4/oJ4AAHFyhz8AAAA/1wMAAAAAAAABkQEAACgAAAA03auAqTXuP6CeAABxcoc/AAAAP9cDAAAAAAAAAZIBAAAoAAAA9BFT4QtH7j+gngAAcXKHPwAAAD/XAwAAAAAAAAGTAQAAKAAAAIJ50KkVVO4/oJ4AAHFyhz8AAAA/5wMAAAAAAAABlAEAACgAAAAS4U1yH2HuP6CeAABxcoc/AAAAP+cDAAAAAAAAAZUBAAAoAAAA0hX10oFy7j+gngAAcXKHPwAAAD/2AwAAAAAAAAGWAQAAKAAAAGJ9cpuLf+4/oJ4AAHFyhz8AAAA/9gMAAAAAAAABlwEAACgAAAAgshn87ZDuP6CeAABxcoc/AAAAPxYEAAAAAAAAAZgBAAAoAAAA4ObAXFCi7j+gngAAcXKHPwAAAD8WBAAAAAAAAAGZAQAAKAAAAHBOPiVar+4/8OkW4FgWkz8AAAA/FgQAAAAAAAABmgEAACgAAAD8tbvtY7zuPxBkHwRF2ZU/AAAAPyUEAAAAAAAAAZsBAAAoAAAAvOpiTsbN7j8QZB8ERdmVPwAAAD8lBAAAAAAAAAGcAQAAKAAAAKzsM0eB4+4/ULEqNNWHmT8AAAA/RQQAAAAAAAABnQEAACgAAAD8iFhw7QHvPwD/NWRlNp0/AAAAP0UEAAAAAAAAAZ4BAAAoAAAAqr/QyQop7z/YTCbiwkmiPwAAAD9FBAAAAAAAAAGfAQAAKAAAAJjBocLFPu8/eDAwDIGCpT8AAAA/RQQAAAAAAAABoAEAACgAAACIw3K7gFTvP9hANyqbz6c/AAAAP3AEAAAAAAAAAaEBAAAoAAAAFivwg4ph7z+QJEFUWQirPwAAAD9wBAAAAAAAAAGiAQAAKAAAAAQtwXxFd+8/0DRIcnNVrT8AAAA/cAQAAAAAAAABowEAACgAAABmxxSt9n/vP+BxTITptq4/AAAAP38EAAAAAAAAAaQBAAAoAAAAxGFo3aeI7z9ADCnOGEewPwAAAD9/BAAAAAAAAAGlAQAAKAAAAFLJ5aWxle8/rN8r2rwysT8AAAA/nwQAAAAAAAABpgEAACgAAACyYznWYp7vPyT+LeN347E/AAAAP58EAAAAAAAAAacBAAAoAAAAEv6MBhSn7z+sHDDsMpSyPwAAAD+fBAAAAAAAAAGoAQAAKAAAAHKY4DbFr+8/1KQz+7+6sz8AAAA/rgQAAAAAAAABqQEAACgAAADQMjRndrjvPwQtNwpN4bQ/AAAAP64EAAAAAAAAAaoBAAAoAAAAMM2HlyfB7z9cADoW8cy1PwAAAD++BAAAAAAAAAGrAQAAKAAAAMA0BWAxzu8/NPI+K1Bptz8AAAA/vgQAAAAAAAABrAEAACgAAADwAS/4idLvP4zFQTf0VLg/AAAAP90EAAAAAAAAAa0BAAAoAAAAHs9YkOLW7z+0TUVGgXu5PwAAAD/dBAAAAAAAAAGuAQAAKAAAAFCcgig72+8/RGxHTzwsuj8AAAA/3QQAAAAAAAABrwEAACgAAACAaazAk9/vP2z0Sl7JUrs/AAAAP+0EAAAAAAAAAbABAAAoAAAArjbWWOzj7z8c2FSIh4u+PwAAAD/tBAAAAAAAAAGxAQAAKAAAAK421ljs4+8/JBVZmv3svz8AAAA//AQAAAAAAAABsgEAACgAAADcAwDxROjvP9bWsWNSsME/AAAAP/wEAAAAAAAAAbMBAAAoAAAA3AMA8UTo7z+aBDXxarnCPwAAAD8MBQAAAAAAAAG0AQAAKAAAANwDAPFE6O8/8tc3/Q6lwz8AAAA/DAUAAAAAAAABtQEAACgAAADcAwDxROjvP9pQuoc+c8Q/AAAAPysFAAAAAAAAAbYBAAAoAAAA3AMA8UTo7z/GyTwSbkHFPwAAAD8rBQAAAAAAAAG3AQAAKAAAANwDAPFE6O8/Rug+GynyxT8AAAA/KwUAAAAAAAABuAEAACgAAADcAwDxROjvP2aswKJvhcY/AAAAPzsFAAAAAAAAAbkBAAAoAAAA3AMA8UTo7z/iysKrKjbHPwAAAD87BQAAAAAAAAG6AQAAKAAAANwDAPFE6O8/Op7Ft84hyD8AAAA/SwUAAAAAAAABuwEAACgAAADcAwDxROjvPyYXSEL+78g/AAAAP0sFAAAAAAAAAbwBAAAoAAAA3AMA8UTo7z9Sn0tRixbKPwAAAD9qBQAAAAAAAAG9AQAAKAAAANwDAPFE6O8/hidPYBg9yz8AAAA/agUAAAAAAAABvgEAACgAAAAez1iQ4tbvP4ZkU3KOnsw/AAAAP2oFAAAAAAAAAb8BAAAoAAAA8AEv+InS7z+y7FaBG8XNPwAAAD95BQAAAAAAAAHAAQAAKAAAAPABL/iJ0u8/nmXZC0uTzj8AAAA/eQUAAAAAAAABwQEAACgAAADwAS/4idLvP7opW5ORJs8/AAAAP4kFAAAAAAAAAcIBAAAoAAAAwDQFYDHO7z/O7dwa2LnPPwAAAD+JBQAAAAAAAAHDAQAAKAAAAMA0BWAxzu8/vytvENUX0D8AAAA/qAUAAAAAAAABxAEAACgAAACQZ9vH2MnvP8kNMFR4YdA/AAAAP6gFAAAAAAAAAcUBAAAoAAAAMM2HlyfB7z/V7/CXG6vQPwAAAD+oBQAAAAAAAAHGAQAAKAAAAAAAXv/OvO8/q6TxmgTm0D8AAAA/uAUAAAAAAAABxwEAACgAAADQMjRndrjvP39Z8p3tINE/AAAAP7gFAAAAAAAAAcgBAAAoAAAApGUKzx207z+NO7PhkGrRPwAAAD/IBQAAAAAAAAHJAQAAKAAAAHKY4DbFr+8/lR10JTS00T8AAAA/yAUAAAAAAAABygEAACgAAAAS/owGFKfvP6P/NGnX/dE/AAAAP+cFAAAAAAAAAcsBAAAoAAAAsmM51mKe7z/lDrbtNFbSPwAAAD/nBQAAAAAAAAHMAQAAKAAAAPIuknUAje8/JR43cpKu0j8AAAA/5wUAAAAAAAABzQEAACgAAAA0+uoUnnvvP2ctuPbvBtM/AAAAP/YFAAAAAAAAAc4BAAAoAAAAaPR3Km067z9narwIZmjUPwAAAD/2BQAAAAAAAAHPAQAAKAAAAHjypjGyJO8/qXk9jcPA1D8AAAA/BgYAAAAAAAAB0AEAACgAAAAsVoIIRgbvP5PyvxfzjtU/AAAAPwYGAAAAAAAAAdEBAAAoAAAAnO4EQDz57j+l1IBbltjVPwAAAD8lBgAAAAAAAAHSAQAAKAAAADxUsQ+L8O4/d4mBXn8T1j8AAAA/JQYAAAAAAAAB0wEAACgAAACs7DNHgePuPxkRwiCuP9Y/AAAAPyUGAAAAAAAAAdQBAAAoAAAAHIW2fnfW7j+Fa0KiIl3WPwAAAD81BgAAAAAAAAHVAQAAKAAAALzqYk7Gze4/I/OCZFGJ1j8AAAA/NQYAAAAAAAAB1gEAACgAAABcUA8eFcXuP8V6wyaAtdY/AAAAP0UGAAAAAAAAAdcBAAAoAAAAzOiRVQu47j9lAgTpruHWPwAAAD9FBgAAAAAAAAHYAQAAKAAAAHBOPiVar+4/z1yEaiP/1j8AAAA/ZAYAAAAAAAAB2QEAACgAAAAOtOr0qKbuPz23BOyXHNc/AAAAP2QGAAAAAAAAAdoBAAAoAAAAfkxtLJ+Z7j+pEYVtDDrXPwAAAD9kBgAAAAAAAAHbAQAAKAAAAGJ9cpuLf+4/R5nFLztm1z8AAAA/cwYAAAAAAAAB3AEAACgAAAC0RvpBbljuP+kgBvJpktc/AAAAP3MGAAAAAAAAAd0BAAAoAAAA1kJYUPgs7j9Re4Zz3q/XPwAAAD+DBgAAAAAAAAHeAQAAKAAAAPg+tl6CAe4/u9UG9VLN1z8AAAA/gwYAAAAAAAAB3wEAACgAAAA6Cg/+H/DtP7vVBvVSzdc/AAAAP6IGAAAAAAAAAeABAAAoAAAASgg+BWXa7T/zAsc1DdzXPwAAAD+iBgAAAAAAAAHhAQAAKAAAAOpt6tSz0e0/JzCHdsfq1z8AAAA/ogYAAAAAAAAB4gEAACgAAABcBm0MqsTtPycwh3bH6tc/AAAAP7IGAAAAAAAAAeMBAAAoAAAAyp7vQ6C37T8nMId2x+rXPwAAAD+yBgAAAAAAAAHkAQAAKAAAAJzRxatHs+0/JzCHdsfq1z8AAAA/wgYAAAAAAAAB5QEAACgAAAA+N3J7lqrtPycwh3bH6tc/AAAAP8IGAAAAAAAAAeYBAAAoAAAA3JweS+Wh7T8nMId2x+rXPwAAAD/hBgAAAAAAAAHnAQAAKAAAAH4Cyxo0me0/JzCHdsfq1z8AAAA/4QYAAAAAAAAB6AEAACgAAADAzSO60YftPycwh3bH6tc/AAAAP+EGAAAAAAAAAekBAAAoAAAAXjPQiSB/7T8nMId2x+rXPwAAAD/wBgAAAAAAAAHqAQAAKAAAAM/LUsEWcu0/JzCHdsfq1z8AAAA/8AYAAAAAAAAB6wEAACgAAADgyYHIW1ztPxFsBe+AV9c/AAAAPwAHAAAAAAAAAewBAAAoAAAA8sewz6BG7T/dPkWuxkjXPwAAAD8ABwAAAAAAAAHtAQAAKAAAAHNeYg7cI+0/qRGFbQw61z8AAAA/HwcAAAAAAAAB7gEAACgAAAAiwj3lbwXtP3HkxCxSK9c/AAAAPx8HAAAAAAAAAe8BAAAoAAAAk1rAHGb47D89twTslxzXPwAAAD8fBwAAAAAAAAHwAQAAKAAAANQlGbwD5+w/ZQIE6a7h1j8AAAA/LwcAAAAAAAAB8QEAACgAAAAU8XFbodXsP/2ng2c6xNY/AAAAPy8HAAAAAAAAAfIBAAAoAAAAtlYeK/DM7D9dIEOlC5jWPwAAAD8/BwAAAAAAAAHzAQAAKAAAAFW8yvo+xOw/78XCI5d61j8AAAA/PwcAAAAAAAAB9AEAACgAAAD3IXfKjbvsP4VrQqIiXdY/AAAAP04HAAAAAAAAAfUBAAAoAAAAZ7r5AYSu7D/l4wHg8zDWPwAAAD9OBwAAAAAAAAH2AQAAKAAAADjtz2krquw/d4mBXn8T1j8AAAA/bQcAAAAAAAAB9wEAACgAAAAJIKbR0qXsPxEvAd0K9tU/AAAAP20HAAAAAAAAAfgBAAAoAAAA2VJ8OXqh7D+l1IBbltjVPwAAAD9tBwAAAAAAAAH5AQAAKAAAAHm4KAnJmOw/X8X/1jiA1T8AAAA/fQcAAAAAAAAB+gEAACgAAAArHATgXHrsP1XjPpOVNtU/AAAAP30HAAAAAAAAAfsBAAAoAAAA3H/ftvBb7D+peT2Nw8DUPwAAAD+cBwAAAAAAAAH8AQAAKAAAANx/37bwW+w/qXk9jcPA1D8AAAA/nAcAAAAAAAAB/QEAACgAAADgIvz/DrtnPwpHtlIyeOw/AAAAPwAAAAAAAAAAAf4BAAAoAAAA4CL8/w67Zz8KR7ZSMnjsPwAAAD8QAAAAAAAAAAH/AQAAKAAAAOAi/P8Ou2c/Cke2UjJ47D8AAAA/EAAAAAAAAAABAAIAACgAAADgIvz/DrtnPwpHtlIyeOw/AAAAPx8AAAAAAAAAAQECAAAoAAAA4CL8/w67Zz8KR7ZSMnjsPwAAAD8fAAAAAAAAAAECAgAAKAAAAOAi/P8Ou2c/Cke2UjJ47D8AAAA/LwAAAAAAAAABAwIAACgAAADgIvz/DrtnPwpHtlIyeOw/AAAAPy8AAAAAAAAAAQQCAAAoAAAA4CL8/w67Zz8KR7ZSMnjsPwAAAD9OAAAAAAAAAAEFAgAAKAAAAOAi/P8Ou2c/Cke2UjJ47D8AAAA/TgAAAAAAAAABBgIAACgAAADgIvz/DrtnPwpHtlIyeOw/AAAAP04AAAAAAAAAAQcCAAAoAAAA4CL8/w67Zz8KR7ZSMnjsPwAAAD9eAAAAAAAAAAEIAgAAKAAAAOAi/P8Ou2c/Cke2UjJ47D8AAAA/XgAAAAAAAAABCQIAACgAAADgIvz/DrtnPwpHtlIyeOw/AAAAP20AAAAAAAAAAQoCAAAoAAAA4CL8/w67Zz8KR7ZSMnjsPwAAAD9tAAAAAAAAAAELAgAAKAAAAOAi/P8Ou2c/Cke2UjJ47D8AAAA/jQAAAAAAAAABDAIAACgAAADgIvz/DrtnPwpHtlIyeOw/AAAAP40AAAAAAAAAAQ0CAAAoAAAA4CL8/w67Zz8KR7ZSMnjsPwAAAD+NAAAAAAAAAAEOAgAAKAAAAOAi/P8Ou2c/Cke2UjJ47D8AAAA/nAAAAAAAAAABDwIAACgAAADgIvz/DrtnPwpHtlIyeOw/AAAAP5wAAAAAAAAAARACAAAoAAAA4CL8/w67Zz8KR7ZSMnjsPwAAAD+sAAAAAAAAAAERAgAAKAAAAOAi/P8Ou2c/Cke2UjJ47D8AAAA/rAAAAAAAAAABEgIAACgAAADgIvz/DrtnPwpHtlIyeOw/AAAAP7sAAAAAAAAAARMCAAAoAAAA4CL8/w67Zz8KR7ZSMnjsPwAAAD+7AAAAAAAAAAEUAgAAKAAAAOAi/P8Ou2c/Cke2UjJ47D8AAAA/2wAAAAAAAAABFQIAACgAAADgIvz/DrtnPwpHtlIyeOw/AAAAP9sAAAAAAAAAARYCAAAoAAAA4CL8/w67Zz8KR7ZSMnjsPwAAAD/bAAAAAAAAAAEXAgAAKAAAAOAi/P8Ou2c/Cke2UjJ47D8AAAA/6gAAAAAAAAABGAIAACgAAADgIvz/DrtnPwpHtlIyeOw/AAAAP+oAAAAAAAAAARkCAAAoAAAA4CL8/w67Zz8KR7ZSMnjsPwAAAD8KAQAAAAAAAAEaAgAAKAAAAKirjYaWk4o/JHwYfEow7T8AAAA/CgEAAAAAAAABGwIAACgAAACAj+elCNaNP/a/ON1hRu0/AAAAPwoBAAAAAAAAARwCAAAoAAAAnAUUbWOikT9gGrle1mPtPwAAAD8ZAQAAAAAAAAEdAgAAKAAAAISd+oGvzpM/Ml7Zv+157T8AAAA/GQEAAAAAAAABHgIAACgAAABUgVShIRGXP2aLmQCoiO0/AAAAPykBAAAAAAAAAR8CAAAoAAAANBk7tm09mT+cuFlBYpftPwAAAD8pAQAAAAAAAAEgAgAAKAAAAByxIcu5aZs/Ns+5Yb+e7T8AAAA/PAEAAAAAAAABIQIAACgAAADg4O70UcKfPzbPuWG/nu0/AAAAPzwBAAAAAAAAASICAAAoAAAAWjXBjOvHoT82z7lhv57tPwAAAD88AQAAAAAAAAEjAgAAKAAAAD7Np6E39KM/Ns+5Yb+e7T8AAAA/TAEAAAAAAAABJAIAACgAAAAs7Lcu50+lPzbPuWG/nu0/AAAAP0wBAAAAAAAAASUCAAAoAAAAEN5kPiDxpj82z7lhv57tPwAAAD9bAQAAAAAAAAEmAgAAKAAAAPrPEU5Zkqg/Ns+5Yb+e7T8AAAA/WwEAAAAAAAABJwIAACgAAADelFvgG3mqPzbPuWG/nu0/AAAAP3sBAAAAAAAAASgCAAAoAAAAyoYI8FQarD9gGrle1mPtPwAAAD97AQAAAAAAAAEpAgAAKAAAAL7Se/p6MK0/xgNZPnlc7T8AAAA/ewEAAAAAAAABKgIAACgAAACu8YuHKoyuP5DWmP2+Te0/AAAAP4oBAAAAAAAAASsCAAAoAAAAy3Gcy7EWsD9aqdi8BD/tPwAAAD+KAQAAAAAAAAEsAgAAKAAAAL29D9bXLLE/JHwYfEow7T8AAAA/mgEAAAAAAAABLQIAACgAAAAxoDQfOSCyP/BOWDuQIe0/AAAAP5oBAAAAAAAAAS4CAAAoAAAAqa+85RDOsj/wTlg7kCHtPwAAAD+pAQAAAAAAAAEvAgAAKAAAABuS4S5ywbM/8E5YO5Ah7T8AAAA/qQEAAAAAAAABMAIAACgAAACPdAZ407S0P/BOWDuQIe0/AAAAP8kBAAAAAAAAATECAAAoAAAAA1crwTSotT/wTlg7kCHtPwAAAD/JAQAAAAAAAAEyAgAAKAAAAPnPAUnReLY/8E5YO5Ah7T8AAAA/yQEAAAAAAAABMwIAACgAAABv34kPqSa3P/BOWDuQIe0/AAAAP9gBAAAAAAAAATQCAAAoAAAA5+4R1oDUtz/wTlg7kCHtPwAAAD/YAQAAAAAAAAE1AgAAKAAAAF/+mZxYgrg/8E5YO5Ah7T8AAAA/6AEAAAAAAAABNgIAACgAAADP4L7luXW5P/BOWDuQIe0/AAAAP+gBAAAAAAAAATcCAAAoAAAAvywy8N+Luj9gGrle1mPtPwAAAD8HAgAAAAAAAAE4AgAAKAAAALnSa/XyFrs/lEd5n5By7T8AAAA/BwIAAAAAAAABOQIAACgAAACrHt//GC28P8p0OeBKge0/AAAAPwcCAAAAAAAAAToCAAAoAAAAnWpSCj9DvT8CovkgBZDtPwAAAD8XAgAAAAAAAAE7AgAAKAAAAA0gFNYpfL4/nLhZQWKX7T8AAAA/FwIAAAAAAAABPAIAACgAAAADmepdxky/PzbPuWG/nu0/AAAAPyYCAAAAAAAAAT0CAAAoAAAA+z4kY9nXvz82z7lhv57tPwAAAD8mAgAAAAAAAAE+AgAAKAAAADon1pTYQsA/Ns+5Yb+e7T8AAAA/RgIAAAAAAAABPwIAACgAAAA0+nIXYojAPzbPuWG/nu0/AAAAP0YCAAAAAAAAAUACAAAoAAAAMs0PmuvNwD82z7lhv57tPwAAAD9GAgAAAAAAAAFBAgAAKAAAAKwJ+905NsE/Ns+5Yb+e7T8AAAA/VQIAAAAAAAABQgIAACgAAACq3Jdgw3vBPzbPuWG/nu0/AAAAP1UCAAAAAAAAAUMCAAAoAAAAJBmDpBHkwT82z7lhv57tPwAAAD91AgAAAAAAAAFEAgAAKAAAACDsHyebKcI/Ns+5Yb+e7T8AAAA/dQIAAAAAAAABRQIAACgAAAAaklksrrTCPzbPuWG/nu0/AAAAP3UCAAAAAAAAAUYCAAAoAAAAVAPs0F4uwz82z7lhv57tPwAAAD+EAgAAAAAAAAFHAgAAKAAAAEypJdZxucM/Ns+5Yb+e7T8AAAA/hAIAAAAAAAABSAIAACgAAADG5RAawCHEPzbPuWG/nu0/AAAAP5QCAAAAAAAAAUkCAAAoAAAAQiL8XQ6KxD82z7lhv57tPwAAAD+UAgAAAAAAAAFKAgAAKAAAAH7A8X81vsQ/Ns+5Yb+e7T8AAAA/owIAAAAAAAABSwIAACgAAAA6yDVjIRXFPzbPuWG/nu0/AAAAP6MCAAAAAAAAAUwCAAAoAAAANpvS5apaxT82z7lhv57tPwAAAD/DAgAAAAAAAAFNAgAAKAAAAHQ5yAfSjsU/Ns+5Yb+e7T8AAAA/wwIAAAAAAAABTgIAACgAAACw170p+cLFPzbPuWG/nu0/AAAAP8MCAAAAAAAAAU8CAAAoAAAA8HWzSyD3xT82z7lhv57tPwAAAD/SAgAAAAAAAAFQAgAAKAAAAG7fAQ3lGcY/Ns+5Yb+e7T8AAAA/0gIAAAAAAAABUQIAACgAAADsSFDOqTzGPzbPuWG/nu0/AAAAP+ICAAAAAAAAAVICAAAoAAAArH33LgxOxj82z7lhv57tPwAAAD/iAgAAAAAAAAFTAgAAKAAAAKx99y4MTsY/Ns+5Yb+e7T8AAAA/AQMAAAAAAAABVAIAACgAAABqsp6Pbl/GPzbPuWG/nu0/AAAAPwEDAAAAAAAAAVUCAAAoAAAAKOdF8NBwxj82z7lhv57tPwAAAD8BAwAAAAAAAAFWAgAAKAAAACjnRfDQcMY/Ns+5Yb+e7T8AAAA/EQMAAAAAAAABVwIAACgAAACoUJSxlZPGPzbPuWG/nu0/AAAAPxEDAAAAAAAAAVgCAAAoAAAAqFCUsZWTxj82z7lhv57tPwAAAD8gAwAAAAAAAAFZAgAAKAAAAKhQlLGVk8Y/Ns+5Yb+e7T8AAAA/IAMAAAAAAAABWgIAACgAAACoUJSxlZPGPzbPuWG/nu0/AAAAP0QDAAAAAAAAAVsCAAAoAAAAqFCUsZWTxj82z7lhv57tPwAAAD9EAwAAAAAAAAFcAgAAKAAAAGNoFnxwleQ/pFTu8HTh6T8AAAA/AAAAAAAAAAABXQIAACgAAABjaBZ8cJXkP6RU7vB04ek/AAAAPxAAAAAAAAAAAV4CAAAoAAAAY2gWfHCV5D+kVO7wdOHpPwAAAD8QAAAAAAAAAAFfAgAAKAAAAGNoFnxwleQ/pFTu8HTh6T8AAAA/HwAAAAAAAAABYAIAACgAAABjaBZ8cJXkP6RU7vB04ek/AAAAPx8AAAAAAAAAAWECAAAoAAAAY2gWfHCV5D+kVO7wdOHpPwAAAD8vAAAAAAAAAAFiAgAAKAAAAGNoFnxwleQ/pFTu8HTh6T8AAAA/LwAAAAAAAAABYwIAACgAAABjaBZ8cJXkP6RU7vB04ek/AAAAPz8AAAAAAAAAAWQCAAAoAAAAY2gWfHCV5D+kVO7wdOHpPwAAAD8/AAAAAAAAAAFlAgAAKAAAAGNoFnxwleQ/pFTu8HTh6T8AAAA/XgAAAAAAAAABZgIAACgAAABjaBZ8cJXkP6RU7vB04ek/AAAAP14AAAAAAAAAAWcCAAAoAAAAY2gWfHCV5D+kVO7wdOHpPwAAAD9eAAAAAAAAAAFoAgAAKAAAAGNoFnxwleQ/pFTu8HTh6T8AAAA/bgAAAAAAAAABaQIAACgAAABjaBZ8cJXkP6RU7vB04ek/AAAAP24AAAAAAAAAAWoCAAAoAAAAY2gWfHCV5D+kVO7wdOHpPwAAAD99AAAAAAAAAAFrAgAAKAAAAGNoFnxwleQ/pFTu8HTh6T8AAAA/fQAAAAAAAAABbAIAACgAAABjaBZ8cJXkP6RU7vB04ek/AAAAP5wAAAAAAAAAAW0CAAAoAAAAY2gWfHCV5D+kVO7wdOHpPwAAAD+cAAAAAAAAAAFuAgAAKAAAAGNoFnxwleQ/pFTu8HTh6T8AAAA/nAAAAAAAAAABbwIAACgAAABjaBZ8cJXkP6RU7vB04ek/AAAAP6wAAAAAAAAAAXACAAAoAAAAY2gWfHCV5D+kVO7wdOHpPwAAAD+sAAAAAAAAAAFxAgAAKAAAAGNoFnxwleQ/pFTu8HTh6T8AAAA/vAAAAAAAAAABcgIAACgAAAAOcitYFwLlP6RU7vB04ek/AAAAP7wAAAAAAAAAAXMCAAAoAAAAXQ5QgYMg5T8Or25y6f7pPwAAAD/LAAAAAAAAAAF0AgAAKAAAAEwQIXo+NuU/RNwus6MN6j8AAAA/ywAAAAAAAAABdQIAACgAAACZrEWjqlTlP+DyjtMAFeo/AAAAP+sAAAAAAAAAAXYCAAAoAAAAuHtANL5u5T96Ce/zXRzqPwAAAD/rAAAAAAAAAAF3AgAAKAAAAKZ9ES15hOU/egnv810c6j8AAAA/6wAAAAAAAAABeAIAACgAAAD2GTZW5aLlP3oJ7/NdHOo/AAAAP/oAAAAAAAAAAXkCAAAoAAAApFCurwLK5T96Ce/zXRzqPwAAAD/6AAAAAAAAAAF6AgAAKAAAAIFUUKF49eU/egnv810c6j8AAAA/CgEAAAAAAAABewIAACgAAACfI0syjA/mP0pND1V1Muo/AAAAPwoBAAAAAAAAAXwCAAAoAAAAHo2Z81Ay5j/iY2910jnqPwAAAD8pAQAAAAAAAAF9AgAAKAAAAMzDEU1uWeY/Tr7v9kZX6j8AAAA/KQEAAAAAAAABfgIAACgAAAAaYDZ22nfmP4TrrzcBZuo/AAAAPykBAAAAAAAAAX8CAAAoAAAAaPxan0aW5j+E6683AWbqPwAAAD85AQAAAAAAAAGAAgAAKAAAABcz0/hjveY/hOuvNwFm6j8AAAA/OQEAAAAAAAABgQIAACgAAAD0NnXq2ejmP4TrrzcBZuo/AAAAP0gBAAAAAAAAAYICAAAoAAAA0joX3E8U5z+E6683AWbqPwAAAD9IAQAAAAAAAAGDAgAAKAAAAK8+uc3FP+c/HgIQWF5t6j8AAAA/aAEAAAAAAAABhAIAACgAAAC9D4VXlG/nP7oYcHi7dOo/AAAAP2gBAAAAAAAAAYUCAAAoAAAAnBMnSQqb5z9SL9CYGHzqPwAAAD9oAQAAAAAAAAGGAgAAKAAAAElKn6Inwuc/Ui/QmBh86j8AAAA/dwEAAAAAAAABhwIAACgAAAD3gBf8ROnnP1Iv0JgYfOo/AAAAP3cBAAAAAAAAAYgCAAAoAAAABFLjhRMZ6D9SL9CYGHzqPwAAAD+HAQAAAAAAAAGJAgAAKAAAAOJVhXeJROg/ilyQ2dKK6j8AAAA/hwEAAAAAAAABigIAACgAAADBWSdp/2/oP4pckNnSiuo/AAAAP5YBAAAAAAAAAYsCAAAoAAAAnl3JWnWb6D+KXJDZ0orqPwAAAD+WAQAAAAAAAAGMAgAAKAAAAEyUQbSSwug/ilyQ2dKK6j8AAAA/tgEAAAAAAAABjQIAACgAAADK/Y91V+XoP4pckNnSiuo/AAAAP7YBAAAAAAAAAY4CAAAoAAAAeDQIz3QM6T8eAhBYXm3qPwAAAD+2AQAAAAAAAAGPAgAAKAAAACVrgCiSM+k/hOuvNwFm6j8AAAA/xQEAAAAAAAABkAIAACgAAABEOnu5pU3pP4TrrzcBZuo/AAAAP8UBAAAAAAAAAZECAAAoAAAAktaf4hFs6T+E6683AWbqPwAAAD/lAQAAAAAAAAGSAgAAKAAAALGlmnMlhuk/hOuvNwFm6j8AAAA/5QEAAAAAAAABkwIAACgAAACgp2ts4JvpP4TrrzcBZuo/AAAAP+UBAAAAAAAAAZQCAAAoAAAA8UOQlUy66T+E6683AWbqPwAAAD/0AQAAAAAAAAGVAgAAKAAAALB4N/auy+k/hOuvNwFm6j8AAAA/9AEAAAAAAAABlgIAACgAAACeegjvaeHpP4TrrzcBZuo/AAAAPwQCAAAAAAAAAZcCAAAoAAAALeKFt3Pu6T+E6683AWbqPwAAAD8EAgAAAAAAAAGYAgAAKAAAAL1JA4B9++k/hOuvNwFm6j8AAAA/IwIAAAAAAAABmQIAACgAAABMsYBIhwjqP4TrrzcBZuo/AAAAPyMCAAAAAAAAAZoCAAAoAAAArEvUeDgR6j+E6683AWbqPwAAAD8jAgAAAAAAAAGbAgAAKAAAANoY/hCRFeo/hOuvNwFm6j8AAAA/MwIAAAAAAAABnAIAACgAAAAL5iep6RnqP4TrrzcBZuo/AAAAPzMCAAAAAAAAAZ0CAAAoAAAAOrNRQUIe6j+E6683AWbqPwAAAD9CAgAAAAAAAAGeAgAAKAAAAGuAe9maIuo/hOuvNwFm6j8AAAA/QgIAAAAAAAABnwIAACgAAACaTaVx8ybqP4TrrzcBZuo/AAAAP2ICAAAAAAAAAaACAAAoAAAA+ef4oaQv6j+E6683AWbqPwAAAD9iAgAAAAAAAAGhAgAAKAAAACq1Ijr9M+o/hOuvNwFm6j8AAAA/YgIAAAAAAAABogIAACgAAAAqtSI6/TPqP4TrrzcBZuo/AAAAP3ECAAAAAAAAAaMCAAAoAAAA/0G/nJGk6T+sYWNCWVDmPwAAAD8AAAAAAAAAAAGkAgAAKAAAAP9Bv5yRpOk/rGFjQllQ5j8AAAA/EAAAAAAAAAABpQIAACgAAAD/Qb+ckaTpP6xhY0JZUOY/AAAAPxAAAAAAAAAAAaYCAAAoAAAA/0G/nJGk6T+sYWNCWVDmPwAAAD8fAAAAAAAAAAGnAgAAKAAAAP9Bv5yRpOk/rGFjQllQ5j8AAAA/HwAAAAAAAAABqAIAACgAAAD/Qb+ckaTpP6xhY0JZUOY/AAAAPy8AAAAAAAAAAakCAAAoAAAA/0G/nJGk6T+sYWNCWVDmPwAAAD8vAAAAAAAAAAGqAgAAKAAAAP9Bv5yRpOk/rGFjQllQ5j8AAAA/TgAAAAAAAAABqwIAACgAAAD/Qb+ckaTpP6xhY0JZUOY/AAAAP04AAAAAAAAAAawCAAAoAAAA/0G/nJGk6T+sYWNCWVDmPwAAAD9OAAAAAAAAAAGtAgAAKAAAAP9Bv5yRpOk/rGFjQllQ5j8AAAA/XgAAAAAAAAABrgIAACgAAAD/Qb+ckaTpP6xhY0JZUOY/AAAAP14AAAAAAAAAAa8CAAAoAAAA/0G/nJGk6T+sYWNCWVDmPwAAAD9tAAAAAAAAAAGwAgAAKAAAAP9Bv5yRpOk/rGFjQllQ5j8AAAA/bQAAAAAAAAABsQIAACgAAAD/Qb+ckaTpP6xhY0JZUOY/AAAAP40AAAAAAAAAAbICAAAoAAAA/0G/nJGk6T+sYWNCWVDmPwAAAD+NAAAAAAAAAAGzAgAAKAAAAP9Bv5yRpOk/rGFjQllQ5j8AAAA/jQAAAAAAAAABtAIAACgAAADORzKHwuXpPzSAZUsUAec/AAAAP5wAAAAAAAAAAbUCAAAoAAAAjXzZ5yT36T+c2uXMiB7nPwAAAD+cAAAAAAAAAAG2AgAAKAAAAKxL1Hg4Eeo/2HiGrxRS5z8AAAA/rAAAAAAAAAABtwIAACgAAAAqtSI6/TPqPxIXJ5Kghec/AAAAP7wAAAAAAAAAAbgCAAAoAAAASIQdyxBO6j/oyyeVicDnPwAAAD+8AAAAAAAAAAG5AgAAKAAAAGZTGFwkaOo/7jwIN1vl5z8AAAA/ywAAAAAAAAABugIAACgAAAC07zyFkIbqP4zESPmJEeg/AAAAP8sAAAAAAAAAAbsCAAAoAAAApPENfkuc6j/6Hsl6/i7oPwAAAD/bAAAAAAAAAAG8AgAAKAAAAPKNMqe3uuo/mqYJPS1b6D8AAAA/2wAAAAAAAAABvQIAACgAAAAQXS04y9TqPwIBir6heOg/AAAAP+oAAAAAAAAAAb4CAAAoAAAALywoyd7u6j8+nyqhLazoPwAAAD/qAAAAAAAAAAG/AgAAKAAAAO1gzylBAOs/RBALQ//Q6D8AAAA/+gAAAAAAAAABwAIAACgAAAAMMMq6VBrrP4gfjMdcKek/AAAAP/oAAAAAAAAAAcECAAAoAAAAnZdHg14n6z/yeQxJ0UbpPwAAAD8ZAQAAAAAAAAHCAgAAKAAAAOozbKzKRes/LBitK1166T8AAAA/GQEAAAAAAAABwwIAACgAAAA50JDVNmTrP2i2TQ7prek/AAAAPxkBAAAAAAAAAcQCAAAoAAAAyTcOnkBx6z82+m1vAMTpPwAAAD8pAQAAAAAAAAHFAgAAKAAAAOgGCS9Ui+s/2IGuMS/w6T8AAAA/KQEAAAAAAAABxgIAACgAAAB3bob3XZjrP0TcLrOjDeo/AAAAPzkBAAAAAAAAAccCAAAoAAAANqMtWMCp6z8UIE8UuyPqPwAAAD85AQAAAAAAAAHIAgAAKAAAAMYKqyDKtus/fnrPlS9B6j8AAAA/WAEAAAAAAAAByQIAACgAAABVcijp08PrP06+7/ZGV+o/AAAAP1gBAAAAAAAAAcoCAAAoAAAA5dmlsd3Q6z+6GHB4u3TqPwAAAD9YAQAAAAAAAAHLAgAAKAAAAEN0+eGO2es/8EUwuXWD6j8AAAA/ZwEAAAAAAAABzAIAACgAAADU23aqmObrPyRz8Pkvkuo/AAAAP2cBAAAAAAAAAc0CAAAoAAAAAqmgQvHq6z9YoLA66qDqPwAAAD93AQAAAAAAAAHOAgAAKAAAADN2ytpJ7+s/js1we6Sv6j8AAAA/dwEAAAAAAAABzwIAACgAAABiQ/RyovPrP8b6MLxevuo/AAAAP5YBAAAAAAAAAdACAAAoAAAAkxAeC/v36z9gEZHcu8XqPwAAAD+WAQAAAAAAAAHRAgAAKAAAAMLdR6NT/Os/MFWxPdPb6j8AAAA/lgEAAAAAAAAB0gIAACgAAADyqnE7rADsP/6Y0Z7q8eo/AAAAP6YBAAAAAAAAAdMCAAAoAAAAIXib0wQF7D82xpHfpADrPwAAAD+mAQAAAAAAAAHUAgAAKAAAACF4m9MEBew/avNRIF8P6z8AAAA/xQEAAAAAAAAB1QIAACgAAACBEu8Dtg3sP6AgEmEZHus/AAAAP8UBAAAAAAAAAdYCAAAoAAAAsd8YnA4S7D9wZDLCMDTrPwAAAD/FAQAAAAAAAAHXAgAAKAAAALHfGJwOEuw/ppHyAutC6z8AAAA/1QEAAAAAAAAB2AIAACgAAADgrEI0ZxbsPz6oUiNISus/AAAAP9UBAAAAAAAAAdkCAAAoAAAA4KxCNGcW7D901RJkAlnrPwAAAD/kAQAAAAAAAAHaAgAAKAAAAOCsQjRnFuw/EOxyhF9g6z8AAAA/5AEAAAAAAAAB2wIAACgAAAAQemzMvxrsP0gZM8UZb+s/AAAAP/QBAAAAAAAAAdwCAAAoAAAAEHpszL8a7D/kL5PldnbrPwAAAD/0AQAAAAAAAAHdAgAAKAAAABB6bMy/Guw/fkbzBdR96z8AAAA/EAIAAAAAAAAB3gIAACgAAABAR5ZkGB/sP7Jzs0aOjOs/AAAAPxACAAAAAAAAAd8CAAAoAAAAQEeWZBgf7D+yc7NGjozrPwAAAD8QAgAAAAAAAAHgAgAAKAAAAEBHlmQYH+w/TooTZ+uT6z8AAAA/IAIAAAAAAAAB4QIAACgAAABAR5ZkGB/sP+igc4dIm+s/AAAAPyACAAAAAAAAAeICAAAoAAAAQEeWZBgf7D/ooHOHSJvrPwAAAD8wAgAAAAAAAAHjAgAAKAAAAEBHlmQYH+w/6KBzh0ib6z8AAAA/MAIAAAAAAAAB5AIAACgAAABAR5ZkGB/sP4K306elous/AAAAP08CAAAAAAAAAeUCAAAoAAAAQEeWZBgf7D+Ct9OnpaLrPwAAAD9PAgAAAAAAAAHmAgAAKAAAAEBHlmQYH+w/HM4zyAKq6z8AAAA/TwIAAAAAAAAB5wIAACgAAABAR5ZkGB/sPxzOM8gCqus/AAAAP14CAAAAAAAAAegCAAAoAAAAQEeWZBgf7D+45JPoX7HrPwAAAD9eAgAAAAAAAAHpAgAAKAAAAEBHlmQYH+w/VPvzCL246z8AAAA/bgIAAAAAAAAB6gIAACgAAABAR5ZkGB/sP4ootEl3x+s/AAAAP24CAAAAAAAAAesCAAAoAAAAQEeWZBgf7D++VXSKMdbrPwAAAD+NAgAAAAAAAAHsAgAAKAAAAGJD9HKi8+s/kJmU60js6z8AAAA/jQIAAAAAAAAB7QIAACgAAADU23aqmObrP17dtExgAuw/AAAAP40CAAAAAAAAAe4CAAAoAAAAFKfPSTbV6z9kTpXuMSfsPwAAAD+dAgAAAAAAAAHvAgAAKAAAALUMfBmFzOs/mntVL+w17D8AAAA/nQIAAAAAAAAB8AIAACgAAAAlpf5Qe7/rP57sNdG9Wuw/AAAAP60CAAAAAAAAAfECAAAoAAAAxgqrIMq26z/UGfYReGnsPwAAAD+tAgAAAAAAAAHyAgAAKAAAADajLVjAqes/pF0Wc49/7D8AAAA/zAIAAAAAAAAB8wIAACgAAADXCNonD6HrP3KhNtSmlew/AAAAP8wCAAAAAAAAAfQCAAAoAAAAd26G912Y6z9E5VY1vqvsPwAAAD/MAgAAAAAAAAH1AgAAKAAAAEehXF8FlOs/ehIXdni67D8AAAA/2wIAAAAAAAAB9gIAACgAAADoBgkvVIvrP64/17Yyyew/AAAAP9sCAAAAAAAAAfcCAAAoAAAAWp+LZkp+6z+Ag/cXSt/sPwAAAD/rAgAAAAAAAAH4AgAAKAAAACnSYc7xees/UMcXeWH17D8AAAA/6wIAAAAAAAAB+QIAACgAAADJNw6eQHHrPx4LONp4C+0/AAAAPwoDAAAAAAAAAfoCAAAoAAAAZ526bY9o6z/wTlg7kCHtPwAAAD8KAwAAAAAAAAH7AgAAKAAAAAkDZz3eX+s/9r843WFG7T8AAAA/CgMAAAAAAAAB/AIAACgAAAB6m+l01FLrP8YDWT55XO0/AAAAPxoDAAAAAAAAAf0CAAAoAAAA6jNsrMpF6z9mi5kAqIjtPwAAAD8aAwAAAAAAAAH+AgAAKAAAAFvM7uPAOOs/0OUZghym7T8AAAA/KgMAAAAAAAAB/wIAACgAAABsyh3rBSPrPz5AmgORw+0/AAAAPyoDAAAAAAAAAQADAAAoAAAAjsZ7+Y/36j9KIltHNA3uPwAAAD85AwAAAAAAAAEBAwAAKAAAAHD3gGh83eo/hMD7KcBA7j8AAAA/OQMAAAAAAAABAgMAACgAAAAhW1w/EL/qP8BenAxMdO4/AAAAP1gDAAAAAAAAAQMDAAAoAAAAMlmLRlWp6j9g5tzOeqDuPwAAAD9YAwAAAAAAAAEEAwAAKAAAAHMk5OXyl+o/Npvd0WPb7j8AAAA/WAMAAAAAAAABBQMAACgAAAAUipC1QY/qPzwMvnM1AO8/AAAAP2gDAAAAAAAAAQYDAAAoAAAAtO88hZCG6j8+fZ4VByXvPwAAAD9oAwAAAAAAAAEHAwAAKAAAACaIv7yGeeo/rNcel3tC7z8AAAA/eAMAAAAAAAABCAMAACgAAAD2upUkLnXqPxYynxjwX+8/AAAAP3gDAAAAAAAAAQkDAAAoAAAAliBC9Hxs6j9MX19Zqm7vPwAAAD+XAwAAAAAAAAEKAwAAKAAAAGZTGFwkaOo/HKN/usGE7z8AAAA/lwMAAAAAAAABCwMAACgAAAA3hu7Dy2PqP+rmnxvZmu8/AAAAP5cDAAAAAAAAAQwDAAAoAAAAB7nEK3Nf6j8gFGBck6nvPwAAAD+nAwAAAAAAAAENAwAAKAAAANfrmpMaW+o/vCrAfPCw7z8AAAA/pwMAAAAAAAABDgMAACgAAAB4UUdjaVLqP1hBIJ1NuO8/AAAAP7YDAAAAAAAAAQ8DAAAoAAAAeFFHY2lS6j/yV4C9qr/vPwAAAD+2AwAAAAAAAAEQAwAAKAAAAEiEHcsQTuo/8leAvaq/7z8AAAA/1QMAAAAAAAABEQMAACgAAAAYt/MyuEnqP/JXgL2qv+8/AAAAP9UDAAAAAAAAARIDAAAoAAAA+ef4oaQv6j/yV4C9qr/vPwAAAD/VAwAAAAAAAAETAwAAKAAAABzkVrAuBOo/UtA/+3uT7z8AAAA/EQQAAAAAAAABFAMAACgAAAAc5FawLgTqP1LQP/t7k+8/AAAAPxEEAAAAAAAACw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LecaT8JAwAAAAQAAAAJAAAABwMAAAAAAQAAAAQAAAAECUlua0F0b21WMQIAAAAJBAAAAAkFAAAACQYAAAAJBwAAAAUEAAAAC1BlblN0cm9rZVYxBAAAAApBdHRyaWJ1dGVzBVRyYWNlCVN0YXJ0VGltZQRUeXBlBAQABA9QZW5BdHRyaWJ1dGVzVjECAAAACklua1RyYWNlVjECAAAAEAxBY3Rpb25UeXBlVjECAAAAAgAAAAkIAAAACQkAAAD5EgAAAAAAAAX2////DEFjdGlvblR5cGVWMQEAAAAHdmFsdWVfXwAIAgAAAAAAAAABBQAAAAQAAAAJCwAAAAkMAAAA3kgAAAAAAAAB8/////b///8AAAAAAQYAAAAEAAAACQ4AAAAJDwAAAKNNAAAAAAAAAfD////2////AAAAAAEHAAAABAAAAAkRAAAACRIAAABQUgAAAAAAAAHt////9v///wAAAAAFCAAAAA9QZW5BdHRyaWJ1dGVzVjEKAAAAB19jb2xvckEHX2NvbG9yUgdfY29sb3JHB19jb2xvckIKRml0VG9DdXJ2ZQZIZWlnaHQOSWdub3JlUHJlc3N1cmUNSXNIaWdobGlnaHRlcgVTaGFwZQVXaWR0aAAAAAAAAAAABAACAgICAQYBAQxCcnVzaFNoYXBlVjECAAAABgIAAAD/AJ5JAAAAAAAAAAhAAAAF7P///wxCcnVzaFNoYXBlVjEBAAAAB3ZhbHVlX18ACAIAAAABAAAAAAAAAAAACEAFCQAAAApJbmtUcmFjZVYxAwAAAA1MaXN0YDErX2l0ZW1zDExpc3RgMStfc2l6ZQ9MaXN0YDErX3ZlcnNpb24EAAAYU2hhcmVkLklua2luZy5JbmtQb2ludFtdAgAAAAgIAgAAAAkVAAAAmwAAAJsAAAABCwAAAAgAAAD/AJ5JAAAAAAAAAAhAAAAB6v///+z///8BAAAAAAAAAAAACEABDAAAAAkAAAAJFwAAAFAAAABQAAAAAQ4AAAAIAAAA/wCeSQAAAAAAAAAIQAAAAej////s////AQAAAAAAAAAAAAhAAQ8AAAAJAAAACRkAAAA5AAAAOQAAAAERAAAACAAAAP8AnkkAAAAAAAAACEAAAAHm////7P///wEAAAAAAAAAAAAIQAESAAAACQAAAAkbAAAAQwAAAEMAAAAHFQAAAAABAAAAAAE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DWUHFwAAAAABAAAAgAAAAAQKSW5rUG9pbnRWMQI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DTAHGQAAAAABAAAAQAAAAAQKSW5rUG9pbnRWMQIA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NBwcbAAAAAAEAAACAAAAABApJbmtQb2ludFYxAgA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DT0FHAAAAApJbmtQb2ludFYxBAAAAAFYAVkOUHJlc3N1cmVGYWN0b3IJVGltZVN0YW1wAAAAAAYGCxACAAAAgIVybAsPij8Yqt0R4ki7PwAAAD8AAAAAAAAAAAEdAAAAHAAAAICFcmwLD4o/GKrdEeJIuz8AAAA/HwAAAAAAAAABHgAAABwAAACAhXJsCw+KPxiq3RHiSLs/AAAAPx8AAAAAAAAAAR8AAAAcAAAAgIVybAsPij8Yqt0R4ki7PwAAAD8fAAAAAAAAAAEgAAAAHAAAAICFcmwLD4o/GKrdEeJIuz8AAAA/HwAAAAAAAAABIQAAABwAAACAhXJsCw+KPxiq3RHiSLs/AAAAPy8AAAAAAAAAASIAAAAcAAAAgIVybAsPij8Yqt0R4ki7PwAAAD8vAAAAAAAAAAEjAAAAHAAAAICFcmwLD4o/GKrdEeJIuz8AAAA/PwAAAAAAAAABJAAAABwAAACAhXJsCw+KPxiq3RHiSLs/AAAAPz8AAAAAAAAAASUAAAAcAAAAgIVybAsPij8Yqt0R4ki7PwAAAD9OAAAAAAAAAAEmAAAAHAAAAICFcmwLD4o/GKrdEeJIuz8AAAA/TgAAAAAAAAABJwAAABwAAACAhXJsCw+KPxiq3RHiSLs/AAAAP24AAAAAAAAAASgAAAAcAAAAgIVybAsPij8Yqt0R4ki7PwAAAD9uAAAAAAAAAAEpAAAAHAAAAICFcmwLD4o/GKrdEeJIuz8AAAA/bgAAAAAAAAABKgAAABwAAACAhXJsCw+KPxiq3RHiSLs/AAAAP30AAAAAAAAAASsAAAAcAAAAgIVybAsPij8Yqt0R4ki7PwAAAD99AAAAAAAAAAEsAAAAHAAAAICFcmwLD4o/GKrdEeJIuz8AAAA/jQAAAAAAAAABLQAAABwAAACAhXJsCw+KPxiq3RHiSLs/AAAAP40AAAAAAAAAAS4AAAAcAAAAsGuKKZIpkj9gmH2mTri+PwAAAD+sAAAAAAAAAAEvAAAAHAAAAOi1XkYVcpM/FDjJ2DNYvz8AAAA/rAAAAAAAAAABMAAAABwAAAAoADNjmLqUP8DXFAsZ+L8/AAAAP6wAAAAAAAAAATEAAAAcAAAA0Hs/kx3elj/W39MrCRDAPwAAAD+8AAAAAAAAAAEyAAAAHAAAAMjer7khlJg/ujuwHv9LwD8AAAA/vAAAAAAAAAABMwAAABwAAADIQSDgJUqaP6QjQ2v4c8A/AAAAP8sAAAAAAAAAATQAAAAcAAAAwKSQBioAnD+Gfx9e7q/APwAAAD/bAAAAAAAAAAE1AAAAHAAAAPjuZCOtSJ0/atv7UOTrwD8AAAA/2wAAAAAAAAABNgAAABwAAACwanFTMmyfP0o32EPaJ8E/AAAAP9sAAAAAAAAAATcAAAAcAAAA0ObwPBuRoD8qk7Q20GPBPwAAAD/6AAAAAAAAAAE4AAAAHAAAAAwxxVme2aE/GntHg8mLwT8AAAA/+gAAAAAAAAABOQAAABwAAADobsvxYOuiP/zWI3a/x8E/AAAAP/oAAAAAAAAAAToAAAAcAAAAwKzRiSP9oz/wSm0cvNvBPwAAAD8KAQAAAAAAAAE7AAAAHAAAAEDeCZ0l2KQ/5r62wrjvwT8AAAA/CgEAAAAAAAABPAAAABwAAAAYHBA16OmlP+a+tsK478E/AAAAPykBAAAAAAAAAT0AAAAcAAAA8FkWzar7pj/mvrbCuO/BPwAAAD8pAQAAAAAAAAE+AAAAHAAAAIiwuG7ueqg/5r62wrjvwT8AAAA/KQEAAAAAAAABPwAAABwAAADI+oyLccOpP+a+tsK478E/AAAAPzkBAAAAAAAAAUAAAAAcAAAAYFEvLbVCqz/mvrbCuO/BPwAAAD85AQAAAAAAAAFBAAAAHAAAAJibA0o4i6w/5r62wrjvwT8AAAA/SAEAAAAAAAABQgAAABwAAABw2Qni+pytP+AyAGm1A8I/AAAAP0gBAAAAAAAAAUMAAAAcAAAAyEhIjb+Jrz/YpkkPshfCPwAAAD9UAQAAAAAAAAFEAAAAHAAAABBcQxxCu7A/2KZJD7IXwj8AAAA/VAEAAAAAAAABRQAAABwAAABchxTt43qxP9imSQ+yF8I/AAAAP3MBAAAAAAAAAUYAAAAcAAAA2LhMAOZVsj/YpkkPshfCPwAAAD9zAQAAAAAAAAFHAAAAHAAAALD2UpioZ7M/2KZJD7IXwj8AAAA/cwEAAAAAAAABSAAAABwAAABcLvLtCl60P84ak7WuK8I/AAAAP4MBAAAAAAAAAUkAAAAcAAAASE31OezmtD/Ejtxbqz/CPwAAAD+DAQAAAAAAAAFKAAAAHAAAAJh4xgqOprU/jtJLm5qjwj8AAAA/ogEAAAAAAAABSwAAABwAAABQkWIUDxS2P2iicTSN88I/AAAAP6IBAAAAAAAAAUwAAAAcAAAAoLwz5bDTtj8+cpfNf0PDPwAAAD+iAQAAAAAAAAFNAAAAHAAAAOznBLZSk7c/DrYGDW+nwz8AAAA/sgEAAAAAAAABTgAAABwAAADcBggCNBy4P9z5dUxeC8Q/AAAAP7IBAAAAAAAAAU8AAAAcAAAAVDhAFTb3uD+UJXjYRpfEPwAAAD/BAQAAAAAAAAFQAAAAHAAAANBpeCg40rk/YmnnFzb7xD8AAAA/wQEAAAAAAAABUQAAABwAAADcreUCW/+6PzatVlclX8U/AAAAP9EBAAAAAAAAAVIAAAAcAAAA+NJPkZyjuz8sIaD9IXPFPwAAAD/RAQAAAAAAAAFTAAAAHAAAABT4uR/eR7w/LCGg/SFzxT8AAAA/8AEAAAAAAAABVAAAABwAAAA0HSSuH+y8PywhoP0hc8U/AAAAP/ABAAAAAAAAAVUAAAAcAAAAgEj1fsGrvT8sIaD9IXPFPwAAAD/wAQAAAAAAAAFWAAAAHAAAAMhzxk9ja74/LCGg/SFzxT8AAAA/AAIAAAAAAAABVwAAABwAAAAYn5cgBSu/PywhoP0hc8U/AAAAPwACAAAAAAAAAVgAAAAcAAAAYGsbu7MQwD8sIaD9IXPFPwAAAD8PAgAAAAAAAAFZAAAAHAAAAFCKHgeVmcA/TlF6ZC8jxT8AAAA/DwIAAAAAAAABWgAAABwAAAA+qSFTdiLBP2z1nXE558Q/AAAAPy8CAAAAAAAAAVsAAAAcAAAA4j6KO0eCwT+UJXjYRpfEPwAAAD8vAgAAAAAAAAFcAAAAHAAAAHJRvwJo1ME/ssmb5VBbxD8AAAA/LwIAAAAAAAABXQAAABwAAADo4MCo2BjCP9Jtv/JaH8Q/AAAAPz4CAAAAAAAAAV4AAAAcAAAApvlcslmGwj8CKlCza7vDPwAAAD8+AgAAAAAAAAFfAAAAHAAAADIMknl62MI/Is5zwHV/wz8AAAA/TgIAAAAAAAABYAAAABwAAADEHsdAmyrDPzjm4HN8V8M/AAAAP04CAAAAAAAAAWEAAAAcAAAAmrqWa8ylwz845uBzfFfDPwAAAD9tAgAAAAAAAAFiAAAAHAAAAIbZmbetLsQ/SP5NJ4Mvwz8AAAA/bQIAAAAAAAABYwAAABwAAABC8jXBLpzEP0j+TSeDL8M/AAAAP20CAAAAAAAAAWQAAAAcAAAAuIE3Z5/gxD9I/k0ngy/DPwAAAD99AgAAAAAAAAFlAAAAHAAAABiOBexfF8U/SP5NJ4Mvwz8AAAA/fQIAAAAAAAABZgAAABwAAABgF6BPcEDFP+4R4/9k48M/AAAAP4wCAAAAAAAAAWcAAAAcAAAA1Kah9eCExT/c+XVMXgvEPwAAAD+MAgAAAAAAAAFoAAAAHAAAADSzb3qhu8U/yOEImVczxD8AAAA/rAIAAAAAAAABaQAAABwAAADeSNhichvGP6g95YtNb8Q/AAAAP6wCAAAAAAAAAWoAAAAcAAAAUtjZCONfxj+MmcF+Q6vEPwAAAD+sAgAAAAAAAAFrAAAAHAAAACh0qTMU28Y/YmnnFzb7xD8AAAA/uwIAAAAAAAABbAAAABwAAAAWk6x/9WPHP0bFwwosN8U/AAAAP7sCAAAAAAAAAW0AAAAcAAAABLKvy9bsxz9COQ2xKEvFPwAAAD/LAgAAAAAAAAFuAAAAHAAAAMLKS9VXWsg/QjkNsShLxT8AAAA/ywIAAAAAAAABbwAAABwAAAA4Wk17yJ7IP0I5DbEoS8U/AAAAP+oCAAAAAAAAAXAAAAAcAAAAgOPn3tjHyD9COQ2xKEvFPwAAAD/qAgAAAAAAAAFxAAAAHAAAAODvtWOZ/sg/QjkNsShLxT8AAAA/6gIAAAAAAAABcgAAABwAAABUf7cJCkPJP0I5DbEoS8U/AAAAP/oCAAAAAAAAAXMAAAAcAAAAnghSbRpsyT9COQ2xKEvFPwAAAD/6AgAAAAAAAAF0AAAAHAAAABKYUxOLsMk/QjkNsShLxT8AAAA/CQMAAAAAAAABdQAAABwAAACGJ1W5+/TJP4yZwX5Dq8Q/AAAAPwkDAAAAAAAAAXYAAAAcAAAAML29ocxUyj+oPeWLTW/EPwAAAD8pAwAAAAAAAAF3AAAAHAAAADJf9A5e68o/LFoqGnlrwz8AAAA/KQMAAAAAAAABeAAAABwAAACSa8KTHiLLPz5yl81/Q8M/AAAAPykDAAAAAAAAAXkAAAAcAAAAUIRenZ+Pyz+O0kubmqPCPwAAAD84AwAAAAAAAAF6AAAAHAAAAJoN+QCwuMs/uAImAqhTwj8AAAA/OAMAAAAAAAABewAAABwAAAAOnfqmIP3LP/zWI3a/x8E/AAAAP0gDAAAAAAAAAXwAAAAcAAAAViaVCjEmzD80H2uQ00/BPwAAAD9IAwAAAAAAAAF9AAAAHAAAAMy1lrChasw/kAvWt/GbwD8AAAA/WQMAAAAAAAABfgAAABwAAADkOMrRUXjMP8THZngCOMA/AAAAP1kDAAAAAAAAAX8AAAAcAAAALMJkNWKhzD9MgBDzR+C+PwAAAD9ZAwAAAAAAAAGAAAAAHAAAAFjIy3fCvMw/tPgxdGkYvj8AAAA/aQMAAAAAAAABgQAAABwAAAB0S/+YcsrMP1C5mg+f2Lw/AAAAP2kDAAAAAAAAAYIAAAAcAAAAolFm29LlzD+wMbyQwBC8PwAAAD+IAwAAAAAAAAGDAAAAHAAAAKJRZtvS5cw/GKrdEeJIuz8AAAA/iAMAAAAAAAABhAAAABwAAACiUWbb0uXMP3gi/5IDgbo/AAAAP4gDAAAAAAAAAYUAAAAcAAAAolFm29LlzD9YK69ITcm4PwAAAD+IAwAAAAAAAAGGAAAAHAAAAKJRZtvS5cw/DASFl4lhtz8AAAA/pwMAAAAAAAABhwAAABwAAACiUWbb0uXMP7TcWubF+bU/AAAAP6cDAAAAAAAAAYgAAAAcAAAALMJkNWKhzD+U5QqcD0K0PwAAAD+nAwAAAAAAAAGJAAAAHAAAAPy7/fIBhsw/MKZzN0UCsz8AAAA/twMAAAAAAAABigAAABwAAACGLPxMkUHMP+h+SYaBmrE/AAAAP7cDAAAAAAAAAYsAAAAcAAAA3paTZMDhyz+AP7Iht1qwPwAAAD/WAwAAAAAAAAGMAAAAHAAAAJJrwpMeIss/mGDqR/SVrT8AAAA/1gMAAAAAAAABjQAAABwAAADq1VmrTcLKP4iBB7FEtqs/AAAAP9YDAAAAAAAAAY4AAAAcAAAAXsMk5Cxwyj/wMrNOveaoPwAAAD/mAwAAAAAAAAGPAAAAHAAAANCw7xwMHso/mPMb6vKmpz8AAAA/5gMAAAAAAAABkAAAABwAAAAsG4c0O77JPwjVoe54h6Q/AAAAP/UDAAAAAAAAAZEAAAAcAAAAgoUeTGpeyT8gJpm+1leiPwAAAD/1AwAAAAAAAAGSAAAAHAAAAODvtWOZ/sg/0E7V6oOwnz8AAAA/FQQAAAAAAAABkwAAABwAAAAYNePshvrHP9B0OC+B0pM/AAAAPxUEAAAAAAAAAZQAAAAcAAAA/g95XkVWxz9wVr4zB7OQPwAAAD8VBAAAAAAAAAGVAAAAHAAAACh0qTMU28Y/oC1Onnnmjj8AAAA/JAQAAAAAAAABlgAAABwAAAA8VabnMlLGP+DwWaeFp4g/AAAAPyQEAAAAAAAAAZcAAAAcAAAAlr89/2HyxT9A8/wUXKiDPwAAAD80BAAAAAAAAAGYAAAAHAAAAHaa03AgTsU/wOs/BWVSfT8AAAA/NAQAAAAAAAABmQAAABwAAAAqbwKgfo7EP0BtETzQ0no/AAAAP0QEAAAAAAAAAZoAAAAcAAAA+MZk8Izcwz9Ab7SpptN1PwAAAD9EBAAAAAAAAAGbAAAAHAAAAPQkLoP7RcM/QG+0qabTdT8AAAA/YwQAAAAAAAABnAAAABwAAAAEBis3Gr3CP0BvtKmm03U/AAAAP2MEAAAAAAAAAZ0AAAAcAAAAFucn6zg0wj9Ab7SpptN1PwAAAD9jBAAAAAAAAAGeAAAAHAAAAMy7VhqXdME/QG+0qabTdT8AAAA/cgQAAAAAAAABnwAAABwAAACAkIVJ9bTAP0BvtKmm03U/AAAAP3IEAAAAAAAAAaAAAAAcAAAAYGsbu7MQwD+Aam7O+dF/PwAAAD+CBAAAAAAAAAGhAAAAHAAAAFiG+xaEvb4/ALRlsJFogj8AAAA/ggQAAAAAAAABogAAABwAAABQQo48YZC9PwC0ZbCRaII/AAAAP6EEAAAAAAAAAaMAAAAcAAAA+NJPkZyjuz+gMpR5JuiEPwAAAD+hBAAAAAAAAAGkAAAAHAAAANBpeCg40rk/4K4f1eRmjD8AAAA/oQQAAAAAAAABpQAAABwAAADcBggCNBy4P8CVVZjR8pE/AAAAP7EEAAAAAAAAAaYAAAAcAAAAsJ0wmc9Ktj+AFIRhZnKUPwAAAD+xBAAAAAAAAAGnAAAAHAAAANi4TADmVbI/ICaZvtZXoj8AAAA/wQQAAAAAAAABqAAAABwAAABAYqpeotawPwjVoe54h6Q/AAAAP8EEAAAAAAAAAakAAAAcAAAAyEhIjb+Jrz8AhKoeG7emPwAAAD/gBAAAAAAAAAGqAAAAHAAAALjAbdh5L60/yALZ5682qT8AAAA/4AQAAAAAAAABqwAAABwAAAAoB1sQMvqpP9jhu35fFqs/AAAAP+AEAAAAAAAAAawAAAAcAAAA8FkWzar7pj/wwJ4VD/asPwAAAD/vBAAAAAAAAAGtAAAAHAAAACC5nw7kM6Q/mFcf1b0ysD8AAAA/7wQAAAAAAAABrgAAABwAAACIYv1soLSiPzzf/VOc+rA/AAAAP/8EAAAAAAAAAa8AAAAcAAAA7Atby1w1oT+8Tm8fdOqxPwAAAD//BAAAAAAAAAGwAAAAHAAAAPBR1Umx/p4/HI4GhD4qsz8AAAA/HgUAAAAAAAABsQAAABwAAAAIKYTWpNyZPzRt6RruCbU/AAAAPx4FAAAAAAAAAbIAAAAcAAAAEGOjiZxwlj9UZDllpMG2PwAAAD8eBQAAAAAAAAGzAAAAHAAAALgIGgOOc5A/jDpsRgpZuj8AAAA/LgUAAAAAAAABtAAAABwAAABAyHi/+FuCP3Sw6llVkL4/AAAAPy4FAAAAAAAAAbUAAAAcAAAAwMHWL16vYj9eT0X34P/APwAAAD9jBQAAAAAAAAG2AAAAHAAAAMDB1i9er2I/Xk9F9+D/wD8AAAA/YwUAAAAAAAABtwAAABwAAABpD328TBPmP72iNtY8jOQ/AAAAPwAAAAAAAAAAAbgAAAAcAAAAaQ99vEwT5j+9ojbWPIzkPwAAAD8fAAAAAAAAAAG5AAAAHAAAAGkPfbxME+Y/vaI21jyM5D8AAAA/HwAAAAAAAAABugAAABwAAABpD328TBPmP72iNtY8jOQ/AAAAPx8AAAAAAAAAAbsAAAAcAAAAaQ99vEwT5j+9ojbWPIzkPwAAAD8vAAAAAAAAAAG8AAAAHAAAAJD8l0l5TeY/iUM4Pyv15D8AAAA/LwAAAAAAAAABvQAAABwAAADinn5ivVfmP4lDOD8r9eQ/AAAAP04AAAAAAAAAAb4AAAAcAAAAbGAYc5Ve5j+HoMpoKvrkPwAAAD9OAAAAAAAAAAG/AAAAHAAAAL8C/4vZaOY/hP1ckin/5D8AAAA/TgAAAAAAAAABwAAAABwAAABLxJicsW/mP4T9XJIp/+Q/AAAAP10AAAAAAAAAAcEAAAAcAAAAY0fMvWF95j+E/VySKf/kPwAAAD9dAAAAAAAAAAHCAAAAHAAAAHvK/94Ri+Y/hP1ckin/5D8AAAA/bQAAAAAAAAABwwAAABwAAABXLoAILpzmP4T9XJIp/+Q/AAAAP30AAAAAAAAAAcQAAAAcAAAATRU0U/q65j+QLIHCLebkPwAAAD99AAAAAAAAAAHFAAAAHAAAALY6To3u0uY/lXJcby/c5D8AAAA/jAAAAAAAAAABxgAAABwAAAAeYGjH4urmP5q4Nxwx0uQ/AAAAP4wAAAAAAAAAAccAAAAcAAAAiIWCAdcC5z+g/hLJMsjkPwAAAD+cAAAAAAAAAAHIAAAAHAAAAC3KTzNfF+c/p+dbTDW55D8AAAA/nAAAAAAAAAAByQAAABwAAADPDh1l5yvnP6wtN/k2r+Q/AAAAP6wAAAAAAAAAAcoAAAAcAAAA55FQhpc55z+v0KTPN6rkPwAAAD+sAAAAAAAAAAHLAAAAHAAAAMX10K+zSuc/tRaAfDmg5D8AAAA/ywAAAAAAAAABzAAAABwAAADdeATRY1jnP7UWgHw5oOQ/AAAAP8sAAAAAAAAAAc0AAAAcAAAA9fs38hNm5z+1FoB8OaDkPwAAAD/LAAAAAAAAAAHOAAAAHAAAAEaeHgtYcOc/tRaAfDmg5D8AAAA/2gAAAAAAAAABzwAAABwAAACYQAUknHrnP7UWgHw5oOQ/AAAAP9oAAAAAAAAAAdAAAAAcAAAAdqSFTbiL5z+1FoB8OaDkPwAAAD/qAAAAAAAAAAHRAAAAHAAAAMhGbGb8lec/tRaAfDmg5D8AAAA/6gAAAAAAAAAB0gAAABwAAAAb6VJ/QKDnP7UWgHw5oOQ/AAAAPwkBAAAAAAAAAdMAAAAcAAAA+UzTqFyx5z+auDccMdLkPwAAAD8JAQAAAAAAAAHUAAAAHAAAAEvvucGgu+c/lXJcby/c5D8AAAA/CQEAAAAAAAAB1QAAABwAAACbkaDa5MXnP46JE+ws6+Q/AAAAPxkBAAAAAAAAAdYAAAAcAAAA7TOH8yjQ5z+JQzg/K/XkPwAAAD8ZAQAAAAAAAAHXAAAAHAAAAD/WbQxt2uc/glrvuygE5T8AAAA/KQEAAAAAAAAB2AAAABwAAACSeFQlseTnP3lxpjgmE+U/AAAAPykBAAAAAAAAAdkAAAAcAAAAb9zUTs315z9yiF21IyLlPwAAAD84AQAAAAAAAAHaAAAAHAAAAMB+u2cRAOg/a58UMiEx5T8AAAA/OAEAAAAAAAAB2wAAABwAAAASIaKAVQroP2ZZOYUfO+U/AAAAP1cBAAAAAAAAAdwAAAAcAAAA8IQiqnEb6D9fcPABHUrlPwAAAD9XAQAAAAAAAAHdAAAAHAAAAEInCcO1Jeg/W82CKxxP5T8AAAA/VwEAAAAAAAAB3gAAABwAAABYqjzkZTPoP1vNgiscT+U/AAAAP2cBAAAAAAAAAd8AAAAcAAAAcC1wBRZB6D9bzYIrHE/lPwAAAD9nAQAAAAAAAAHgAAAAHAAAANtSij8KWeg/W82CKxxP5T8AAAA/hgEAAAAAAAAB4QAAABwAAABFeKR5/nDoP1vNgiscT+U/AAAAP4YBAAAAAAAAAeIAAAAcAAAA57xxq4aF6D9bzYIrHE/lPwAAAD+GAQAAAAAAAAHjAAAAHAAAAP8/pcw2k+g/W82CKxxP5T8AAAA/lgEAAAAAAAAB5AAAABwAAADeoyX2UqToP1vNgiscT+U/AAAAP5YBAAAAAAAAAeUAAAAcAAAA9CZZFwOy6D9bzYIrHE/lPwAAAD+mAQAAAAAAAAHmAAAAHAAAAAyqjDizv+g/W82CKxxP5T8AAAA/pgEAAAAAAAAB5wAAABwAAABeTHNR98noP1vNgiscT+U/AAAAP7UBAAAAAAAAAegAAAAcAAAAsO5ZajvU6D9bzYIrHE/lPwAAAD+1AQAAAAAAAAHpAAAAHAAAAAKRQIN/3ug/W82CKxxP5T8AAAA/1AEAAAAAAAAB6gAAABwAAACMUtqTV+XoP1vNgiscT+U/AAAAP9QBAAAAAAAAAesAAAAcAAAA3/TArJvv6D9aKhVVG1TlPwAAAD/UAQAAAAAAAAHsAAAAHAAAAKTVDbUH8+g/VoenfhpZ5T8AAAA/5AEAAAAAAAAB7QAAABwAAAAzl6fF3/noP1TkOagZXuU/AAAAP+QBAAAAAAAAAe4AAAAcAAAAhTmO3iME6T9RQczRGGPlPwAAAD/0AQAAAAAAAAHvAAAAHAAAANXbdPdnDuk/TfvwJBdt5T8AAAA/9AEAAAAAAAAB8AAAABwAAAAnflsQrBjpP0i1FXgVd+U/AAAAPx8CAAAAAAAAAfEAAAAcAAAAPwGPMVwm6T9DbzrLE4HlPwAAAD8fAgAAAAAAAAHyAAAAHAAAAFeEwlIMNOk/P8zM9BKG5T8AAAA/HwIAAAAAAAAB8wAAABwAAAD7yI+ElEjpPzjjg3EQleU/AAAAPy8CAAAAAAAAAfQAAAAcAAAAS2t2ndhS6T8444NxEJXlPwAAAD8vAgAAAAAAAAH1AAAAHAAAAJ0NXbYcXek/M52oxA6f5T8AAAA/PgIAAAAAAAAB9gAAABwAAADvr0PPYGfpPzOdqMQOn+U/AAAAPz4CAAAAAAAAAfcAAAAcAAAAe3Hd3zhu6T8x+jruDaTlPwAAAD9dAgAAAAAAAAH4AAAAHAAAAAczd/AQdek/LlfNFw2p5T8AAAA/XQIAAAAAAAAB+QAAABwAAACT9BAB6XvpPy5XzRcNqeU/AAAAP10CAAAAAAAAAfoAAAAcAAAAWdVdCVV/6T8uV80XDanlPwAAAD9tAgAAAAAAAAH7AAAAHAAAAKt3RCKZiek/LlfNFw2p5T8AAAA/bQIAAAAAAAAB/AAAABwAAABxWJEqBY3pPy5XzRcNqeU/AAAAP4wCAAAAAAAAAf0AAAAcAAAA/RkrO92T6T8utF9BDK7lPwAAAD+MAgAAAAAAAAH+AAAAHAAAAMH6d0NJl+k/LrRfQQyu5T8AAAA/jAIAAAAAAAAB/wAAABwAAACJ28RLtZrpPy60X0EMruU/AAAAP5wCAAAAAAAAAQABAAAcAAAAidvES7Wa6T8utF9BDK7lPwAAAD+cAgAAAAAAAAEBAQAAHAAAAE+8EVQhnuk/LrRfQQyu5T8AAAA/rAIAAAAAAAABAgEAABwAAABPvBFUIZ7pPy60X0EMruU/AAAAP6wCAAAAAAAAAQMBAAAcAAAAFZ1eXI2h6T8utF9BDK7lPwAAAD+7AgAAAAAAAAEEAQAAHAAAANl9q2T5pOk/LrRfQQyu5T8AAAA/uwIAAAAAAAABBQEAABwAAABnP0V10avpPy60X0EMruU/AAAAP9oCAAAAAAAAAQYBAAAcAAAAZz9FddGr6T8utF9BDK7lPwAAAD/aAgAAAAAAAAEHAQAAHAAAAGfmInb4juw/9AE1bU4j5D8AAAA/AAAAAAAAAAABCAEAABwAAABn5iJ2+I7sP/QBNW1OI+Q/AAAAPxAAAAAAAAAAAQkBAAAcAAAAZ+YidviO7D/0ATVtTiPkPwAAAD8QAAAAAAAAAAEKAQAAHAAAAGfmInb4juw/9AE1bU4j5D8AAAA/IAAAAAAAAAABCwEAABwAAABn5iJ2+I7sP/QBNW1OI+Q/AAAAPyAAAAAAAAAAAQwBAAAcAAAAZ+YidviO7D/0ATVtTiPkPwAAAD8vAAAAAAAAAAENAQAAHAAAAGfmInb4juw/9AE1bU4j5D8AAAA/LwAAAAAAAAABDgEAABwAAABn5iJ2+I7sP/QBNW1OI+Q/AAAAP08AAAAAAAAAAQ8BAAAcAAAAZ+YidviO7D/0ATVtTiPkPwAAAD9PAAAAAAAAAAEQAQAAHAAAAGfmInb4juw/9AE1bU4j5D8AAAA/TwAAAAAAAAABEQEAABwAAABn5iJ2+I7sP/QBNW1OI+Q/AAAAP14AAAAAAAAAARIBAAAcAAAAZ+YidviO7D/0ATVtTiPkPwAAAD9eAAAAAAAAAAETAQAAHAAAAGfmInb4juw/9AE1bU4j5D8AAAA/bgAAAAAAAAABFAEAABwAAABn5iJ2+I7sP/QBNW1OI+Q/AAAAP24AAAAAAAAAARUBAAAcAAAAZ+YidviO7D/0ATVtTiPkPwAAAD99AAAAAAAAAAEWAQAAHAAAAGfmInb4juw/9AE1bU4j5D8AAAA/fQAAAAAAAAABFwEAABwAAABn5iJ2+I7sP/QBNW1OI+Q/AAAAP50AAAAAAAAAARgBAAAcAAAAZ+YidviO7D/0ATVtTiPkPwAAAD+dAAAAAAAAAAEZAQAAHAAAAOmOcNGctOw/sXMSpjil5D8AAAA/nQAAAAAAAAABGgEAABwAAADddSQcadPsP5AsgcIt5uQ/AAAAP7wAAAAAAAAAARsBAAAcAAAAvdmkRYXk7D+HoMpoKvrkPwAAAD+8AAAAAAAAAAEcAQAAHAAAAF8ecncN+ew/d844YiUY5T8AAAA/zAAAAAAAAAABHQEAABwAAADHQ4yxARHtP2ufFDIhMeU/AAAAP8wAAAAAAAAAAR4BAAAcAAAA+Unz82Es7T9bzYIrHE/lPwAAAD/MAAAAAAAAAAEfAQAAHAAAABHNJhUSOu0/W82CKxxP5T8AAAA/2wAAAAAAAAABIAEAABwAAAB78kBPBlLtP1oqFVUbVOU/AAAAP9sAAAAAAAAAASEBAAAcAAAAq/inkWZt7T9aKhVVG1TlPwAAAD/rAAAAAAAAAAEiAQAAHAAAAJ/fW9wyjO0/WioVVRtU5T8AAAA/6wAAAAAAAAABIwEAABwAAABZp1wva67tP2S2y64eQOU/AAAAPwoBAAAAAAAAASQBAAAcAAAAia3DccvJ7T9mWTmFHzvlPwAAAD8KAQAAAAAAAAElAQAAHAAAAPPS3au/4e0/Zlk5hR875T8AAAA/CgEAAAAAAAABJgEAABwAAAAj2UTuH/3tP2j8plsgNuU/AAAAPxoBAAAAAAAAAScBAAAcAAAAjf5eKBQV7j9rnxQyITHlPwAAAD8aAQAAAAAAAAEoAQAAHAAAAGli31EwJu4/a58UMiEx5T8AAAA/KQEAAAAAAAABKQEAABwAAABHxl97TDfuP21CgggiLOU/AAAAPykBAAAAAAAAASoBAAAcAAAA6wotrdRL7j9w5e/eIiflPwAAAD9JAQAAAAAAAAErAQAAHAAAAFUwR+fIY+4/d844YiUY5T8AAAA/SQEAAAAAAAABLAEAABwAAABLF/sxlYLuP3lxpjgmE+U/AAAAP0kBAAAAAAAAAS0BAAAcAAAAex1idPWd7j95caY4JhPlPwAAAD9YAQAAAAAAAAEuAQAAHAAAAB1iL6Z9su4/cOXv3iIn5T8AAAA/WAEAAAAAAAABLwEAABwAAADBpvzXBcfuP2j8plsgNuU/AAAAP2gBAAAAAAAAATABAAAcAAAAt42wItLl7j9fcPABHUrlPwAAAD9oAQAAAAAAAAExAQAAHAAAAFvSfVRa+u4/UUHM0Rhj5T8AAAA/bAEAAAAAAAABMgEAABwAAAA5Nv59dgvvP0i1FXgVd+U/AAAAP2wBAAAAAAAAATMBAAAcAAAAi9jklroV7z9FEqihFHzlPwAAAD+MAQAAAAAAAAE0AQAAHAAAANt6y6/+H+8/PilfHhKL5T8AAAA/jAEAAAAAAAABNQEAABwAAADz/f7Qri3vPzdAFpsPmuU/AAAAP4wBAAAAAAAAATYBAAAcAAAAud5L2Rox7z8x+jruDaTlPwAAAD+bAQAAAAAAAAE3AQAAHAAAAEWg5enyN+8/LlfNFw2p5T8AAAA/mwEAAAAAAAABOAEAABwAAAALgTLyXjvvPyoR8moLs+U/AAAAP6sBAAAAAAAAATkBAAAcAAAA0WF/+so+7z8pboSUCrjlPwAAAD+rAQAAAAAAAAE6AQAAHAAAAJdCzAI3Qu8/KW6ElAq45T8AAAA/ygEAAAAAAAABOwEAABwAAACXQswCN0LvPyluhJQKuOU/AAAAP8oBAAAAAAAAATwBAAAcAAAAl0LMAjdC7z8pboSUCrjlPwAAAD/KAQAAAAAAAAE9AQAAHAAAAOnksht7TO8/KW6ElAq45T8AAAA/2gEAAAAAAAABPgEAABwAAAABuYHzc6XvP21CgggiLOU/AAAAP9oBAAAAAAAAAT8BAAAcAAAAAbmB83Ol7z9tQoIIIizlPwAAAD/pAQAAAAAAAAFAAQAAHAAAAHd2hHPOuus/0swUK5Rx7j8AAAA/AAAAAAAAAAABQQEAABwAAAB3doRzzrrrP9LMFCuUce4/AAAAPw8AAAAAAAAAAUIBAAAcAAAAd3aEc8666z/SzBQrlHHuPwAAAD8PAAAAAAAAAAFDAQAAHAAAAHd2hHPOuus/0swUK5Rx7j8AAAA/LgAAAAAAAAABRAEAABwAAAB3doRzzrrrP9LMFCuUce4/AAAAPy4AAAAAAAAAAUUBAAAcAAAAd3aEc8666z/SzBQrlHHuPwAAAD8uAAAAAAAAAAFGAQAAHAAAAHd2hHPOuus/0swUK5Rx7j8AAAA/PgAAAAAAAAABRwEAABwAAAB3doRzzrrrP9LMFCuUce4/AAAAPz4AAAAAAAAAAUgBAAAcAAAAd3aEc8666z/SzBQrlHHuPwAAAD9dAAAAAAAAAAFJAQAAHAAAAHd2hHPOuus/0swUK5Rx7j8AAAA/XQAAAAAAAAABSgEAABwAAAB3doRzzrrrP9LMFCuUce4/AAAAP10AAAAAAAAAAUsBAAAcAAAAd3aEc8666z/SzBQrlHHuPwAAAD9tAAAAAAAAAAFMAQAAHAAAAKvNhmx3Iew/loTNEIDp7j8AAAA/bQAAAAAAAAABTQEAABwAAADb0+2u1zzsP3qDF9p2IO8/AAAAP30AAAAAAAAAAU4BAAAcAAAACdpU8TdY7D9kyDxQb03vPwAAAD99AAAAAAAAAAFPAQAAHAAAADfguzOYc+w/VFM9c2lw7z8AAAA/nAAAAAAAAAABUAEAABwAAAChBdZtjIvsP0rHhhlmhO8/AAAAP5wAAAAAAAAAAVEBAAAcAAAAI64jyTCx7D889fQSYaLvPwAAAD+cAAAAAAAAAAFSAQAAHAAAAN11JBxp0+w/NAysj16x7z8AAAA/qwAAAAAAAAABUwEAABwAAAANfIteye7sPywjYwxcwO8/AAAAP6sAAAAAAAAAAVQBAAAcAAAAx0OMsQER7T8m3YdfWsrvPwAAAD+7AAAAAAAAAAFVAQAAHAAAAL8qQPzNL+0/IpessljU7z8AAAA/uwAAAAAAAAABVgEAABwAAAC1EfRGmk7tPyKXrLJY1O8/AAAAP94AAAAAAAAAAVcBAAAcAAAAcdn0mdJw7T8uxtDiXLvvPwAAAD/eAAAAAAAAAAFYAQAAHAAAACuh9ewKk+0/NAysj16x7z8AAAA/3gAAAAAAAAABWQEAABwAAACrSUNIr7jtPzz19BJhou8/AAAAP+4AAAAAAAAAAVoBAAAcAAAAaRFEm+fa7T9AO9C/YpjvPwAAAD/uAAAAAAAAAAFbAQAAHAAAAF349+Wz+e0/Qt49lmOT7z8AAAA//gAAAAAAAAABXAEAABwAAABT36swgBjuP0rHhhlmhO8/AAAAP/4AAAAAAAAAAV0BAAAcAAAAaWLfUTAm7j9ODWLGZ3rvPwAAAD8dAQAAAAAAAAFeAQAAHAAAAEfGX3tMN+4/VvaqSWpr7z8AAAA/HQEAAAAAAAABXwEAABwAAACZaEaUkEHuP1iZGCBrZu8/AAAAPx0BAAAAAAAAAWABAAAcAAAA6wotrdRL7j9YmRgga2bvPwAAAD8sAQAAAAAAAAFhAQAAHAAAAHXMxr2sUu4/XDyG9mth7z8AAAA/LAEAAAAAAAABYgEAABwAAACNT/reXGDuP1w8hvZrYe8/AAAAPzwBAAAAAAAAAWMBAAAcAAAAVTBH58hj7j9cPIb2a2HvPwAAAD88AQAAAAAAAAFkAQAAHAAAAN/x4Pegau4/XDyG9mth7z8AAAA/WwEAAAAAAAABZQEAABwAAABvs3oIeXHuP1w8hvZrYe8/AAAAP1sBAAAAAAAAAWYBAAAcAAAAhzauKSl/7j9cPIb2a2HvPwAAAD9bAQAAAAAAAAFnAQAAHAAAAJ+54UrZjO4/XDyG9mth7z8AAAA/awEAAAAAAAABaAEAABwAAABB/q58YaHuP0aBq2xkju8/AAAAP2sBAAAAAAAAAWkBAAAcAAAAHWIvpn2y7j84Uoc8YKfvPwAAAD97AQAAAAAAAAFqAQAAHAAAANkpMPm11O4/KID1NVvF7z8AAAA/ewEAAAAAAAABawEAABwAAADNEORDgvPuPyQ6GolZz+8/AAAAP4oBAAAAAAAAAWwBAAAcAAAAc1WxdQoI7z8kOhqJWc/vPwAAAD+KAQAAAAAAAAFtAQAAHAAAAFG5MZ8mGe8/JDoaiVnP7z8AAAA/qQEAAAAAAAABbgEAABwAAADz/f7Qri3vPyQ6GolZz+8/AAAAP6kBAAAAAAAAAW8BAAAcAAAAC4Ey8l477z8kOhqJWc/vPwAAAD+pAQAAAAAAAAFwAQAAHAAAAK/F/yPnT+8/JDoaiVnP7z8AAAA/uQEAAAAAAAABcQEAABwAAACLKYBNA2HvPyQ6GolZz+8/AAAAP7kBAAAAAAAAAXIBAAAcAAAAaY0Adx9y7z8kOhqJWc/vPwAAAD/JAQAAAAAAAAFzAQAAHAAAAH8QNJjPf+8/JDoaiVnP7z8AAAA/yQEAAAAAAAABdAEAABwAAABddLTB65DvPzavGWZfrO8/AAAAP+gBAAAAAAAAAXUBAAAcAAAAdffn4pue7z82rxlmX6zvPwAAAD/oAQAAAAAAAAF2AQAAHAAAAFVbaAy4r+8/OFKHPGCn7z8AAAA/6AEAAAAAAAABdwEAABwAAABt3pstaL3vPzhShzxgp+8/AAAAP/gBAAAAAAAAAXgBAAAcAAAA9581PkDE7z84Uoc8YKfvPwAAAD/4AQAAAAAAAAF5AQAAHAAAAIVhz04Yy+8/OFKHPGCn7z8AAAA/BwIAAAAAAAABegEAABwAAADXA7ZnXNXvPzhShzxgp+8/AAAAPwcCAAAAAAAAAXsBAAAcAAAAneQCcMjY7z84Uoc8YKfvPwAAAD8mAgAAAAAAAAF8AQAAHAAAAGPFT3g03O8/OFKHPGCn7z8AAAA/JgIAAAAAAAABfQEAABwAAAAnppyAoN/vPzhShzxgp+8/AAAAPyYCAAAAAAAAAX4BAAAcAAAAJ6acgKDf7z84Uoc8YKfvPwAAAD82AgAAAAAAAAF/AQAAHAAAACemnICg3+8/OFKHPGCn7z8AAAA/NgIAAAAAAAABgAEAABwAAAAnppyAoN/vPzz19BJhou8/AAAAP0YCAAAAAAAAAYEBAAAcAAAAPynQoVDt7z9ggmGjbVfvPwAAAD9GAgAAAAAAAAGCAQAAHAAAAD8p0KFQ7e8/YIJho21X7z8AAAA/VQIAAAAAAA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|streamable=true|audioOnly=true|recordStart=0|recordEnd=1991|recordLength=2043|start=0|end=1991|audioFormat={00001610-0000-0010-8000-00AA00389B71}|audioRate=44100|muted=false|volume=0.8|fadeIn=0|fadeOut=0|videoFormat={34363248-0000-0010-8000-00AA00389B71}|videoRate=15|videoWidth=256|videoHeight=256"/>
</p:tagLst>
</file>

<file path=ppt/theme/theme1.xml><?xml version="1.0" encoding="utf-8"?>
<a:theme xmlns:a="http://schemas.openxmlformats.org/drawingml/2006/main" name="Intel2014">
  <a:themeElements>
    <a:clrScheme name="Intel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tel" id="{46A7DA87-2491-924F-AD59-6BEFCB19CB73}" vid="{734FE593-6B4D-B74A-B9F5-5CE4D44A1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78BE5C2619942B5B5C747CBC8D1EC" ma:contentTypeVersion="1" ma:contentTypeDescription="Create a new document." ma:contentTypeScope="" ma:versionID="b6282a56353f29feb94efc51fd8fd0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6d6999b258fe523918ae99dde673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E8612-B0B5-4352-A8C4-F1FA35DDBC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50DAB6-6D01-4A39-8E36-8C214E273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2096EC-CDE3-4826-829D-323D0B177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</Template>
  <TotalTime>4868</TotalTime>
  <Words>2893</Words>
  <Application>Microsoft Macintosh PowerPoint</Application>
  <PresentationFormat>自定义</PresentationFormat>
  <Paragraphs>473</Paragraphs>
  <Slides>43</Slides>
  <Notes>26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Intel2014</vt:lpstr>
      <vt:lpstr>Spark basic</vt:lpstr>
      <vt:lpstr>https://github.com/zhichao-li/fudan-tutorial</vt:lpstr>
      <vt:lpstr>PowerPoint 演示文稿</vt:lpstr>
      <vt:lpstr>PowerPoint 演示文稿</vt:lpstr>
      <vt:lpstr>Conda</vt:lpstr>
      <vt:lpstr>                            Scala -&gt; bytecode ---| Python wrapper                                    |  --》 JVM                               Java -&gt;  bytecode ---|    </vt:lpstr>
      <vt:lpstr>PowerPoint 演示文稿</vt:lpstr>
      <vt:lpstr>Go through spark</vt:lpstr>
      <vt:lpstr>PowerPoint 演示文稿</vt:lpstr>
      <vt:lpstr>PowerPoint 演示文稿</vt:lpstr>
      <vt:lpstr>HDFS</vt:lpstr>
      <vt:lpstr>shuffle</vt:lpstr>
      <vt:lpstr>Pattern</vt:lpstr>
      <vt:lpstr>Communication Model</vt:lpstr>
      <vt:lpstr>BigDL Features</vt:lpstr>
      <vt:lpstr>SQLContext HiveContext SparkSession</vt:lpstr>
      <vt:lpstr>What’s Spark SQL*?</vt:lpstr>
      <vt:lpstr>Entry points</vt:lpstr>
      <vt:lpstr>Demo with SQL</vt:lpstr>
      <vt:lpstr>Demo with SQL</vt:lpstr>
      <vt:lpstr>Demo with SQL</vt:lpstr>
      <vt:lpstr>Demo with Hive*</vt:lpstr>
      <vt:lpstr>Demo with Hive*</vt:lpstr>
      <vt:lpstr>Other features: Dataframe</vt:lpstr>
      <vt:lpstr>Other features: Parquet</vt:lpstr>
      <vt:lpstr>Other features: Parquet</vt:lpstr>
      <vt:lpstr>Other features: more option for input &amp; output</vt:lpstr>
      <vt:lpstr>Example for Third-party data source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 does Spark SQL* work?</vt:lpstr>
      <vt:lpstr>How Spark SQL* works? Strategy</vt:lpstr>
      <vt:lpstr>How  does Spark SQL* work?</vt:lpstr>
      <vt:lpstr>Join strategy</vt:lpstr>
      <vt:lpstr>SortMergeJoin</vt:lpstr>
      <vt:lpstr>BroadcastHashJoin</vt:lpstr>
      <vt:lpstr>How  does Spark SQL* work?</vt:lpstr>
      <vt:lpstr>Good references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SQL Introduction</dc:title>
  <dc:creator>Cheng, Hao</dc:creator>
  <cp:keywords>CTPClassification=CTP_PUBLIC:VisualMarkings=</cp:keywords>
  <cp:lastModifiedBy>li</cp:lastModifiedBy>
  <cp:revision>463</cp:revision>
  <cp:lastPrinted>2015-11-26T05:51:14Z</cp:lastPrinted>
  <dcterms:created xsi:type="dcterms:W3CDTF">2015-11-30T08:12:41Z</dcterms:created>
  <dcterms:modified xsi:type="dcterms:W3CDTF">2017-07-18T03:05:34Z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0x01010046E78BE5C2619942B5B5C747CBC8D1EC</vt:lpwstr>
  </property>
  <property fmtid="{D5CDD505-2E9C-101B-9397-08002B2CF9AE}" pid="3" name="TitusGUID">
    <vt:lpwstr>c010a58f-d7ab-4114-b627-b24b577b6553</vt:lpwstr>
  </property>
  <property fmtid="{D5CDD505-2E9C-101B-9397-08002B2CF9AE}" pid="4" name="CTP_TimeStamp">
    <vt:lpwstr>2017-07-18 01:02:26Z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CTP_PUBLIC</vt:lpwstr>
  </property>
</Properties>
</file>