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83" r:id="rId3"/>
    <p:sldId id="383" r:id="rId5"/>
    <p:sldId id="384" r:id="rId6"/>
    <p:sldId id="385" r:id="rId7"/>
    <p:sldId id="381" r:id="rId8"/>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D3FF"/>
    <a:srgbClr val="FF0000"/>
    <a:srgbClr val="22D426"/>
    <a:srgbClr val="40E044"/>
    <a:srgbClr val="3366FF"/>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8" autoAdjust="0"/>
    <p:restoredTop sz="95000" autoAdjust="0"/>
  </p:normalViewPr>
  <p:slideViewPr>
    <p:cSldViewPr>
      <p:cViewPr varScale="1">
        <p:scale>
          <a:sx n="64" d="100"/>
          <a:sy n="64" d="100"/>
        </p:scale>
        <p:origin x="804" y="36"/>
      </p:cViewPr>
      <p:guideLst>
        <p:guide orient="horz" pos="2190"/>
        <p:guide pos="3840"/>
      </p:guideLst>
    </p:cSldViewPr>
  </p:slideViewPr>
  <p:notesTextViewPr>
    <p:cViewPr>
      <p:scale>
        <a:sx n="100" d="100"/>
        <a:sy n="100" d="100"/>
      </p:scale>
      <p:origin x="0" y="0"/>
    </p:cViewPr>
  </p:notesTextViewPr>
  <p:sorterViewPr>
    <p:cViewPr>
      <p:scale>
        <a:sx n="100" d="100"/>
        <a:sy n="100" d="100"/>
      </p:scale>
      <p:origin x="0" y="2604"/>
    </p:cViewPr>
  </p:sorterViewPr>
  <p:notesViewPr>
    <p:cSldViewPr>
      <p:cViewPr varScale="1">
        <p:scale>
          <a:sx n="42" d="100"/>
          <a:sy n="42" d="100"/>
        </p:scale>
        <p:origin x="-2316" y="-120"/>
      </p:cViewPr>
      <p:guideLst>
        <p:guide orient="horz" pos="291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615F01-995D-496F-BE8A-D1AC80FE3C6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E8391D-1ED0-4430-BE2D-6E9F5AFB8E7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58F89D-C2AA-4FCC-913A-9806AFF46D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C5AE1-688B-4D25-BA97-84A5F83C2A6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5C5AE1-688B-4D25-BA97-84A5F83C2A60}"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0" y="773996"/>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燕尾形 2"/>
          <p:cNvSpPr/>
          <p:nvPr userDrawn="1"/>
        </p:nvSpPr>
        <p:spPr bwMode="auto">
          <a:xfrm>
            <a:off x="10969650" y="954016"/>
            <a:ext cx="238124" cy="37575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4" name="燕尾形 3"/>
          <p:cNvSpPr/>
          <p:nvPr userDrawn="1"/>
        </p:nvSpPr>
        <p:spPr bwMode="auto">
          <a:xfrm>
            <a:off x="10775721" y="954018"/>
            <a:ext cx="238124" cy="37575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cxnSp>
        <p:nvCxnSpPr>
          <p:cNvPr id="5" name="直接连接符 4"/>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p:nvPr>
        </p:nvSpPr>
        <p:spPr>
          <a:xfrm>
            <a:off x="1753344" y="399936"/>
            <a:ext cx="6635080" cy="288032"/>
          </a:xfrm>
        </p:spPr>
        <p:txBody>
          <a:bodyPr>
            <a:normAutofit/>
          </a:bodyPr>
          <a:lstStyle>
            <a:lvl1pPr algn="l">
              <a:defRPr sz="1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773996"/>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2" name="燕尾形 11"/>
          <p:cNvSpPr/>
          <p:nvPr/>
        </p:nvSpPr>
        <p:spPr bwMode="auto">
          <a:xfrm>
            <a:off x="10969650" y="954016"/>
            <a:ext cx="238124" cy="37575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3" name="燕尾形 12"/>
          <p:cNvSpPr/>
          <p:nvPr/>
        </p:nvSpPr>
        <p:spPr bwMode="auto">
          <a:xfrm>
            <a:off x="10775721" y="954018"/>
            <a:ext cx="238124" cy="375753"/>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cxnSp>
        <p:nvCxnSpPr>
          <p:cNvPr id="14" name="直接连接符 13"/>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标题 1"/>
          <p:cNvSpPr>
            <a:spLocks noGrp="1"/>
          </p:cNvSpPr>
          <p:nvPr userDrawn="1">
            <p:ph type="title"/>
          </p:nvPr>
        </p:nvSpPr>
        <p:spPr>
          <a:xfrm>
            <a:off x="1753344" y="399936"/>
            <a:ext cx="6635080" cy="288032"/>
          </a:xfrm>
        </p:spPr>
        <p:txBody>
          <a:bodyPr>
            <a:normAutofit/>
          </a:bodyPr>
          <a:lstStyle>
            <a:lvl1pPr algn="l">
              <a:defRPr sz="1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6" name="TextBox 15"/>
          <p:cNvSpPr txBox="1"/>
          <p:nvPr userDrawn="1"/>
        </p:nvSpPr>
        <p:spPr>
          <a:xfrm>
            <a:off x="827583" y="323364"/>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a:solidFill>
                  <a:schemeClr val="bg2">
                    <a:lumMod val="25000"/>
                  </a:schemeClr>
                </a:solidFill>
                <a:effectLst>
                  <a:reflection blurRad="6350" stA="55000" endA="300" endPos="45500" dir="5400000" sy="-100000" algn="bl" rotWithShape="0"/>
                </a:effectLst>
                <a:latin typeface="Broadway" pitchFamily="82" charset="0"/>
                <a:ea typeface="楷体" panose="02010609060101010101" pitchFamily="49" charset="-122"/>
                <a:cs typeface="经典繁仿黑" pitchFamily="49" charset="-122"/>
              </a:rPr>
              <a:t>LOGO</a:t>
            </a:r>
            <a:endParaRPr lang="zh-CN" altLang="en-US" dirty="0">
              <a:solidFill>
                <a:schemeClr val="bg2">
                  <a:lumMod val="25000"/>
                </a:schemeClr>
              </a:solidFill>
              <a:effectLst>
                <a:reflection blurRad="6350" stA="55000" endA="300" endPos="45500" dir="5400000" sy="-100000" algn="bl" rotWithShape="0"/>
              </a:effectLst>
              <a:latin typeface="Broadway" pitchFamily="82" charset="0"/>
              <a:ea typeface="楷体" panose="02010609060101010101" pitchFamily="49" charset="-122"/>
              <a:cs typeface="经典繁仿黑" pitchFamily="49" charset="-122"/>
            </a:endParaRPr>
          </a:p>
        </p:txBody>
      </p:sp>
      <p:pic>
        <p:nvPicPr>
          <p:cNvPr id="9" name="Picture 5" descr="C:\Users\user\Desktop\未标题-1 拷贝.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2200"/>
            <a:ext cx="2514600" cy="576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08282"/>
            <a:ext cx="12201268" cy="36004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8" name="组合 34"/>
          <p:cNvGrpSpPr/>
          <p:nvPr userDrawn="1"/>
        </p:nvGrpSpPr>
        <p:grpSpPr bwMode="auto">
          <a:xfrm rot="16200000">
            <a:off x="10222313" y="6365653"/>
            <a:ext cx="386751" cy="432053"/>
            <a:chOff x="2001681" y="3032034"/>
            <a:chExt cx="528843" cy="205643"/>
          </a:xfrm>
          <a:effectLst>
            <a:outerShdw blurRad="50800" dist="38100" dir="2700000" algn="tl" rotWithShape="0">
              <a:prstClr val="black">
                <a:alpha val="40000"/>
              </a:prstClr>
            </a:outerShdw>
          </a:effectLst>
        </p:grpSpPr>
        <p:sp>
          <p:nvSpPr>
            <p:cNvPr id="9" name="燕尾形 8"/>
            <p:cNvSpPr/>
            <p:nvPr/>
          </p:nvSpPr>
          <p:spPr>
            <a:xfrm rot="5400000">
              <a:off x="2201914" y="2924105"/>
              <a:ext cx="113339" cy="513805"/>
            </a:xfrm>
            <a:prstGeom prst="chevro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10" name="燕尾形 9"/>
            <p:cNvSpPr/>
            <p:nvPr/>
          </p:nvSpPr>
          <p:spPr>
            <a:xfrm rot="5400000">
              <a:off x="2216952" y="2831801"/>
              <a:ext cx="113339" cy="513805"/>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grpSp>
      <p:cxnSp>
        <p:nvCxnSpPr>
          <p:cNvPr id="11" name="直接连接符 10"/>
          <p:cNvCxnSpPr/>
          <p:nvPr userDrawn="1"/>
        </p:nvCxnSpPr>
        <p:spPr>
          <a:xfrm>
            <a:off x="1724025" y="412413"/>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标题 1"/>
          <p:cNvSpPr>
            <a:spLocks noGrp="1"/>
          </p:cNvSpPr>
          <p:nvPr>
            <p:ph type="title"/>
          </p:nvPr>
        </p:nvSpPr>
        <p:spPr>
          <a:xfrm>
            <a:off x="1753344" y="399936"/>
            <a:ext cx="6635080" cy="288032"/>
          </a:xfrm>
        </p:spPr>
        <p:txBody>
          <a:bodyPr>
            <a:normAutofit/>
          </a:bodyPr>
          <a:lstStyle>
            <a:lvl1pPr algn="l">
              <a:defRPr sz="1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47"/>
          <p:cNvGrpSpPr/>
          <p:nvPr/>
        </p:nvGrpSpPr>
        <p:grpSpPr bwMode="auto">
          <a:xfrm>
            <a:off x="6546256" y="1844824"/>
            <a:ext cx="1499911" cy="1625443"/>
            <a:chOff x="552527" y="1600200"/>
            <a:chExt cx="2241082" cy="2429536"/>
          </a:xfrm>
        </p:grpSpPr>
        <p:sp>
          <p:nvSpPr>
            <p:cNvPr id="52"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53" name="TextBox 49"/>
            <p:cNvSpPr txBox="1">
              <a:spLocks noChangeArrowheads="1"/>
            </p:cNvSpPr>
            <p:nvPr/>
          </p:nvSpPr>
          <p:spPr bwMode="auto">
            <a:xfrm>
              <a:off x="1153126" y="1869519"/>
              <a:ext cx="980473" cy="216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nb-NO" sz="8800" b="1" dirty="0">
                  <a:solidFill>
                    <a:srgbClr val="00B0F0"/>
                  </a:solidFill>
                  <a:latin typeface="微软雅黑" panose="020B0503020204020204" pitchFamily="34" charset="-122"/>
                  <a:ea typeface="微软雅黑" panose="020B0503020204020204" pitchFamily="34" charset="-122"/>
                </a:rPr>
                <a:t>n</a:t>
              </a:r>
              <a:endParaRPr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54" name="Oval 50"/>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55" name="Oval 51"/>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sp>
        <p:nvSpPr>
          <p:cNvPr id="57" name="Rectangle 53"/>
          <p:cNvSpPr/>
          <p:nvPr/>
        </p:nvSpPr>
        <p:spPr>
          <a:xfrm rot="10800000">
            <a:off x="6546255" y="3444130"/>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grpSp>
        <p:nvGrpSpPr>
          <p:cNvPr id="16" name="Group 47"/>
          <p:cNvGrpSpPr/>
          <p:nvPr/>
        </p:nvGrpSpPr>
        <p:grpSpPr bwMode="auto">
          <a:xfrm>
            <a:off x="3998962" y="1844824"/>
            <a:ext cx="1499911" cy="1625443"/>
            <a:chOff x="552527" y="1600200"/>
            <a:chExt cx="2241082" cy="2429536"/>
          </a:xfrm>
        </p:grpSpPr>
        <p:sp>
          <p:nvSpPr>
            <p:cNvPr id="38" name="Rectangle 48"/>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39" name="TextBox 49"/>
            <p:cNvSpPr txBox="1">
              <a:spLocks noChangeArrowheads="1"/>
            </p:cNvSpPr>
            <p:nvPr/>
          </p:nvSpPr>
          <p:spPr bwMode="auto">
            <a:xfrm>
              <a:off x="1153126" y="1869519"/>
              <a:ext cx="980473" cy="216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nb-NO" sz="8800" b="1" dirty="0">
                  <a:solidFill>
                    <a:srgbClr val="00B0F0"/>
                  </a:solidFill>
                  <a:latin typeface="微软雅黑" panose="020B0503020204020204" pitchFamily="34" charset="-122"/>
                  <a:ea typeface="微软雅黑" panose="020B0503020204020204" pitchFamily="34" charset="-122"/>
                </a:rPr>
                <a:t>r</a:t>
              </a:r>
              <a:endParaRPr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40" name="Oval 50"/>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41" name="Oval 51"/>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sp>
        <p:nvSpPr>
          <p:cNvPr id="17" name="Rectangle 53"/>
          <p:cNvSpPr/>
          <p:nvPr/>
        </p:nvSpPr>
        <p:spPr>
          <a:xfrm rot="10800000">
            <a:off x="4060573" y="3435027"/>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sp>
        <p:nvSpPr>
          <p:cNvPr id="18" name="Rectangle 54"/>
          <p:cNvSpPr/>
          <p:nvPr/>
        </p:nvSpPr>
        <p:spPr>
          <a:xfrm rot="11122515">
            <a:off x="5281110" y="3560374"/>
            <a:ext cx="1418117"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sp>
        <p:nvSpPr>
          <p:cNvPr id="19" name="Rectangle 55"/>
          <p:cNvSpPr/>
          <p:nvPr/>
        </p:nvSpPr>
        <p:spPr>
          <a:xfrm rot="10800000">
            <a:off x="1483530" y="3435027"/>
            <a:ext cx="1499911"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grpSp>
        <p:nvGrpSpPr>
          <p:cNvPr id="20" name="Group 56"/>
          <p:cNvGrpSpPr/>
          <p:nvPr/>
        </p:nvGrpSpPr>
        <p:grpSpPr bwMode="auto">
          <a:xfrm>
            <a:off x="1483530" y="1850135"/>
            <a:ext cx="1499911" cy="1625564"/>
            <a:chOff x="552527" y="1600200"/>
            <a:chExt cx="2241082" cy="2428089"/>
          </a:xfrm>
        </p:grpSpPr>
        <p:sp>
          <p:nvSpPr>
            <p:cNvPr id="33" name="Rectangle 57"/>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34" name="TextBox 58"/>
            <p:cNvSpPr txBox="1">
              <a:spLocks noChangeArrowheads="1"/>
            </p:cNvSpPr>
            <p:nvPr/>
          </p:nvSpPr>
          <p:spPr bwMode="auto">
            <a:xfrm>
              <a:off x="1153126" y="1869518"/>
              <a:ext cx="980473" cy="2158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kumimoji="0" lang="en-US" altLang="nb-NO" sz="8800" b="1" dirty="0">
                  <a:solidFill>
                    <a:srgbClr val="00B0F0"/>
                  </a:solidFill>
                  <a:latin typeface="微软雅黑" panose="020B0503020204020204" pitchFamily="34" charset="-122"/>
                  <a:ea typeface="微软雅黑" panose="020B0503020204020204" pitchFamily="34" charset="-122"/>
                </a:rPr>
                <a:t>k</a:t>
              </a:r>
              <a:endParaRPr kumimoji="0"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35" name="Oval 59"/>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36" name="Oval 60"/>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grpSp>
        <p:nvGrpSpPr>
          <p:cNvPr id="22" name="Group 68"/>
          <p:cNvGrpSpPr/>
          <p:nvPr/>
        </p:nvGrpSpPr>
        <p:grpSpPr bwMode="auto">
          <a:xfrm rot="21168072">
            <a:off x="5185466" y="1859632"/>
            <a:ext cx="1499911" cy="1602273"/>
            <a:chOff x="552527" y="1600199"/>
            <a:chExt cx="2241082" cy="2394904"/>
          </a:xfrm>
        </p:grpSpPr>
        <p:sp>
          <p:nvSpPr>
            <p:cNvPr id="23"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24" name="TextBox 70"/>
            <p:cNvSpPr txBox="1">
              <a:spLocks noChangeArrowheads="1"/>
            </p:cNvSpPr>
            <p:nvPr/>
          </p:nvSpPr>
          <p:spPr bwMode="auto">
            <a:xfrm>
              <a:off x="1153127" y="1834885"/>
              <a:ext cx="980473" cy="216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nb-NO" sz="8800" b="1" dirty="0">
                  <a:solidFill>
                    <a:srgbClr val="00B0F0"/>
                  </a:solidFill>
                  <a:latin typeface="微软雅黑" panose="020B0503020204020204" pitchFamily="34" charset="-122"/>
                  <a:ea typeface="微软雅黑" panose="020B0503020204020204" pitchFamily="34" charset="-122"/>
                </a:rPr>
                <a:t>e</a:t>
              </a:r>
              <a:endParaRPr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25"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26"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sp>
        <p:nvSpPr>
          <p:cNvPr id="81" name="Rectangle 54"/>
          <p:cNvSpPr/>
          <p:nvPr/>
        </p:nvSpPr>
        <p:spPr>
          <a:xfrm rot="10576691">
            <a:off x="2591357" y="3837170"/>
            <a:ext cx="1418117" cy="55450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sp>
        <p:nvSpPr>
          <p:cNvPr id="58" name="Rectangle 54"/>
          <p:cNvSpPr/>
          <p:nvPr/>
        </p:nvSpPr>
        <p:spPr>
          <a:xfrm rot="10800000">
            <a:off x="8305165" y="3397250"/>
            <a:ext cx="1410970" cy="535940"/>
          </a:xfrm>
          <a:prstGeom prst="rect">
            <a:avLst/>
          </a:prstGeom>
          <a:gradFill>
            <a:gsLst>
              <a:gs pos="0">
                <a:srgbClr val="E8E8E8"/>
              </a:gs>
              <a:gs pos="49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1200" dirty="0">
              <a:solidFill>
                <a:srgbClr val="FFFFFF"/>
              </a:solidFill>
              <a:ea typeface="MS PGothic" panose="020B0600070205080204" pitchFamily="34" charset="-128"/>
            </a:endParaRPr>
          </a:p>
        </p:txBody>
      </p:sp>
      <p:grpSp>
        <p:nvGrpSpPr>
          <p:cNvPr id="59" name="Group 68"/>
          <p:cNvGrpSpPr/>
          <p:nvPr/>
        </p:nvGrpSpPr>
        <p:grpSpPr bwMode="auto">
          <a:xfrm rot="705032">
            <a:off x="7976250" y="1852234"/>
            <a:ext cx="1499911" cy="1602273"/>
            <a:chOff x="552527" y="1600199"/>
            <a:chExt cx="2241082" cy="2394904"/>
          </a:xfrm>
        </p:grpSpPr>
        <p:sp>
          <p:nvSpPr>
            <p:cNvPr id="60"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61" name="TextBox 70"/>
            <p:cNvSpPr txBox="1">
              <a:spLocks noChangeArrowheads="1"/>
            </p:cNvSpPr>
            <p:nvPr/>
          </p:nvSpPr>
          <p:spPr bwMode="auto">
            <a:xfrm>
              <a:off x="1153127" y="1834885"/>
              <a:ext cx="980473" cy="216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nb-NO" sz="8800" b="1" dirty="0">
                  <a:solidFill>
                    <a:srgbClr val="00B0F0"/>
                  </a:solidFill>
                  <a:latin typeface="微软雅黑" panose="020B0503020204020204" pitchFamily="34" charset="-122"/>
                  <a:ea typeface="微软雅黑" panose="020B0503020204020204" pitchFamily="34" charset="-122"/>
                </a:rPr>
                <a:t>t</a:t>
              </a:r>
              <a:endParaRPr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62"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63"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grpSp>
        <p:nvGrpSpPr>
          <p:cNvPr id="21" name="Group 62"/>
          <p:cNvGrpSpPr/>
          <p:nvPr/>
        </p:nvGrpSpPr>
        <p:grpSpPr bwMode="auto">
          <a:xfrm rot="348681">
            <a:off x="2842253" y="1883883"/>
            <a:ext cx="1499912" cy="1602271"/>
            <a:chOff x="552527" y="1600200"/>
            <a:chExt cx="2241082" cy="2394901"/>
          </a:xfrm>
        </p:grpSpPr>
        <p:sp>
          <p:nvSpPr>
            <p:cNvPr id="28" name="Rectangle 63"/>
            <p:cNvSpPr>
              <a:spLocks noChangeArrowheads="1"/>
            </p:cNvSpPr>
            <p:nvPr/>
          </p:nvSpPr>
          <p:spPr bwMode="auto">
            <a:xfrm>
              <a:off x="552527" y="1600200"/>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29" name="TextBox 64"/>
            <p:cNvSpPr txBox="1">
              <a:spLocks noChangeArrowheads="1"/>
            </p:cNvSpPr>
            <p:nvPr/>
          </p:nvSpPr>
          <p:spPr bwMode="auto">
            <a:xfrm>
              <a:off x="1153127" y="1834884"/>
              <a:ext cx="980473" cy="216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zh-CN" sz="8800" b="1" dirty="0">
                  <a:solidFill>
                    <a:srgbClr val="00B0F0"/>
                  </a:solidFill>
                  <a:latin typeface="微软雅黑" panose="020B0503020204020204" pitchFamily="34" charset="-122"/>
                  <a:ea typeface="微软雅黑" panose="020B0503020204020204" pitchFamily="34" charset="-122"/>
                </a:rPr>
                <a:t>u</a:t>
              </a:r>
              <a:endParaRPr lang="nb-NO" altLang="zh-CN" sz="8800" b="1" dirty="0">
                <a:solidFill>
                  <a:srgbClr val="00B0F0"/>
                </a:solidFill>
                <a:latin typeface="微软雅黑" panose="020B0503020204020204" pitchFamily="34" charset="-122"/>
                <a:ea typeface="微软雅黑" panose="020B0503020204020204" pitchFamily="34" charset="-122"/>
              </a:endParaRPr>
            </a:p>
          </p:txBody>
        </p:sp>
        <p:sp>
          <p:nvSpPr>
            <p:cNvPr id="30" name="Oval 65"/>
            <p:cNvSpPr/>
            <p:nvPr/>
          </p:nvSpPr>
          <p:spPr>
            <a:xfrm>
              <a:off x="708770"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31" name="Oval 66"/>
            <p:cNvSpPr/>
            <p:nvPr/>
          </p:nvSpPr>
          <p:spPr>
            <a:xfrm>
              <a:off x="2457527"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pic>
        <p:nvPicPr>
          <p:cNvPr id="1027" name="Picture 3" descr="C:\Documents and Settings\Administrator\桌面\ppt\temp\511051b2266a6.jpg"/>
          <p:cNvPicPr>
            <a:picLocks noChangeAspect="1" noChangeArrowheads="1"/>
          </p:cNvPicPr>
          <p:nvPr/>
        </p:nvPicPr>
        <p:blipFill>
          <a:blip r:embed="rId1"/>
          <a:srcRect/>
          <a:stretch>
            <a:fillRect/>
          </a:stretch>
        </p:blipFill>
        <p:spPr bwMode="auto">
          <a:xfrm>
            <a:off x="3934966" y="3933056"/>
            <a:ext cx="3456384" cy="1561134"/>
          </a:xfrm>
          <a:prstGeom prst="rect">
            <a:avLst/>
          </a:prstGeom>
          <a:noFill/>
        </p:spPr>
      </p:pic>
      <p:grpSp>
        <p:nvGrpSpPr>
          <p:cNvPr id="2" name="Group 68"/>
          <p:cNvGrpSpPr/>
          <p:nvPr/>
        </p:nvGrpSpPr>
        <p:grpSpPr bwMode="auto">
          <a:xfrm rot="705032">
            <a:off x="9418970" y="1960184"/>
            <a:ext cx="1499911" cy="1602273"/>
            <a:chOff x="552527" y="1600199"/>
            <a:chExt cx="2241082" cy="2394904"/>
          </a:xfrm>
        </p:grpSpPr>
        <p:sp>
          <p:nvSpPr>
            <p:cNvPr id="3" name="Rectangle 69"/>
            <p:cNvSpPr>
              <a:spLocks noChangeArrowheads="1"/>
            </p:cNvSpPr>
            <p:nvPr/>
          </p:nvSpPr>
          <p:spPr bwMode="auto">
            <a:xfrm>
              <a:off x="552527" y="1600199"/>
              <a:ext cx="2241082" cy="2370512"/>
            </a:xfrm>
            <a:prstGeom prst="rect">
              <a:avLst/>
            </a:prstGeom>
            <a:gradFill rotWithShape="1">
              <a:gsLst>
                <a:gs pos="0">
                  <a:srgbClr val="F2F2F2"/>
                </a:gs>
                <a:gs pos="100000">
                  <a:srgbClr val="D9D9D9"/>
                </a:gs>
              </a:gsLst>
              <a:lin ang="5400000"/>
            </a:gra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defRPr/>
              </a:pPr>
              <a:endParaRPr lang="en-US" sz="1200" dirty="0">
                <a:solidFill>
                  <a:srgbClr val="FFFFFF"/>
                </a:solidFill>
                <a:latin typeface="微软雅黑" panose="020B0503020204020204" pitchFamily="34" charset="-122"/>
                <a:ea typeface="MS PGothic" panose="020B0600070205080204" pitchFamily="34" charset="-128"/>
              </a:endParaRPr>
            </a:p>
          </p:txBody>
        </p:sp>
        <p:sp>
          <p:nvSpPr>
            <p:cNvPr id="4" name="TextBox 70"/>
            <p:cNvSpPr txBox="1">
              <a:spLocks noChangeArrowheads="1"/>
            </p:cNvSpPr>
            <p:nvPr/>
          </p:nvSpPr>
          <p:spPr bwMode="auto">
            <a:xfrm>
              <a:off x="1153127" y="1834885"/>
              <a:ext cx="980473" cy="2160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nb-NO"/>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lgn="ctr"/>
              <a:r>
                <a:rPr lang="en-US" altLang="nb-NO" sz="8800" b="1" dirty="0">
                  <a:solidFill>
                    <a:srgbClr val="00B0F0"/>
                  </a:solidFill>
                  <a:latin typeface="微软雅黑" panose="020B0503020204020204" pitchFamily="34" charset="-122"/>
                  <a:ea typeface="微软雅黑" panose="020B0503020204020204" pitchFamily="34" charset="-122"/>
                </a:rPr>
                <a:t>o</a:t>
              </a:r>
              <a:endParaRPr lang="en-US" altLang="nb-NO" sz="8800" b="1" dirty="0">
                <a:solidFill>
                  <a:srgbClr val="00B0F0"/>
                </a:solidFill>
                <a:latin typeface="微软雅黑" panose="020B0503020204020204" pitchFamily="34" charset="-122"/>
                <a:ea typeface="微软雅黑" panose="020B0503020204020204" pitchFamily="34" charset="-122"/>
              </a:endParaRPr>
            </a:p>
          </p:txBody>
        </p:sp>
        <p:sp>
          <p:nvSpPr>
            <p:cNvPr id="5" name="Oval 71"/>
            <p:cNvSpPr/>
            <p:nvPr/>
          </p:nvSpPr>
          <p:spPr>
            <a:xfrm>
              <a:off x="708770" y="1752600"/>
              <a:ext cx="209473" cy="209473"/>
            </a:xfrm>
            <a:prstGeom prst="ellipse">
              <a:avLst/>
            </a:prstGeom>
            <a:solidFill>
              <a:schemeClr val="bg1">
                <a:lumMod val="95000"/>
              </a:schemeClr>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sp>
          <p:nvSpPr>
            <p:cNvPr id="6" name="Oval 72"/>
            <p:cNvSpPr/>
            <p:nvPr/>
          </p:nvSpPr>
          <p:spPr>
            <a:xfrm>
              <a:off x="2457527" y="1752600"/>
              <a:ext cx="209473" cy="209473"/>
            </a:xfrm>
            <a:prstGeom prst="ellipse">
              <a:avLst/>
            </a:prstGeom>
            <a:solidFill>
              <a:schemeClr val="bg1"/>
            </a:solidFill>
            <a:ln>
              <a:noFill/>
            </a:ln>
            <a:effectLst>
              <a:innerShdw blurRad="63500" dist="50800" dir="13500000">
                <a:srgbClr val="000000">
                  <a:alpha val="50000"/>
                </a:srgbClr>
              </a:innerShdw>
            </a:effectLst>
          </p:spPr>
          <p:style>
            <a:lnRef idx="1">
              <a:schemeClr val="accent1"/>
            </a:lnRef>
            <a:fillRef idx="3">
              <a:schemeClr val="accent1"/>
            </a:fillRef>
            <a:effectRef idx="2">
              <a:schemeClr val="accent1"/>
            </a:effectRef>
            <a:fontRef idx="minor">
              <a:schemeClr val="lt1"/>
            </a:fontRef>
          </p:style>
          <p:txBody>
            <a:bodyPr anchor="ctr"/>
            <a:lstStyle>
              <a:defPPr>
                <a:defRPr lang="nb-NO"/>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hangingPunct="1">
                <a:defRPr/>
              </a:pPr>
              <a:endParaRPr lang="en-US" sz="1200" dirty="0">
                <a:solidFill>
                  <a:srgbClr val="FFFFFF"/>
                </a:solidFill>
                <a:latin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2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 fill="hold"/>
                                        <p:tgtEl>
                                          <p:spTgt spid="20"/>
                                        </p:tgtEl>
                                        <p:attrNameLst>
                                          <p:attrName>ppt_x</p:attrName>
                                        </p:attrNameLst>
                                      </p:cBhvr>
                                      <p:tavLst>
                                        <p:tav tm="0">
                                          <p:val>
                                            <p:strVal val="#ppt_x"/>
                                          </p:val>
                                        </p:tav>
                                        <p:tav tm="100000">
                                          <p:val>
                                            <p:strVal val="#ppt_x"/>
                                          </p:val>
                                        </p:tav>
                                      </p:tavLst>
                                    </p:anim>
                                    <p:anim calcmode="lin" valueType="num">
                                      <p:cBhvr additive="base">
                                        <p:cTn id="8" dur="100" fill="hold"/>
                                        <p:tgtEl>
                                          <p:spTgt spid="2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 fill="hold"/>
                                        <p:tgtEl>
                                          <p:spTgt spid="19"/>
                                        </p:tgtEl>
                                        <p:attrNameLst>
                                          <p:attrName>ppt_x</p:attrName>
                                        </p:attrNameLst>
                                      </p:cBhvr>
                                      <p:tavLst>
                                        <p:tav tm="0">
                                          <p:val>
                                            <p:strVal val="#ppt_x"/>
                                          </p:val>
                                        </p:tav>
                                        <p:tav tm="100000">
                                          <p:val>
                                            <p:strVal val="#ppt_x"/>
                                          </p:val>
                                        </p:tav>
                                      </p:tavLst>
                                    </p:anim>
                                    <p:anim calcmode="lin" valueType="num">
                                      <p:cBhvr additive="base">
                                        <p:cTn id="12" dur="1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 presetClass="entr" presetSubtype="1" fill="hold" nodeType="afterEffect">
                                  <p:stCondLst>
                                    <p:cond delay="20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100" fill="hold"/>
                                        <p:tgtEl>
                                          <p:spTgt spid="21"/>
                                        </p:tgtEl>
                                        <p:attrNameLst>
                                          <p:attrName>ppt_x</p:attrName>
                                        </p:attrNameLst>
                                      </p:cBhvr>
                                      <p:tavLst>
                                        <p:tav tm="0">
                                          <p:val>
                                            <p:strVal val="#ppt_x"/>
                                          </p:val>
                                        </p:tav>
                                        <p:tav tm="100000">
                                          <p:val>
                                            <p:strVal val="#ppt_x"/>
                                          </p:val>
                                        </p:tav>
                                      </p:tavLst>
                                    </p:anim>
                                    <p:anim calcmode="lin" valueType="num">
                                      <p:cBhvr additive="base">
                                        <p:cTn id="17" dur="100" fill="hold"/>
                                        <p:tgtEl>
                                          <p:spTgt spid="21"/>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200"/>
                                  </p:stCondLst>
                                  <p:childTnLst>
                                    <p:set>
                                      <p:cBhvr>
                                        <p:cTn id="19" dur="1" fill="hold">
                                          <p:stCondLst>
                                            <p:cond delay="0"/>
                                          </p:stCondLst>
                                        </p:cTn>
                                        <p:tgtEl>
                                          <p:spTgt spid="81"/>
                                        </p:tgtEl>
                                        <p:attrNameLst>
                                          <p:attrName>style.visibility</p:attrName>
                                        </p:attrNameLst>
                                      </p:cBhvr>
                                      <p:to>
                                        <p:strVal val="visible"/>
                                      </p:to>
                                    </p:set>
                                    <p:anim calcmode="lin" valueType="num">
                                      <p:cBhvr additive="base">
                                        <p:cTn id="20" dur="100" fill="hold"/>
                                        <p:tgtEl>
                                          <p:spTgt spid="81"/>
                                        </p:tgtEl>
                                        <p:attrNameLst>
                                          <p:attrName>ppt_x</p:attrName>
                                        </p:attrNameLst>
                                      </p:cBhvr>
                                      <p:tavLst>
                                        <p:tav tm="0">
                                          <p:val>
                                            <p:strVal val="#ppt_x"/>
                                          </p:val>
                                        </p:tav>
                                        <p:tav tm="100000">
                                          <p:val>
                                            <p:strVal val="#ppt_x"/>
                                          </p:val>
                                        </p:tav>
                                      </p:tavLst>
                                    </p:anim>
                                    <p:anim calcmode="lin" valueType="num">
                                      <p:cBhvr additive="base">
                                        <p:cTn id="21" dur="100" fill="hold"/>
                                        <p:tgtEl>
                                          <p:spTgt spid="81"/>
                                        </p:tgtEl>
                                        <p:attrNameLst>
                                          <p:attrName>ppt_y</p:attrName>
                                        </p:attrNameLst>
                                      </p:cBhvr>
                                      <p:tavLst>
                                        <p:tav tm="0">
                                          <p:val>
                                            <p:strVal val="0-#ppt_h/2"/>
                                          </p:val>
                                        </p:tav>
                                        <p:tav tm="100000">
                                          <p:val>
                                            <p:strVal val="#ppt_y"/>
                                          </p:val>
                                        </p:tav>
                                      </p:tavLst>
                                    </p:anim>
                                  </p:childTnLst>
                                </p:cTn>
                              </p:par>
                            </p:childTnLst>
                          </p:cTn>
                        </p:par>
                        <p:par>
                          <p:cTn id="22" fill="hold">
                            <p:stCondLst>
                              <p:cond delay="1400"/>
                            </p:stCondLst>
                            <p:childTnLst>
                              <p:par>
                                <p:cTn id="23" presetID="2" presetClass="entr" presetSubtype="1" fill="hold" nodeType="afterEffect">
                                  <p:stCondLst>
                                    <p:cond delay="20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100" fill="hold"/>
                                        <p:tgtEl>
                                          <p:spTgt spid="16"/>
                                        </p:tgtEl>
                                        <p:attrNameLst>
                                          <p:attrName>ppt_x</p:attrName>
                                        </p:attrNameLst>
                                      </p:cBhvr>
                                      <p:tavLst>
                                        <p:tav tm="0">
                                          <p:val>
                                            <p:strVal val="#ppt_x"/>
                                          </p:val>
                                        </p:tav>
                                        <p:tav tm="100000">
                                          <p:val>
                                            <p:strVal val="#ppt_x"/>
                                          </p:val>
                                        </p:tav>
                                      </p:tavLst>
                                    </p:anim>
                                    <p:anim calcmode="lin" valueType="num">
                                      <p:cBhvr additive="base">
                                        <p:cTn id="26" dur="100" fill="hold"/>
                                        <p:tgtEl>
                                          <p:spTgt spid="16"/>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20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100" fill="hold"/>
                                        <p:tgtEl>
                                          <p:spTgt spid="17"/>
                                        </p:tgtEl>
                                        <p:attrNameLst>
                                          <p:attrName>ppt_x</p:attrName>
                                        </p:attrNameLst>
                                      </p:cBhvr>
                                      <p:tavLst>
                                        <p:tav tm="0">
                                          <p:val>
                                            <p:strVal val="#ppt_x"/>
                                          </p:val>
                                        </p:tav>
                                        <p:tav tm="100000">
                                          <p:val>
                                            <p:strVal val="#ppt_x"/>
                                          </p:val>
                                        </p:tav>
                                      </p:tavLst>
                                    </p:anim>
                                    <p:anim calcmode="lin" valueType="num">
                                      <p:cBhvr additive="base">
                                        <p:cTn id="30" dur="100" fill="hold"/>
                                        <p:tgtEl>
                                          <p:spTgt spid="17"/>
                                        </p:tgtEl>
                                        <p:attrNameLst>
                                          <p:attrName>ppt_y</p:attrName>
                                        </p:attrNameLst>
                                      </p:cBhvr>
                                      <p:tavLst>
                                        <p:tav tm="0">
                                          <p:val>
                                            <p:strVal val="0-#ppt_h/2"/>
                                          </p:val>
                                        </p:tav>
                                        <p:tav tm="100000">
                                          <p:val>
                                            <p:strVal val="#ppt_y"/>
                                          </p:val>
                                        </p:tav>
                                      </p:tavLst>
                                    </p:anim>
                                  </p:childTnLst>
                                </p:cTn>
                              </p:par>
                            </p:childTnLst>
                          </p:cTn>
                        </p:par>
                        <p:par>
                          <p:cTn id="31" fill="hold">
                            <p:stCondLst>
                              <p:cond delay="2100"/>
                            </p:stCondLst>
                            <p:childTnLst>
                              <p:par>
                                <p:cTn id="32" presetID="2" presetClass="entr" presetSubtype="1" fill="hold" nodeType="afterEffect">
                                  <p:stCondLst>
                                    <p:cond delay="20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100" fill="hold"/>
                                        <p:tgtEl>
                                          <p:spTgt spid="22"/>
                                        </p:tgtEl>
                                        <p:attrNameLst>
                                          <p:attrName>ppt_x</p:attrName>
                                        </p:attrNameLst>
                                      </p:cBhvr>
                                      <p:tavLst>
                                        <p:tav tm="0">
                                          <p:val>
                                            <p:strVal val="#ppt_x"/>
                                          </p:val>
                                        </p:tav>
                                        <p:tav tm="100000">
                                          <p:val>
                                            <p:strVal val="#ppt_x"/>
                                          </p:val>
                                        </p:tav>
                                      </p:tavLst>
                                    </p:anim>
                                    <p:anim calcmode="lin" valueType="num">
                                      <p:cBhvr additive="base">
                                        <p:cTn id="35" dur="100" fill="hold"/>
                                        <p:tgtEl>
                                          <p:spTgt spid="22"/>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20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100" fill="hold"/>
                                        <p:tgtEl>
                                          <p:spTgt spid="18"/>
                                        </p:tgtEl>
                                        <p:attrNameLst>
                                          <p:attrName>ppt_x</p:attrName>
                                        </p:attrNameLst>
                                      </p:cBhvr>
                                      <p:tavLst>
                                        <p:tav tm="0">
                                          <p:val>
                                            <p:strVal val="#ppt_x"/>
                                          </p:val>
                                        </p:tav>
                                        <p:tav tm="100000">
                                          <p:val>
                                            <p:strVal val="#ppt_x"/>
                                          </p:val>
                                        </p:tav>
                                      </p:tavLst>
                                    </p:anim>
                                    <p:anim calcmode="lin" valueType="num">
                                      <p:cBhvr additive="base">
                                        <p:cTn id="39" dur="100" fill="hold"/>
                                        <p:tgtEl>
                                          <p:spTgt spid="18"/>
                                        </p:tgtEl>
                                        <p:attrNameLst>
                                          <p:attrName>ppt_y</p:attrName>
                                        </p:attrNameLst>
                                      </p:cBhvr>
                                      <p:tavLst>
                                        <p:tav tm="0">
                                          <p:val>
                                            <p:strVal val="0-#ppt_h/2"/>
                                          </p:val>
                                        </p:tav>
                                        <p:tav tm="100000">
                                          <p:val>
                                            <p:strVal val="#ppt_y"/>
                                          </p:val>
                                        </p:tav>
                                      </p:tavLst>
                                    </p:anim>
                                  </p:childTnLst>
                                </p:cTn>
                              </p:par>
                            </p:childTnLst>
                          </p:cTn>
                        </p:par>
                        <p:par>
                          <p:cTn id="40" fill="hold">
                            <p:stCondLst>
                              <p:cond delay="2800"/>
                            </p:stCondLst>
                            <p:childTnLst>
                              <p:par>
                                <p:cTn id="41" presetID="2" presetClass="entr" presetSubtype="1" fill="hold" nodeType="afterEffect">
                                  <p:stCondLst>
                                    <p:cond delay="20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100" fill="hold"/>
                                        <p:tgtEl>
                                          <p:spTgt spid="51"/>
                                        </p:tgtEl>
                                        <p:attrNameLst>
                                          <p:attrName>ppt_x</p:attrName>
                                        </p:attrNameLst>
                                      </p:cBhvr>
                                      <p:tavLst>
                                        <p:tav tm="0">
                                          <p:val>
                                            <p:strVal val="#ppt_x"/>
                                          </p:val>
                                        </p:tav>
                                        <p:tav tm="100000">
                                          <p:val>
                                            <p:strVal val="#ppt_x"/>
                                          </p:val>
                                        </p:tav>
                                      </p:tavLst>
                                    </p:anim>
                                    <p:anim calcmode="lin" valueType="num">
                                      <p:cBhvr additive="base">
                                        <p:cTn id="44" dur="100" fill="hold"/>
                                        <p:tgtEl>
                                          <p:spTgt spid="51"/>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20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100" fill="hold"/>
                                        <p:tgtEl>
                                          <p:spTgt spid="57"/>
                                        </p:tgtEl>
                                        <p:attrNameLst>
                                          <p:attrName>ppt_x</p:attrName>
                                        </p:attrNameLst>
                                      </p:cBhvr>
                                      <p:tavLst>
                                        <p:tav tm="0">
                                          <p:val>
                                            <p:strVal val="#ppt_x"/>
                                          </p:val>
                                        </p:tav>
                                        <p:tav tm="100000">
                                          <p:val>
                                            <p:strVal val="#ppt_x"/>
                                          </p:val>
                                        </p:tav>
                                      </p:tavLst>
                                    </p:anim>
                                    <p:anim calcmode="lin" valueType="num">
                                      <p:cBhvr additive="base">
                                        <p:cTn id="48" dur="100" fill="hold"/>
                                        <p:tgtEl>
                                          <p:spTgt spid="57"/>
                                        </p:tgtEl>
                                        <p:attrNameLst>
                                          <p:attrName>ppt_y</p:attrName>
                                        </p:attrNameLst>
                                      </p:cBhvr>
                                      <p:tavLst>
                                        <p:tav tm="0">
                                          <p:val>
                                            <p:strVal val="0-#ppt_h/2"/>
                                          </p:val>
                                        </p:tav>
                                        <p:tav tm="100000">
                                          <p:val>
                                            <p:strVal val="#ppt_y"/>
                                          </p:val>
                                        </p:tav>
                                      </p:tavLst>
                                    </p:anim>
                                  </p:childTnLst>
                                </p:cTn>
                              </p:par>
                            </p:childTnLst>
                          </p:cTn>
                        </p:par>
                        <p:par>
                          <p:cTn id="49" fill="hold">
                            <p:stCondLst>
                              <p:cond delay="3500"/>
                            </p:stCondLst>
                            <p:childTnLst>
                              <p:par>
                                <p:cTn id="50" presetID="2" presetClass="entr" presetSubtype="1" fill="hold" nodeType="afterEffect">
                                  <p:stCondLst>
                                    <p:cond delay="200"/>
                                  </p:stCondLst>
                                  <p:childTnLst>
                                    <p:set>
                                      <p:cBhvr>
                                        <p:cTn id="51" dur="1" fill="hold">
                                          <p:stCondLst>
                                            <p:cond delay="0"/>
                                          </p:stCondLst>
                                        </p:cTn>
                                        <p:tgtEl>
                                          <p:spTgt spid="59"/>
                                        </p:tgtEl>
                                        <p:attrNameLst>
                                          <p:attrName>style.visibility</p:attrName>
                                        </p:attrNameLst>
                                      </p:cBhvr>
                                      <p:to>
                                        <p:strVal val="visible"/>
                                      </p:to>
                                    </p:set>
                                    <p:anim calcmode="lin" valueType="num">
                                      <p:cBhvr additive="base">
                                        <p:cTn id="52" dur="100" fill="hold"/>
                                        <p:tgtEl>
                                          <p:spTgt spid="59"/>
                                        </p:tgtEl>
                                        <p:attrNameLst>
                                          <p:attrName>ppt_x</p:attrName>
                                        </p:attrNameLst>
                                      </p:cBhvr>
                                      <p:tavLst>
                                        <p:tav tm="0">
                                          <p:val>
                                            <p:strVal val="#ppt_x"/>
                                          </p:val>
                                        </p:tav>
                                        <p:tav tm="100000">
                                          <p:val>
                                            <p:strVal val="#ppt_x"/>
                                          </p:val>
                                        </p:tav>
                                      </p:tavLst>
                                    </p:anim>
                                    <p:anim calcmode="lin" valueType="num">
                                      <p:cBhvr additive="base">
                                        <p:cTn id="53" dur="100" fill="hold"/>
                                        <p:tgtEl>
                                          <p:spTgt spid="59"/>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200"/>
                                  </p:stCondLst>
                                  <p:childTnLst>
                                    <p:set>
                                      <p:cBhvr>
                                        <p:cTn id="55" dur="1" fill="hold">
                                          <p:stCondLst>
                                            <p:cond delay="0"/>
                                          </p:stCondLst>
                                        </p:cTn>
                                        <p:tgtEl>
                                          <p:spTgt spid="58"/>
                                        </p:tgtEl>
                                        <p:attrNameLst>
                                          <p:attrName>style.visibility</p:attrName>
                                        </p:attrNameLst>
                                      </p:cBhvr>
                                      <p:to>
                                        <p:strVal val="visible"/>
                                      </p:to>
                                    </p:set>
                                    <p:anim calcmode="lin" valueType="num">
                                      <p:cBhvr additive="base">
                                        <p:cTn id="56" dur="100" fill="hold"/>
                                        <p:tgtEl>
                                          <p:spTgt spid="58"/>
                                        </p:tgtEl>
                                        <p:attrNameLst>
                                          <p:attrName>ppt_x</p:attrName>
                                        </p:attrNameLst>
                                      </p:cBhvr>
                                      <p:tavLst>
                                        <p:tav tm="0">
                                          <p:val>
                                            <p:strVal val="#ppt_x"/>
                                          </p:val>
                                        </p:tav>
                                        <p:tav tm="100000">
                                          <p:val>
                                            <p:strVal val="#ppt_x"/>
                                          </p:val>
                                        </p:tav>
                                      </p:tavLst>
                                    </p:anim>
                                    <p:anim calcmode="lin" valueType="num">
                                      <p:cBhvr additive="base">
                                        <p:cTn id="57" dur="100" fill="hold"/>
                                        <p:tgtEl>
                                          <p:spTgt spid="58"/>
                                        </p:tgtEl>
                                        <p:attrNameLst>
                                          <p:attrName>ppt_y</p:attrName>
                                        </p:attrNameLst>
                                      </p:cBhvr>
                                      <p:tavLst>
                                        <p:tav tm="0">
                                          <p:val>
                                            <p:strVal val="0-#ppt_h/2"/>
                                          </p:val>
                                        </p:tav>
                                        <p:tav tm="100000">
                                          <p:val>
                                            <p:strVal val="#ppt_y"/>
                                          </p:val>
                                        </p:tav>
                                      </p:tavLst>
                                    </p:anim>
                                  </p:childTnLst>
                                </p:cTn>
                              </p:par>
                            </p:childTnLst>
                          </p:cTn>
                        </p:par>
                        <p:par>
                          <p:cTn id="58" fill="hold">
                            <p:stCondLst>
                              <p:cond delay="4200"/>
                            </p:stCondLst>
                            <p:childTnLst>
                              <p:par>
                                <p:cTn id="59" presetID="2" presetClass="entr" presetSubtype="1" fill="hold" nodeType="afterEffect">
                                  <p:stCondLst>
                                    <p:cond delay="20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100" fill="hold"/>
                                        <p:tgtEl>
                                          <p:spTgt spid="2"/>
                                        </p:tgtEl>
                                        <p:attrNameLst>
                                          <p:attrName>ppt_x</p:attrName>
                                        </p:attrNameLst>
                                      </p:cBhvr>
                                      <p:tavLst>
                                        <p:tav tm="0">
                                          <p:val>
                                            <p:strVal val="#ppt_x"/>
                                          </p:val>
                                        </p:tav>
                                        <p:tav tm="100000">
                                          <p:val>
                                            <p:strVal val="#ppt_x"/>
                                          </p:val>
                                        </p:tav>
                                      </p:tavLst>
                                    </p:anim>
                                    <p:anim calcmode="lin" valueType="num">
                                      <p:cBhvr additive="base">
                                        <p:cTn id="62" dur="1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7" grpId="0" animBg="1"/>
      <p:bldP spid="18" grpId="0" animBg="1"/>
      <p:bldP spid="19" grpId="0" animBg="1"/>
      <p:bldP spid="81" grpId="0" animBg="1"/>
      <p:bldP spid="58"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err="1">
                <a:solidFill>
                  <a:srgbClr val="57D3FF"/>
                </a:solidFill>
              </a:rPr>
              <a:t>架构设计</a:t>
            </a:r>
            <a:endParaRPr lang="zh-CN" altLang="en-US" b="1" dirty="0" err="1">
              <a:solidFill>
                <a:srgbClr val="57D3FF"/>
              </a:solidFill>
            </a:endParaRPr>
          </a:p>
        </p:txBody>
      </p:sp>
      <p:sp>
        <p:nvSpPr>
          <p:cNvPr id="4" name="矩形 3"/>
          <p:cNvSpPr/>
          <p:nvPr/>
        </p:nvSpPr>
        <p:spPr>
          <a:xfrm>
            <a:off x="191770" y="1412875"/>
            <a:ext cx="5460365" cy="3476625"/>
          </a:xfrm>
          <a:prstGeom prst="rect">
            <a:avLst/>
          </a:prstGeom>
        </p:spPr>
        <p:txBody>
          <a:bodyPr wrap="square">
            <a:spAutoFit/>
          </a:bodyPr>
          <a:lstStyle/>
          <a:p>
            <a:r>
              <a:rPr lang="en-US" sz="2000">
                <a:solidFill>
                  <a:schemeClr val="bg1">
                    <a:lumMod val="50000"/>
                  </a:schemeClr>
                </a:solidFill>
                <a:latin typeface="微软雅黑" panose="020B0503020204020204" pitchFamily="34" charset="-122"/>
                <a:ea typeface="微软雅黑" panose="020B0503020204020204" pitchFamily="34" charset="-122"/>
              </a:rPr>
              <a:t>       </a:t>
            </a:r>
            <a:r>
              <a:rPr sz="2000">
                <a:solidFill>
                  <a:schemeClr val="bg1">
                    <a:lumMod val="50000"/>
                  </a:schemeClr>
                </a:solidFill>
                <a:latin typeface="微软雅黑" panose="020B0503020204020204" pitchFamily="34" charset="-122"/>
                <a:ea typeface="微软雅黑" panose="020B0503020204020204" pitchFamily="34" charset="-122"/>
              </a:rPr>
              <a:t>Kurento 是一个 WebRTC 流媒体服务器以及一些客户端API</a:t>
            </a:r>
            <a:endParaRPr sz="2000">
              <a:solidFill>
                <a:schemeClr val="bg1">
                  <a:lumMod val="50000"/>
                </a:schemeClr>
              </a:solidFill>
              <a:latin typeface="微软雅黑" panose="020B0503020204020204" pitchFamily="34" charset="-122"/>
              <a:ea typeface="微软雅黑" panose="020B0503020204020204" pitchFamily="34" charset="-122"/>
            </a:endParaRPr>
          </a:p>
          <a:p>
            <a:endParaRPr sz="2000">
              <a:solidFill>
                <a:schemeClr val="bg1">
                  <a:lumMod val="50000"/>
                </a:schemeClr>
              </a:solidFill>
              <a:latin typeface="微软雅黑" panose="020B0503020204020204" pitchFamily="34" charset="-122"/>
              <a:ea typeface="微软雅黑" panose="020B0503020204020204" pitchFamily="34" charset="-122"/>
            </a:endParaRPr>
          </a:p>
          <a:p>
            <a:r>
              <a:rPr sz="2000">
                <a:solidFill>
                  <a:schemeClr val="bg1">
                    <a:lumMod val="50000"/>
                  </a:schemeClr>
                </a:solidFill>
                <a:latin typeface="微软雅黑" panose="020B0503020204020204" pitchFamily="34" charset="-122"/>
                <a:ea typeface="微软雅黑" panose="020B0503020204020204" pitchFamily="34" charset="-122"/>
              </a:rPr>
              <a:t>群组通信（group communications）。</a:t>
            </a:r>
            <a:endParaRPr sz="2000">
              <a:solidFill>
                <a:schemeClr val="bg1">
                  <a:lumMod val="50000"/>
                </a:schemeClr>
              </a:solidFill>
              <a:latin typeface="微软雅黑" panose="020B0503020204020204" pitchFamily="34" charset="-122"/>
              <a:ea typeface="微软雅黑" panose="020B0503020204020204" pitchFamily="34" charset="-122"/>
            </a:endParaRPr>
          </a:p>
          <a:p>
            <a:endParaRPr sz="2000">
              <a:solidFill>
                <a:schemeClr val="bg1">
                  <a:lumMod val="50000"/>
                </a:schemeClr>
              </a:solidFill>
              <a:latin typeface="微软雅黑" panose="020B0503020204020204" pitchFamily="34" charset="-122"/>
              <a:ea typeface="微软雅黑" panose="020B0503020204020204" pitchFamily="34" charset="-122"/>
            </a:endParaRPr>
          </a:p>
          <a:p>
            <a:r>
              <a:rPr sz="2000">
                <a:solidFill>
                  <a:schemeClr val="bg1">
                    <a:lumMod val="50000"/>
                  </a:schemeClr>
                </a:solidFill>
                <a:latin typeface="微软雅黑" panose="020B0503020204020204" pitchFamily="34" charset="-122"/>
                <a:ea typeface="微软雅黑" panose="020B0503020204020204" pitchFamily="34" charset="-122"/>
              </a:rPr>
              <a:t>媒体流的转码、录制、广播、路由。</a:t>
            </a:r>
            <a:endParaRPr sz="2000">
              <a:solidFill>
                <a:schemeClr val="bg1">
                  <a:lumMod val="50000"/>
                </a:schemeClr>
              </a:solidFill>
              <a:latin typeface="微软雅黑" panose="020B0503020204020204" pitchFamily="34" charset="-122"/>
              <a:ea typeface="微软雅黑" panose="020B0503020204020204" pitchFamily="34" charset="-122"/>
            </a:endParaRPr>
          </a:p>
          <a:p>
            <a:endParaRPr sz="2000">
              <a:solidFill>
                <a:schemeClr val="bg1">
                  <a:lumMod val="50000"/>
                </a:schemeClr>
              </a:solidFill>
              <a:latin typeface="微软雅黑" panose="020B0503020204020204" pitchFamily="34" charset="-122"/>
              <a:ea typeface="微软雅黑" panose="020B0503020204020204" pitchFamily="34" charset="-122"/>
            </a:endParaRPr>
          </a:p>
          <a:p>
            <a:r>
              <a:rPr sz="2000">
                <a:solidFill>
                  <a:schemeClr val="bg1">
                    <a:lumMod val="50000"/>
                  </a:schemeClr>
                </a:solidFill>
                <a:latin typeface="微软雅黑" panose="020B0503020204020204" pitchFamily="34" charset="-122"/>
                <a:ea typeface="微软雅黑" panose="020B0503020204020204" pitchFamily="34" charset="-122"/>
              </a:rPr>
              <a:t>高级媒体处理特性，包括：机器视觉、视频索引、增强现实、语音分析。</a:t>
            </a:r>
            <a:endParaRPr sz="2000">
              <a:solidFill>
                <a:schemeClr val="bg1">
                  <a:lumMod val="50000"/>
                </a:schemeClr>
              </a:solidFill>
              <a:latin typeface="微软雅黑" panose="020B0503020204020204" pitchFamily="34" charset="-122"/>
              <a:ea typeface="微软雅黑" panose="020B0503020204020204" pitchFamily="34" charset="-122"/>
            </a:endParaRPr>
          </a:p>
          <a:p>
            <a:endParaRPr sz="2000">
              <a:solidFill>
                <a:schemeClr val="bg1">
                  <a:lumMod val="50000"/>
                </a:schemeClr>
              </a:solidFill>
              <a:latin typeface="微软雅黑" panose="020B0503020204020204" pitchFamily="34" charset="-122"/>
              <a:ea typeface="微软雅黑" panose="020B0503020204020204" pitchFamily="34" charset="-122"/>
            </a:endParaRPr>
          </a:p>
          <a:p>
            <a:endParaRPr sz="2000">
              <a:solidFill>
                <a:schemeClr val="bg1">
                  <a:lumMod val="50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6153785" y="1918970"/>
            <a:ext cx="5893435" cy="3182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kurento</a:t>
            </a:r>
            <a:r>
              <a:rPr lang="zh-CN" altLang="en-US"/>
              <a:t>功能</a:t>
            </a:r>
            <a:br>
              <a:rPr lang="zh-CN" altLang="en-US"/>
            </a:br>
            <a:endParaRPr lang="zh-CN" altLang="en-US"/>
          </a:p>
        </p:txBody>
      </p:sp>
      <p:sp>
        <p:nvSpPr>
          <p:cNvPr id="3" name="矩形 2"/>
          <p:cNvSpPr/>
          <p:nvPr/>
        </p:nvSpPr>
        <p:spPr>
          <a:xfrm>
            <a:off x="1669822" y="1708423"/>
            <a:ext cx="8518227" cy="2861310"/>
          </a:xfrm>
          <a:prstGeom prst="rect">
            <a:avLst/>
          </a:prstGeom>
        </p:spPr>
        <p:txBody>
          <a:bodyPr wrap="square">
            <a:spAutoFit/>
          </a:bodyPr>
          <a:lstStyle/>
          <a:p>
            <a:r>
              <a:rPr altLang="en-US" sz="2000">
                <a:solidFill>
                  <a:schemeClr val="bg1">
                    <a:lumMod val="50000"/>
                  </a:schemeClr>
                </a:solidFill>
                <a:latin typeface="微软雅黑" panose="020B0503020204020204" pitchFamily="34" charset="-122"/>
                <a:ea typeface="微软雅黑" panose="020B0503020204020204" pitchFamily="34" charset="-122"/>
              </a:rPr>
              <a:t>由于媒体服务器也是一个webrtc端点，其完美支持与终端的实时音视频流通信；</a:t>
            </a:r>
            <a:endParaRPr altLang="en-US" sz="2000">
              <a:solidFill>
                <a:schemeClr val="bg1">
                  <a:lumMod val="50000"/>
                </a:schemeClr>
              </a:solidFill>
              <a:latin typeface="微软雅黑" panose="020B0503020204020204" pitchFamily="34" charset="-122"/>
              <a:ea typeface="微软雅黑" panose="020B0503020204020204" pitchFamily="34" charset="-122"/>
            </a:endParaRPr>
          </a:p>
          <a:p>
            <a:r>
              <a:rPr altLang="en-US" sz="2000">
                <a:solidFill>
                  <a:schemeClr val="bg1">
                    <a:lumMod val="50000"/>
                  </a:schemeClr>
                </a:solidFill>
                <a:latin typeface="微软雅黑" panose="020B0503020204020204" pitchFamily="34" charset="-122"/>
                <a:ea typeface="微软雅黑" panose="020B0503020204020204" pitchFamily="34" charset="-122"/>
              </a:rPr>
              <a:t>同时Kurento还支持对音视频进行预处理，例如图像增强、转发RTP、本地缓存等功能；</a:t>
            </a:r>
            <a:endParaRPr altLang="en-US" sz="2000">
              <a:solidFill>
                <a:schemeClr val="bg1">
                  <a:lumMod val="50000"/>
                </a:schemeClr>
              </a:solidFill>
              <a:latin typeface="微软雅黑" panose="020B0503020204020204" pitchFamily="34" charset="-122"/>
              <a:ea typeface="微软雅黑" panose="020B0503020204020204" pitchFamily="34" charset="-122"/>
            </a:endParaRPr>
          </a:p>
          <a:p>
            <a:r>
              <a:rPr altLang="en-US" sz="2000">
                <a:solidFill>
                  <a:schemeClr val="bg1">
                    <a:lumMod val="50000"/>
                  </a:schemeClr>
                </a:solidFill>
                <a:latin typeface="微软雅黑" panose="020B0503020204020204" pitchFamily="34" charset="-122"/>
                <a:ea typeface="微软雅黑" panose="020B0503020204020204" pitchFamily="34" charset="-122"/>
              </a:rPr>
              <a:t>而且建立在服务器资源上的视频数据处理也能更好的解决多端点连麦带来的性能瓶颈。</a:t>
            </a:r>
            <a:endParaRPr altLang="en-US" sz="2000">
              <a:solidFill>
                <a:schemeClr val="bg1">
                  <a:lumMod val="50000"/>
                </a:schemeClr>
              </a:solidFill>
              <a:latin typeface="微软雅黑" panose="020B0503020204020204" pitchFamily="34" charset="-122"/>
              <a:ea typeface="微软雅黑" panose="020B0503020204020204" pitchFamily="34" charset="-122"/>
            </a:endParaRPr>
          </a:p>
          <a:p>
            <a:r>
              <a:rPr altLang="en-US" sz="2000">
                <a:solidFill>
                  <a:schemeClr val="bg1">
                    <a:lumMod val="50000"/>
                  </a:schemeClr>
                </a:solidFill>
                <a:latin typeface="微软雅黑" panose="020B0503020204020204" pitchFamily="34" charset="-122"/>
                <a:ea typeface="微软雅黑" panose="020B0503020204020204" pitchFamily="34" charset="-122"/>
              </a:rPr>
              <a:t>最后通过Kurento媒体服务器将处理完毕数据转发到RTMP服务器，并通过CDN分发推送到海量观众端。</a:t>
            </a:r>
            <a:endParaRPr altLang="en-US" sz="2000">
              <a:solidFill>
                <a:schemeClr val="bg1">
                  <a:lumMod val="50000"/>
                </a:schemeClr>
              </a:solidFill>
              <a:latin typeface="微软雅黑" panose="020B0503020204020204" pitchFamily="34" charset="-122"/>
              <a:ea typeface="微软雅黑" panose="020B0503020204020204" pitchFamily="34" charset="-122"/>
            </a:endParaRPr>
          </a:p>
          <a:p>
            <a:endParaRPr altLang="en-US" sz="200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08610" y="1275715"/>
            <a:ext cx="6715125" cy="4772025"/>
          </a:xfrm>
          <a:prstGeom prst="rect">
            <a:avLst/>
          </a:prstGeom>
        </p:spPr>
      </p:pic>
      <p:sp>
        <p:nvSpPr>
          <p:cNvPr id="2" name="标题 1"/>
          <p:cNvSpPr>
            <a:spLocks noGrp="1"/>
          </p:cNvSpPr>
          <p:nvPr>
            <p:ph type="title"/>
          </p:nvPr>
        </p:nvSpPr>
        <p:spPr/>
        <p:txBody>
          <a:bodyPr>
            <a:normAutofit fontScale="90000"/>
          </a:bodyPr>
          <a:lstStyle/>
          <a:p>
            <a:pPr lvl="0"/>
            <a:br>
              <a:rPr lang="en-US" b="1" dirty="0"/>
            </a:br>
            <a:r>
              <a:rPr b="1">
                <a:solidFill>
                  <a:srgbClr val="57D3FF"/>
                </a:solidFill>
              </a:rPr>
              <a:t>SFU的结构</a:t>
            </a:r>
            <a:br>
              <a:rPr lang="zh-CN" altLang="en-US" b="1" dirty="0"/>
            </a:br>
            <a:endParaRPr lang="zh-CN" altLang="en-US" dirty="0"/>
          </a:p>
        </p:txBody>
      </p:sp>
      <p:sp>
        <p:nvSpPr>
          <p:cNvPr id="22531" name="Rectangle 3"/>
          <p:cNvSpPr>
            <a:spLocks noChangeArrowheads="1"/>
          </p:cNvSpPr>
          <p:nvPr/>
        </p:nvSpPr>
        <p:spPr bwMode="auto">
          <a:xfrm>
            <a:off x="6166485" y="3109278"/>
            <a:ext cx="5473065" cy="1322070"/>
          </a:xfrm>
          <a:prstGeom prst="rect">
            <a:avLst/>
          </a:prstGeom>
          <a:noFill/>
          <a:ln w="9525">
            <a:noFill/>
            <a:miter lim="800000"/>
          </a:ln>
          <a:effectLst/>
        </p:spPr>
        <p:txBody>
          <a:bodyPr vert="horz" wrap="square" lIns="91440" tIns="45720" rIns="91440" bIns="45720" numCol="1" anchor="ctr" anchorCtr="0" compatLnSpc="1">
            <a:spAutoFit/>
          </a:bodyPr>
          <a:lstStyle/>
          <a:p>
            <a:pPr marR="0" lvl="0" indent="0" fontAlgn="base">
              <a:lnSpc>
                <a:spcPct val="100000"/>
              </a:lnSpc>
              <a:spcBef>
                <a:spcPct val="0"/>
              </a:spcBef>
              <a:spcAft>
                <a:spcPct val="0"/>
              </a:spcAft>
              <a:buClrTx/>
              <a:buSzTx/>
              <a:buFontTx/>
              <a:buNone/>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SF</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U结构中，每个peer向媒体服务器发送自己的流，媒体服务器反过来将流引到其它peers。</a:t>
            </a: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pPr marR="0" lvl="0" indent="0" fontAlgn="base">
              <a:lnSpc>
                <a:spcPct val="100000"/>
              </a:lnSpc>
              <a:spcBef>
                <a:spcPct val="0"/>
              </a:spcBef>
              <a:spcAft>
                <a:spcPct val="0"/>
              </a:spcAft>
              <a:buClrTx/>
              <a:buSzTx/>
              <a:buFontTx/>
              <a:buNone/>
            </a:pP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a:p>
            <a:pPr marR="0" lvl="0" indent="0" fontAlgn="base">
              <a:lnSpc>
                <a:spcPct val="100000"/>
              </a:lnSpc>
              <a:spcBef>
                <a:spcPct val="0"/>
              </a:spcBef>
              <a:spcAft>
                <a:spcPct val="0"/>
              </a:spcAft>
              <a:buClrTx/>
              <a:buSzTx/>
              <a:buFontTx/>
              <a:buNone/>
            </a:pPr>
            <a:endParaRPr lang="zh-CN" altLang="en-US" sz="20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a:spLocks noChangeArrowheads="1"/>
          </p:cNvSpPr>
          <p:nvPr/>
        </p:nvSpPr>
        <p:spPr bwMode="gray">
          <a:xfrm>
            <a:off x="-1" y="2215544"/>
            <a:ext cx="12190413" cy="2222508"/>
          </a:xfrm>
          <a:prstGeom prst="rect">
            <a:avLst/>
          </a:prstGeom>
          <a:solidFill>
            <a:srgbClr val="00B0F0"/>
          </a:solidFill>
          <a:ln w="9525">
            <a:noFill/>
            <a:miter lim="800000"/>
          </a:ln>
        </p:spPr>
        <p:txBody>
          <a:bodyPr wrap="none" lIns="91417" tIns="45708" rIns="91417" bIns="45708" anchor="ctr"/>
          <a:lstStyle/>
          <a:p>
            <a:pPr>
              <a:defRPr/>
            </a:pPr>
            <a:endParaRPr lang="zh-CN" altLang="en-US" kern="0" dirty="0">
              <a:solidFill>
                <a:sysClr val="windowText" lastClr="000000"/>
              </a:solidFill>
              <a:latin typeface="Arial" panose="020B0604020202020204"/>
            </a:endParaRPr>
          </a:p>
        </p:txBody>
      </p:sp>
      <p:sp>
        <p:nvSpPr>
          <p:cNvPr id="13" name="TextBox 12"/>
          <p:cNvSpPr txBox="1"/>
          <p:nvPr/>
        </p:nvSpPr>
        <p:spPr>
          <a:xfrm>
            <a:off x="5303118" y="3162454"/>
            <a:ext cx="2088232" cy="338554"/>
          </a:xfrm>
          <a:prstGeom prst="rect">
            <a:avLst/>
          </a:prstGeom>
          <a:solidFill>
            <a:srgbClr val="00B0F0"/>
          </a:solidFill>
        </p:spPr>
        <p:txBody>
          <a:bodyPr wrap="square" rtlCol="0">
            <a:spAutoFit/>
          </a:bodyPr>
          <a:lstStyle/>
          <a:p>
            <a:pPr algn="ctr" defTabSz="914400">
              <a:defRPr/>
            </a:pPr>
            <a:r>
              <a:rPr lang="en-US" altLang="zh-CN" sz="1600" b="1" kern="0" dirty="0">
                <a:solidFill>
                  <a:prstClr val="white"/>
                </a:solidFill>
                <a:latin typeface="微软雅黑" panose="020B0503020204020204" pitchFamily="34" charset="-122"/>
                <a:ea typeface="微软雅黑" panose="020B0503020204020204" pitchFamily="34" charset="-122"/>
              </a:rPr>
              <a:t>Thank you</a:t>
            </a:r>
            <a:endParaRPr lang="zh-CN" altLang="en-US" sz="1600" b="1" kern="0"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Words>
  <Application>WPS 演示</Application>
  <PresentationFormat>自定义</PresentationFormat>
  <Paragraphs>42</Paragraphs>
  <Slides>5</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vt:i4>
      </vt:variant>
    </vt:vector>
  </HeadingPairs>
  <TitlesOfParts>
    <vt:vector size="21" baseType="lpstr">
      <vt:lpstr>Arial</vt:lpstr>
      <vt:lpstr>宋体</vt:lpstr>
      <vt:lpstr>Wingdings</vt:lpstr>
      <vt:lpstr>微软雅黑</vt:lpstr>
      <vt:lpstr>Broadway</vt:lpstr>
      <vt:lpstr>Segoe Print</vt:lpstr>
      <vt:lpstr>楷体</vt:lpstr>
      <vt:lpstr>经典繁仿黑</vt:lpstr>
      <vt:lpstr>MS PGothic</vt:lpstr>
      <vt:lpstr>Calibri</vt:lpstr>
      <vt:lpstr>Consolas</vt:lpstr>
      <vt:lpstr>Times New Roman</vt:lpstr>
      <vt:lpstr>Arial Unicode MS</vt:lpstr>
      <vt:lpstr>Arial</vt:lpstr>
      <vt:lpstr>黑体</vt:lpstr>
      <vt:lpstr>Office 主题</vt:lpstr>
      <vt:lpstr>PowerPoint 演示文稿</vt:lpstr>
      <vt:lpstr>webRtc 简介</vt:lpstr>
      <vt:lpstr>webRTC开发方向</vt:lpstr>
      <vt:lpstr> WebRTC架构图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webRTC</dc:title>
  <dc:creator>lyn</dc:creator>
  <cp:lastModifiedBy>admin</cp:lastModifiedBy>
  <cp:revision>654</cp:revision>
  <dcterms:created xsi:type="dcterms:W3CDTF">2020-03-16T03:57:00Z</dcterms:created>
  <dcterms:modified xsi:type="dcterms:W3CDTF">2020-03-26T00:33:38Z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