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7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3B8A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903464" y="0"/>
            <a:ext cx="10384535" cy="10287000"/>
          </a:xfrm>
          <a:prstGeom prst="rect">
            <a:avLst/>
          </a:prstGeom>
        </p:spPr>
      </p:pic>
      <p:sp>
        <p:nvSpPr>
          <p:cNvPr id="3" name="textbox 3"/>
          <p:cNvSpPr/>
          <p:nvPr/>
        </p:nvSpPr>
        <p:spPr>
          <a:xfrm>
            <a:off x="1011679" y="469139"/>
            <a:ext cx="5090795" cy="93745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65631" algn="l" rtl="0" eaLnBrk="0">
              <a:lnSpc>
                <a:spcPts val="6404"/>
              </a:lnSpc>
              <a:tabLst/>
            </a:pPr>
            <a:r>
              <a:rPr sz="85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2013</a:t>
            </a:r>
            <a:endParaRPr lang="Times New Roman" altLang="Times New Roman" sz="8500" dirty="0"/>
          </a:p>
          <a:p>
            <a:pPr marL="12700" indent="36727" algn="l" rtl="0" eaLnBrk="0">
              <a:lnSpc>
                <a:spcPct val="89000"/>
              </a:lnSpc>
              <a:spcBef>
                <a:spcPts val="282"/>
              </a:spcBef>
              <a:tabLst/>
            </a:pPr>
            <a:r>
              <a:rPr sz="8500" spc="6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Tabular</a:t>
            </a:r>
            <a:r>
              <a:rPr sz="85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8500" spc="7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Transport</a:t>
            </a:r>
            <a:r>
              <a:rPr sz="8500" spc="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8500" spc="7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ation</a:t>
            </a:r>
            <a:r>
              <a:rPr sz="85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sz="8500" spc="5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Collision</a:t>
            </a:r>
            <a:r>
              <a:rPr sz="8500" spc="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8500" spc="6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85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8500" spc="4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lang="Times New Roman" altLang="Times New Roman" sz="85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indent="49630" algn="l" rtl="0" eaLnBrk="0">
              <a:lnSpc>
                <a:spcPct val="84000"/>
              </a:lnSpc>
              <a:spcBef>
                <a:spcPts val="694"/>
              </a:spcBef>
              <a:tabLst/>
            </a:pP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Made</a:t>
            </a:r>
            <a:r>
              <a:rPr sz="2300" spc="4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by:</a:t>
            </a:r>
            <a:endParaRPr lang="Arial" altLang="Arial" sz="2300" dirty="0"/>
          </a:p>
          <a:p>
            <a:pPr indent="26773" algn="l" rtl="0" eaLnBrk="0">
              <a:lnSpc>
                <a:spcPts val="3332"/>
              </a:lnSpc>
              <a:tabLst/>
            </a:pPr>
            <a:r>
              <a:rPr sz="23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Yueming</a:t>
            </a:r>
            <a:r>
              <a:rPr sz="2300" spc="3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Zhou</a:t>
            </a:r>
            <a:endParaRPr lang="Arial" altLang="Arial" sz="2300" dirty="0"/>
          </a:p>
          <a:p>
            <a:pPr indent="31040" algn="l" rtl="0" eaLnBrk="0">
              <a:lnSpc>
                <a:spcPts val="3332"/>
              </a:lnSpc>
              <a:tabLst/>
            </a:pPr>
            <a:r>
              <a:rPr sz="23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Zhicheng</a:t>
            </a:r>
            <a:r>
              <a:rPr sz="2300" spc="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Zhu</a:t>
            </a:r>
            <a:endParaRPr lang="Arial" altLang="Arial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"/>
            <a:ext cx="18288000" cy="10286993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880306" y="4316338"/>
            <a:ext cx="7115174" cy="5343525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880306" y="545342"/>
            <a:ext cx="7115174" cy="3590925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2520676" y="3100563"/>
            <a:ext cx="4301490" cy="3280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73508" algn="l" rtl="0" eaLnBrk="0">
              <a:lnSpc>
                <a:spcPts val="4949"/>
              </a:lnSpc>
              <a:tabLst/>
            </a:pPr>
            <a:r>
              <a:rPr sz="35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35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35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3500" spc="4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</a:t>
            </a:r>
            <a:r>
              <a:rPr sz="3500" spc="-4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r>
              <a:rPr sz="35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endParaRPr lang="Times New Roman" altLang="Times New Roman" sz="3500" dirty="0"/>
          </a:p>
          <a:p>
            <a:pPr algn="l" rtl="0" eaLnBrk="0">
              <a:lnSpc>
                <a:spcPct val="150000"/>
              </a:lnSpc>
              <a:tabLst/>
            </a:pPr>
            <a:endParaRPr lang="Arial" altLang="Arial" sz="1000" dirty="0"/>
          </a:p>
          <a:p>
            <a:pPr indent="1088700" algn="l" rtl="0" eaLnBrk="0">
              <a:lnSpc>
                <a:spcPct val="82000"/>
              </a:lnSpc>
              <a:spcBef>
                <a:spcPts val="816"/>
              </a:spcBef>
              <a:tabLst/>
            </a:pPr>
            <a:r>
              <a:rPr sz="27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7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endParaRPr lang="Arial" altLang="Arial" sz="27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marL="299705" indent="-210805" algn="l" rtl="0" eaLnBrk="0">
              <a:lnSpc>
                <a:spcPct val="121000"/>
              </a:lnSpc>
              <a:spcBef>
                <a:spcPts val="549"/>
              </a:spcBef>
              <a:tabLst>
                <a:tab pos="234315" algn="l"/>
              </a:tabLst>
            </a:pP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18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csv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file</a:t>
            </a:r>
            <a:r>
              <a:rPr sz="18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records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x,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collision</a:t>
            </a:r>
            <a:r>
              <a:rPr sz="18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_classification</a:t>
            </a:r>
            <a:endParaRPr lang="Arial" altLang="Arial" sz="1800" dirty="0"/>
          </a:p>
          <a:p>
            <a:pPr indent="88900" algn="l" rtl="0" eaLnBrk="0">
              <a:lnSpc>
                <a:spcPct val="81000"/>
              </a:lnSpc>
              <a:spcBef>
                <a:spcPts val="801"/>
              </a:spcBef>
              <a:tabLst>
                <a:tab pos="226695" algn="l"/>
              </a:tabLst>
            </a:pP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r>
              <a:rPr sz="1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8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8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kmeans</a:t>
            </a:r>
            <a:endParaRPr lang="Arial" altLang="Arial" sz="1800" dirty="0"/>
          </a:p>
          <a:p>
            <a:pPr indent="88900" algn="l" rtl="0" eaLnBrk="0">
              <a:lnSpc>
                <a:spcPts val="2625"/>
              </a:lnSpc>
              <a:tabLst>
                <a:tab pos="243204" algn="l"/>
              </a:tabLst>
            </a:pP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8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</a:t>
            </a:r>
            <a:r>
              <a:rPr sz="18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endParaRPr lang="Arial" altLang="Arial" sz="1800" dirty="0"/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33376" y="6209444"/>
            <a:ext cx="76200" cy="76200"/>
          </a:xfrm>
          <a:prstGeom prst="rect">
            <a:avLst/>
          </a:prstGeom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33376" y="5876069"/>
            <a:ext cx="76200" cy="76200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33376" y="5209319"/>
            <a:ext cx="76200" cy="76200"/>
          </a:xfrm>
          <a:prstGeom prst="rect">
            <a:avLst/>
          </a:prstGeom>
        </p:spPr>
      </p:pic>
      <p:sp>
        <p:nvSpPr>
          <p:cNvPr id="87" name="textbox 87"/>
          <p:cNvSpPr/>
          <p:nvPr/>
        </p:nvSpPr>
        <p:spPr>
          <a:xfrm>
            <a:off x="3231612" y="3473625"/>
            <a:ext cx="121285" cy="158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0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7000"/>
              </a:lnSpc>
              <a:tabLst/>
            </a:pPr>
            <a:r>
              <a:rPr sz="900" spc="5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lang="Times New Roman" altLang="Times New Roman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21600000">
            <a:off x="3825793" y="3223713"/>
            <a:ext cx="3409949" cy="6676878"/>
            <a:chOff x="0" y="0"/>
            <a:chExt cx="3409949" cy="6676878"/>
          </a:xfrm>
        </p:grpSpPr>
        <p:pic>
          <p:nvPicPr>
            <p:cNvPr id="89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3409949" cy="6676878"/>
            </a:xfrm>
            <a:prstGeom prst="rect">
              <a:avLst/>
            </a:prstGeom>
          </p:spPr>
        </p:pic>
        <p:sp>
          <p:nvSpPr>
            <p:cNvPr id="90" name="textbox 90"/>
            <p:cNvSpPr/>
            <p:nvPr/>
          </p:nvSpPr>
          <p:spPr>
            <a:xfrm>
              <a:off x="-12700" y="-12700"/>
              <a:ext cx="3435350" cy="67544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314"/>
                </a:lnSpc>
                <a:tabLst/>
              </a:pPr>
              <a:endParaRPr lang="Arial" altLang="Arial" sz="100" dirty="0"/>
            </a:p>
            <a:p>
              <a:pPr indent="275539" algn="l" rtl="0" eaLnBrk="0">
                <a:lnSpc>
                  <a:spcPct val="80000"/>
                </a:lnSpc>
                <a:tabLst/>
              </a:pPr>
              <a:r>
                <a:rPr sz="2700" spc="-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ENVIRONMENT</a:t>
              </a:r>
              <a:endParaRPr lang="Arial" altLang="Arial" sz="27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indent="262979" algn="l" rtl="0" eaLnBrk="0">
                <a:lnSpc>
                  <a:spcPct val="100000"/>
                </a:lnSpc>
                <a:spcBef>
                  <a:spcPts val="550"/>
                </a:spcBef>
                <a:tabLst/>
              </a:pP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nominal</a:t>
              </a:r>
              <a:endParaRPr lang="Arial" altLang="Arial" sz="1800" dirty="0"/>
            </a:p>
            <a:p>
              <a:pPr indent="250677" algn="l" rtl="0" eaLnBrk="0">
                <a:lnSpc>
                  <a:spcPct val="85000"/>
                </a:lnSpc>
                <a:spcBef>
                  <a:spcPts val="362"/>
                </a:spcBef>
                <a:tabLst/>
              </a:pPr>
              <a:r>
                <a:rPr sz="1800" spc="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01-Clear:</a:t>
              </a:r>
              <a:r>
                <a:rPr sz="1800" spc="2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11588</a:t>
              </a:r>
              <a:endParaRPr lang="Arial" altLang="Arial" sz="1800" dirty="0"/>
            </a:p>
            <a:p>
              <a:pPr indent="250677" algn="l" rtl="0" eaLnBrk="0">
                <a:lnSpc>
                  <a:spcPts val="2608"/>
                </a:lnSpc>
                <a:tabLst/>
              </a:pP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02-</a:t>
              </a:r>
              <a:r>
                <a:rPr sz="1800" spc="-2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Rain:1420</a:t>
              </a:r>
              <a:endParaRPr lang="Arial" altLang="Arial" sz="1800" dirty="0"/>
            </a:p>
            <a:p>
              <a:pPr marL="250677" algn="l" rtl="0" eaLnBrk="0">
                <a:lnSpc>
                  <a:spcPct val="123000"/>
                </a:lnSpc>
                <a:spcBef>
                  <a:spcPts val="120"/>
                </a:spcBef>
                <a:tabLst/>
              </a:pP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03-Snow:</a:t>
              </a:r>
              <a:r>
                <a:rPr sz="1800" spc="25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1798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</a:t>
              </a:r>
              <a:r>
                <a:rPr sz="18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04-</a:t>
              </a:r>
              <a:r>
                <a:rPr sz="1800" spc="-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Freezing</a:t>
              </a:r>
              <a:r>
                <a:rPr sz="1800" spc="2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Rain:</a:t>
              </a:r>
              <a:r>
                <a:rPr sz="1800" spc="2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145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05-</a:t>
              </a:r>
              <a:r>
                <a:rPr sz="1800" spc="-2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Drifting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Snow:</a:t>
              </a:r>
              <a:r>
                <a:rPr sz="1800" spc="1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86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06-Strong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wind: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26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07-</a:t>
              </a:r>
              <a:r>
                <a:rPr sz="1800" spc="-2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Fog,mist</a:t>
              </a:r>
              <a:r>
                <a:rPr sz="1800" spc="-2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.smoke,dust:</a:t>
              </a:r>
              <a:r>
                <a:rPr sz="1800" spc="1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50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1800" spc="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00-Unknown:</a:t>
              </a:r>
              <a:r>
                <a:rPr sz="1800" spc="8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43</a:t>
              </a:r>
              <a:endParaRPr lang="Arial" altLang="Arial" sz="1800" dirty="0"/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11042331" y="3223748"/>
            <a:ext cx="3190874" cy="6676804"/>
            <a:chOff x="0" y="0"/>
            <a:chExt cx="3190874" cy="6676804"/>
          </a:xfrm>
        </p:grpSpPr>
        <p:pic>
          <p:nvPicPr>
            <p:cNvPr id="91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3190874" cy="6676804"/>
            </a:xfrm>
            <a:prstGeom prst="rect">
              <a:avLst/>
            </a:prstGeom>
          </p:spPr>
        </p:pic>
        <p:sp>
          <p:nvSpPr>
            <p:cNvPr id="92" name="textbox 92"/>
            <p:cNvSpPr/>
            <p:nvPr/>
          </p:nvSpPr>
          <p:spPr>
            <a:xfrm>
              <a:off x="-12700" y="-12700"/>
              <a:ext cx="3216275" cy="67544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8909"/>
                </a:lnSpc>
                <a:tabLst/>
              </a:pPr>
              <a:endParaRPr lang="Arial" altLang="Arial" sz="100" dirty="0"/>
            </a:p>
            <a:p>
              <a:pPr marL="264500" indent="-10666" algn="l" rtl="0" eaLnBrk="0">
                <a:lnSpc>
                  <a:spcPct val="107000"/>
                </a:lnSpc>
                <a:tabLst/>
              </a:pPr>
              <a:r>
                <a:rPr sz="27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TRAFFIC_CONTR</a:t>
              </a:r>
              <a:r>
                <a:rPr sz="27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2700" spc="-8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OL</a:t>
              </a:r>
              <a:endParaRPr lang="Arial" altLang="Arial" sz="2700" dirty="0"/>
            </a:p>
            <a:p>
              <a:pPr indent="268648" algn="l" rtl="0" eaLnBrk="0">
                <a:lnSpc>
                  <a:spcPct val="100000"/>
                </a:lnSpc>
                <a:spcBef>
                  <a:spcPts val="1634"/>
                </a:spcBef>
                <a:tabLst/>
              </a:pP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nominal</a:t>
              </a:r>
              <a:endParaRPr lang="Arial" altLang="Arial" sz="1800" dirty="0"/>
            </a:p>
            <a:p>
              <a:pPr marL="256347" indent="16402" algn="l" rtl="0" eaLnBrk="0">
                <a:lnSpc>
                  <a:spcPct val="119000"/>
                </a:lnSpc>
                <a:spcBef>
                  <a:spcPts val="343"/>
                </a:spcBef>
                <a:tabLst/>
              </a:pP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10-</a:t>
              </a:r>
              <a:r>
                <a:rPr sz="1800" spc="-3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No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control:</a:t>
              </a:r>
              <a:r>
                <a:rPr sz="1800" spc="1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7904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02-Stop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sign:</a:t>
              </a:r>
              <a:r>
                <a:rPr sz="1800" spc="2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1477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01-Traffic</a:t>
              </a:r>
              <a:r>
                <a:rPr sz="1800" spc="2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signal:</a:t>
              </a:r>
              <a:r>
                <a:rPr sz="1800" spc="1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5579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03-Yield</a:t>
              </a:r>
              <a:r>
                <a:rPr sz="1800" spc="2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sign:</a:t>
              </a:r>
              <a:r>
                <a:rPr sz="1800" spc="2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160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07-School</a:t>
              </a:r>
              <a:r>
                <a:rPr sz="1800" spc="2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bus:2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1800" spc="5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09-Traffic</a:t>
              </a:r>
              <a:r>
                <a:rPr sz="1800" spc="1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5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controller:</a:t>
              </a:r>
              <a:r>
                <a:rPr sz="1800" spc="1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5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9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11-</a:t>
              </a:r>
              <a:r>
                <a:rPr sz="1800" spc="-2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Roundabout:</a:t>
              </a:r>
              <a:r>
                <a:rPr sz="1800" spc="1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6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</a:t>
              </a:r>
              <a:r>
                <a:rPr sz="1800" spc="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08-Traffic</a:t>
              </a:r>
              <a:r>
                <a:rPr sz="1800" spc="1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gate:13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Unknown:</a:t>
              </a:r>
              <a:r>
                <a:rPr sz="1800" spc="2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6</a:t>
              </a:r>
              <a:endParaRPr lang="Arial" altLang="Arial" sz="1800" dirty="0"/>
            </a:p>
          </p:txBody>
        </p:sp>
      </p:grpSp>
      <p:sp>
        <p:nvSpPr>
          <p:cNvPr id="93" name="textbox 93"/>
          <p:cNvSpPr/>
          <p:nvPr/>
        </p:nvSpPr>
        <p:spPr>
          <a:xfrm>
            <a:off x="7660471" y="668577"/>
            <a:ext cx="2934335" cy="4882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89"/>
              </a:lnSpc>
              <a:tabLst/>
            </a:pPr>
            <a:endParaRPr lang="Arial" altLang="Arial" sz="100" dirty="0"/>
          </a:p>
          <a:p>
            <a:pPr indent="16966" algn="l" rtl="0" eaLnBrk="0">
              <a:lnSpc>
                <a:spcPct val="67000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SURFACE_CONDI</a:t>
            </a:r>
            <a:endParaRPr lang="Arial" altLang="Arial" sz="2700" dirty="0"/>
          </a:p>
          <a:p>
            <a:pPr indent="12700" algn="l" rtl="0" eaLnBrk="0">
              <a:lnSpc>
                <a:spcPts val="3719"/>
              </a:lnSpc>
              <a:tabLst/>
            </a:pPr>
            <a:r>
              <a:rPr sz="27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endParaRPr lang="Arial" altLang="Arial" sz="27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indent="27514" algn="l" rtl="0" eaLnBrk="0">
              <a:lnSpc>
                <a:spcPct val="100000"/>
              </a:lnSpc>
              <a:spcBef>
                <a:spcPts val="541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nominal</a:t>
            </a:r>
            <a:endParaRPr lang="Arial" altLang="Arial" sz="1800" dirty="0"/>
          </a:p>
          <a:p>
            <a:pPr indent="15213" algn="l" rtl="0" eaLnBrk="0">
              <a:lnSpc>
                <a:spcPct val="83000"/>
              </a:lnSpc>
              <a:spcBef>
                <a:spcPts val="380"/>
              </a:spcBef>
              <a:tabLst/>
            </a:pP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01-</a:t>
            </a:r>
            <a:r>
              <a:rPr sz="1800" spc="-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Dry: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9500</a:t>
            </a:r>
            <a:endParaRPr lang="Arial" altLang="Arial" sz="1800" dirty="0"/>
          </a:p>
          <a:p>
            <a:pPr indent="15213" algn="l" rtl="0" eaLnBrk="0">
              <a:lnSpc>
                <a:spcPts val="2633"/>
              </a:lnSpc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06-</a:t>
            </a:r>
            <a:r>
              <a:rPr sz="1800" spc="-2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Ice:</a:t>
            </a:r>
            <a:r>
              <a:rPr sz="1800" spc="1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692</a:t>
            </a:r>
            <a:endParaRPr lang="Arial" altLang="Arial" sz="1800" dirty="0"/>
          </a:p>
          <a:p>
            <a:pPr indent="15213" algn="l" rtl="0" eaLnBrk="0">
              <a:lnSpc>
                <a:spcPts val="2608"/>
              </a:lnSpc>
              <a:tabLst/>
            </a:pP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02-Wet:</a:t>
            </a:r>
            <a:r>
              <a:rPr sz="1800" spc="1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2850</a:t>
            </a:r>
            <a:endParaRPr lang="Arial" altLang="Arial" sz="1800" dirty="0"/>
          </a:p>
          <a:p>
            <a:pPr indent="15213" algn="l" rtl="0" eaLnBrk="0">
              <a:lnSpc>
                <a:spcPts val="2608"/>
              </a:lnSpc>
              <a:tabLst/>
            </a:pP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04-Slush:</a:t>
            </a:r>
            <a:r>
              <a:rPr sz="1800" spc="1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458</a:t>
            </a:r>
            <a:endParaRPr lang="Arial" altLang="Arial" sz="1800" dirty="0"/>
          </a:p>
          <a:p>
            <a:pPr indent="15213" algn="l" rtl="0" eaLnBrk="0">
              <a:lnSpc>
                <a:spcPts val="2608"/>
              </a:lnSpc>
              <a:tabLst/>
            </a:pP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03-</a:t>
            </a:r>
            <a:r>
              <a:rPr sz="1800" spc="-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Loose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snow: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1168</a:t>
            </a:r>
            <a:endParaRPr lang="Arial" altLang="Arial" sz="1800" dirty="0"/>
          </a:p>
          <a:p>
            <a:pPr indent="15213" algn="l" rtl="0" eaLnBrk="0">
              <a:lnSpc>
                <a:spcPts val="2608"/>
              </a:lnSpc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05-</a:t>
            </a:r>
            <a:r>
              <a:rPr sz="1800" spc="-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Packed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snow: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416</a:t>
            </a:r>
            <a:endParaRPr lang="Arial" altLang="Arial" sz="1800" dirty="0"/>
          </a:p>
          <a:p>
            <a:pPr indent="15213" algn="l" rtl="0" eaLnBrk="0">
              <a:lnSpc>
                <a:spcPts val="2608"/>
              </a:lnSpc>
              <a:tabLst/>
            </a:pP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00-Unknown: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35</a:t>
            </a:r>
            <a:endParaRPr lang="Arial" altLang="Arial" sz="1800" dirty="0"/>
          </a:p>
          <a:p>
            <a:pPr indent="20278" algn="l" rtl="0" eaLnBrk="0">
              <a:lnSpc>
                <a:spcPts val="2608"/>
              </a:lnSpc>
              <a:tabLst/>
            </a:pP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99-Other:</a:t>
            </a:r>
            <a:r>
              <a:rPr sz="1800" spc="2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14</a:t>
            </a:r>
            <a:endParaRPr lang="Arial" altLang="Arial" sz="1800" dirty="0"/>
          </a:p>
          <a:p>
            <a:pPr indent="15213" algn="l" rtl="0" eaLnBrk="0">
              <a:lnSpc>
                <a:spcPct val="87000"/>
              </a:lnSpc>
              <a:spcBef>
                <a:spcPts val="783"/>
              </a:spcBef>
              <a:tabLst/>
            </a:pP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08-</a:t>
            </a:r>
            <a:r>
              <a:rPr sz="1800" spc="-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Loose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sand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800" spc="1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gravel:</a:t>
            </a:r>
            <a:r>
              <a:rPr sz="1800" spc="2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18</a:t>
            </a:r>
            <a:endParaRPr lang="Arial" altLang="Arial" sz="1800" dirty="0"/>
          </a:p>
          <a:p>
            <a:pPr indent="15213" algn="l" rtl="0" eaLnBrk="0">
              <a:lnSpc>
                <a:spcPct val="85000"/>
              </a:lnSpc>
              <a:spcBef>
                <a:spcPts val="719"/>
              </a:spcBef>
              <a:tabLst/>
            </a:pP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07-</a:t>
            </a:r>
            <a:r>
              <a:rPr sz="1800" spc="-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Mud: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800" dirty="0"/>
          </a:p>
          <a:p>
            <a:pPr indent="15213" algn="l" rtl="0" eaLnBrk="0">
              <a:lnSpc>
                <a:spcPts val="2608"/>
              </a:lnSpc>
              <a:tabLst/>
            </a:pP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09-Spilled</a:t>
            </a:r>
            <a:r>
              <a:rPr sz="1800" spc="2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liquid: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800" dirty="0"/>
          </a:p>
        </p:txBody>
      </p:sp>
      <p:sp>
        <p:nvSpPr>
          <p:cNvPr id="94" name="textbox 94"/>
          <p:cNvSpPr/>
          <p:nvPr/>
        </p:nvSpPr>
        <p:spPr>
          <a:xfrm>
            <a:off x="14501925" y="513819"/>
            <a:ext cx="3574415" cy="3514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903"/>
              </a:lnSpc>
              <a:tabLst/>
            </a:pPr>
            <a:endParaRPr lang="Arial" altLang="Arial" sz="100" dirty="0"/>
          </a:p>
          <a:p>
            <a:pPr indent="37562" algn="l" rtl="0" eaLnBrk="0">
              <a:lnSpc>
                <a:spcPct val="71000"/>
              </a:lnSpc>
              <a:tabLst/>
            </a:pPr>
            <a:r>
              <a:rPr sz="27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IMPACT_TYPE</a:t>
            </a:r>
            <a:endParaRPr lang="Arial" altLang="Arial" sz="27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1000" dirty="0"/>
          </a:p>
          <a:p>
            <a:pPr indent="25001" algn="l" rtl="0" eaLnBrk="0">
              <a:lnSpc>
                <a:spcPct val="100000"/>
              </a:lnSpc>
              <a:spcBef>
                <a:spcPts val="549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nominal</a:t>
            </a:r>
            <a:endParaRPr lang="Arial" altLang="Arial" sz="1800" dirty="0"/>
          </a:p>
          <a:p>
            <a:pPr indent="12700" algn="l" rtl="0" eaLnBrk="0">
              <a:lnSpc>
                <a:spcPct val="85000"/>
              </a:lnSpc>
              <a:spcBef>
                <a:spcPts val="362"/>
              </a:spcBef>
              <a:tabLst/>
            </a:pP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02-Angle: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2058</a:t>
            </a:r>
            <a:endParaRPr lang="Arial" altLang="Arial" sz="1800" dirty="0"/>
          </a:p>
          <a:p>
            <a:pPr indent="12700" algn="l" rtl="0" eaLnBrk="0">
              <a:lnSpc>
                <a:spcPts val="2608"/>
              </a:lnSpc>
              <a:tabLst/>
            </a:pP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01-Approaching: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215</a:t>
            </a:r>
            <a:endParaRPr lang="Arial" altLang="Arial" sz="1800" dirty="0"/>
          </a:p>
          <a:p>
            <a:pPr marL="12700" algn="l" rtl="0" eaLnBrk="0">
              <a:lnSpc>
                <a:spcPct val="128000"/>
              </a:lnSpc>
              <a:spcBef>
                <a:spcPts val="97"/>
              </a:spcBef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06-SMV</a:t>
            </a:r>
            <a:r>
              <a:rPr sz="1800" spc="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unattended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vehicle: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1141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03-</a:t>
            </a:r>
            <a:r>
              <a:rPr sz="1800" spc="-2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Rear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end:</a:t>
            </a:r>
            <a:r>
              <a:rPr sz="1800" spc="1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5101</a:t>
            </a:r>
            <a:endParaRPr lang="Arial" altLang="Arial" sz="1800" dirty="0"/>
          </a:p>
          <a:p>
            <a:pPr indent="12700" algn="l" rtl="0" eaLnBrk="0">
              <a:lnSpc>
                <a:spcPct val="85000"/>
              </a:lnSpc>
              <a:spcBef>
                <a:spcPts val="363"/>
              </a:spcBef>
              <a:tabLst/>
            </a:pP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07-SMV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other: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2761</a:t>
            </a:r>
            <a:endParaRPr lang="Arial" altLang="Arial" sz="1800" dirty="0"/>
          </a:p>
          <a:p>
            <a:pPr indent="12700" algn="l" rtl="0" eaLnBrk="0">
              <a:lnSpc>
                <a:spcPts val="2608"/>
              </a:lnSpc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04-Slideswipe:</a:t>
            </a:r>
            <a:r>
              <a:rPr sz="1800" spc="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1821</a:t>
            </a:r>
            <a:endParaRPr lang="Arial" altLang="Arial" sz="1800" dirty="0"/>
          </a:p>
          <a:p>
            <a:pPr marL="17764" indent="-5064" algn="l" rtl="0" eaLnBrk="0">
              <a:lnSpc>
                <a:spcPct val="128000"/>
              </a:lnSpc>
              <a:spcBef>
                <a:spcPts val="98"/>
              </a:spcBef>
              <a:tabLst/>
            </a:pP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05-Turning</a:t>
            </a:r>
            <a:r>
              <a:rPr sz="1800" spc="3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movement:</a:t>
            </a:r>
            <a:r>
              <a:rPr sz="1800" spc="2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1693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99-Other:</a:t>
            </a:r>
            <a:endParaRPr lang="Arial" altLang="Arial" sz="1800" dirty="0"/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11042331" y="262283"/>
            <a:ext cx="3190874" cy="2866942"/>
            <a:chOff x="0" y="0"/>
            <a:chExt cx="3190874" cy="2866942"/>
          </a:xfrm>
        </p:grpSpPr>
        <p:pic>
          <p:nvPicPr>
            <p:cNvPr id="95" name="picture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3190874" cy="2866942"/>
            </a:xfrm>
            <a:prstGeom prst="rect">
              <a:avLst/>
            </a:prstGeom>
          </p:spPr>
        </p:pic>
        <p:sp>
          <p:nvSpPr>
            <p:cNvPr id="96" name="textbox 96"/>
            <p:cNvSpPr/>
            <p:nvPr/>
          </p:nvSpPr>
          <p:spPr>
            <a:xfrm>
              <a:off x="-12700" y="-12700"/>
              <a:ext cx="3216275" cy="28924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4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42000"/>
                </a:lnSpc>
                <a:tabLst/>
              </a:pPr>
              <a:endParaRPr lang="Arial" altLang="Arial" sz="1000" dirty="0"/>
            </a:p>
            <a:p>
              <a:pPr indent="281209" algn="l" rtl="0" eaLnBrk="0">
                <a:lnSpc>
                  <a:spcPct val="80000"/>
                </a:lnSpc>
                <a:spcBef>
                  <a:spcPts val="5"/>
                </a:spcBef>
                <a:tabLst/>
              </a:pPr>
              <a:r>
                <a:rPr sz="2700" spc="-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LIGHT</a:t>
              </a:r>
              <a:endParaRPr lang="Arial" altLang="Arial" sz="27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indent="256347" algn="l" rtl="0" eaLnBrk="0">
                <a:lnSpc>
                  <a:spcPct val="85000"/>
                </a:lnSpc>
                <a:spcBef>
                  <a:spcPts val="547"/>
                </a:spcBef>
                <a:tabLst/>
              </a:pP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07-</a:t>
              </a:r>
              <a:r>
                <a:rPr sz="1800" spc="-2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Dark: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3368</a:t>
              </a:r>
              <a:endParaRPr lang="Arial" altLang="Arial" sz="1800" dirty="0"/>
            </a:p>
            <a:p>
              <a:pPr indent="256347" algn="l" rtl="0" eaLnBrk="0">
                <a:lnSpc>
                  <a:spcPts val="2608"/>
                </a:lnSpc>
                <a:tabLst/>
              </a:pP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01-</a:t>
              </a:r>
              <a:r>
                <a:rPr sz="1800" spc="-2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Daylight:</a:t>
              </a:r>
              <a:r>
                <a:rPr sz="1800" spc="2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10622</a:t>
              </a:r>
              <a:endParaRPr lang="Arial" altLang="Arial" sz="1800" dirty="0"/>
            </a:p>
            <a:p>
              <a:pPr indent="256347" algn="l" rtl="0" eaLnBrk="0">
                <a:lnSpc>
                  <a:spcPts val="2608"/>
                </a:lnSpc>
                <a:tabLst/>
              </a:pP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05-</a:t>
              </a:r>
              <a:r>
                <a:rPr sz="1800" spc="-2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Dusk:</a:t>
              </a:r>
              <a:r>
                <a:rPr sz="1800" spc="1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682</a:t>
              </a:r>
              <a:endParaRPr lang="Arial" altLang="Arial" sz="1800" dirty="0"/>
            </a:p>
            <a:p>
              <a:pPr indent="256347" algn="l" rtl="0" eaLnBrk="0">
                <a:lnSpc>
                  <a:spcPts val="2608"/>
                </a:lnSpc>
                <a:tabLst/>
              </a:pP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03-</a:t>
              </a:r>
              <a:r>
                <a:rPr sz="1800" spc="-2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Dawn: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353</a:t>
              </a:r>
              <a:endParaRPr lang="Arial" altLang="Arial" sz="1800" dirty="0"/>
            </a:p>
            <a:p>
              <a:pPr indent="256347" algn="l" rtl="0" eaLnBrk="0">
                <a:lnSpc>
                  <a:spcPts val="2608"/>
                </a:lnSpc>
                <a:tabLst/>
              </a:pP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00-Unknown:</a:t>
              </a:r>
              <a:r>
                <a:rPr sz="1800" spc="2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131</a:t>
              </a:r>
              <a:endParaRPr lang="Arial" altLang="Arial" sz="1800" dirty="0"/>
            </a:p>
          </p:txBody>
        </p:sp>
      </p:grpSp>
      <p:grpSp>
        <p:nvGrpSpPr>
          <p:cNvPr id="24" name="group 24"/>
          <p:cNvGrpSpPr/>
          <p:nvPr/>
        </p:nvGrpSpPr>
        <p:grpSpPr>
          <a:xfrm rot="21600000">
            <a:off x="3825794" y="262247"/>
            <a:ext cx="3409947" cy="2609850"/>
            <a:chOff x="0" y="0"/>
            <a:chExt cx="3409947" cy="2609850"/>
          </a:xfrm>
        </p:grpSpPr>
        <p:pic>
          <p:nvPicPr>
            <p:cNvPr id="97" name="picture 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3409947" cy="2609850"/>
            </a:xfrm>
            <a:prstGeom prst="rect">
              <a:avLst/>
            </a:prstGeom>
          </p:spPr>
        </p:pic>
        <p:sp>
          <p:nvSpPr>
            <p:cNvPr id="98" name="textbox 98"/>
            <p:cNvSpPr/>
            <p:nvPr/>
          </p:nvSpPr>
          <p:spPr>
            <a:xfrm>
              <a:off x="-12700" y="-12700"/>
              <a:ext cx="3435350" cy="263525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4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41000"/>
                </a:lnSpc>
                <a:tabLst/>
              </a:pPr>
              <a:endParaRPr lang="Arial" altLang="Arial" sz="1000" dirty="0"/>
            </a:p>
            <a:p>
              <a:pPr indent="275538" algn="l" rtl="0" eaLnBrk="0">
                <a:lnSpc>
                  <a:spcPct val="83000"/>
                </a:lnSpc>
                <a:spcBef>
                  <a:spcPts val="7"/>
                </a:spcBef>
                <a:tabLst/>
              </a:pPr>
              <a:r>
                <a:rPr sz="2700" spc="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Road_type</a:t>
              </a:r>
              <a:endParaRPr lang="Arial" altLang="Arial" sz="2700" dirty="0"/>
            </a:p>
            <a:p>
              <a:pPr indent="262978" algn="l" rtl="0" eaLnBrk="0">
                <a:lnSpc>
                  <a:spcPct val="81000"/>
                </a:lnSpc>
                <a:spcBef>
                  <a:spcPts val="1496"/>
                </a:spcBef>
                <a:tabLst/>
              </a:pP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nominal</a:t>
              </a:r>
              <a:endParaRPr lang="Arial" altLang="Arial" sz="1800" dirty="0"/>
            </a:p>
            <a:p>
              <a:pPr indent="268284" algn="l" rtl="0" eaLnBrk="0">
                <a:lnSpc>
                  <a:spcPts val="2608"/>
                </a:lnSpc>
                <a:tabLst/>
              </a:pPr>
              <a:r>
                <a:rPr sz="18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Road:</a:t>
              </a:r>
              <a:r>
                <a:rPr sz="1800" spc="2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13022</a:t>
              </a:r>
              <a:endParaRPr lang="Arial" altLang="Arial" sz="1800" dirty="0"/>
            </a:p>
            <a:p>
              <a:pPr indent="263219" algn="l" rtl="0" eaLnBrk="0">
                <a:lnSpc>
                  <a:spcPts val="2608"/>
                </a:lnSpc>
                <a:tabLst/>
              </a:pP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highway:</a:t>
              </a:r>
              <a:r>
                <a:rPr sz="1800" spc="2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2134</a:t>
              </a:r>
              <a:endParaRPr lang="Arial" altLang="Arial" sz="1800" dirty="0"/>
            </a:p>
          </p:txBody>
        </p:sp>
      </p:grpSp>
      <p:sp>
        <p:nvSpPr>
          <p:cNvPr id="99" name="textbox 99"/>
          <p:cNvSpPr/>
          <p:nvPr/>
        </p:nvSpPr>
        <p:spPr>
          <a:xfrm>
            <a:off x="441590" y="5023674"/>
            <a:ext cx="2113279" cy="3171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118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27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endParaRPr lang="Arial" altLang="Arial" sz="27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900" dirty="0"/>
          </a:p>
          <a:p>
            <a:pPr marL="15936" indent="11578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nominal                    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night:4864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Evening: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3704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Mid</a:t>
            </a:r>
            <a:r>
              <a:rPr sz="1800" spc="-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800" spc="-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Night: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2409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Early</a:t>
            </a:r>
            <a:r>
              <a:rPr sz="1800" spc="-1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800" spc="-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Morning: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375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Afternoon:1537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Morning:201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Noon:</a:t>
            </a:r>
            <a:r>
              <a:rPr sz="1800" spc="1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2066</a:t>
            </a:r>
            <a:endParaRPr lang="Arial" altLang="Arial" sz="1800" dirty="0"/>
          </a:p>
        </p:txBody>
      </p:sp>
      <p:sp>
        <p:nvSpPr>
          <p:cNvPr id="100" name="textbox 100"/>
          <p:cNvSpPr/>
          <p:nvPr/>
        </p:nvSpPr>
        <p:spPr>
          <a:xfrm>
            <a:off x="7662395" y="6722547"/>
            <a:ext cx="2889250" cy="1907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89"/>
              </a:lnSpc>
              <a:tabLst/>
            </a:pPr>
            <a:endParaRPr lang="Arial" altLang="Arial" sz="100" dirty="0"/>
          </a:p>
          <a:p>
            <a:pPr indent="19099" algn="l" rtl="0" eaLnBrk="0">
              <a:lnSpc>
                <a:spcPct val="67000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COLLISION_CLAS</a:t>
            </a:r>
            <a:endParaRPr lang="Arial" altLang="Arial" sz="2700" dirty="0"/>
          </a:p>
          <a:p>
            <a:pPr indent="12700" algn="l" rtl="0" eaLnBrk="0">
              <a:lnSpc>
                <a:spcPts val="3719"/>
              </a:lnSpc>
              <a:tabLst/>
            </a:pPr>
            <a:r>
              <a:rPr sz="27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SIFICATION</a:t>
            </a:r>
            <a:endParaRPr lang="Arial" altLang="Arial" sz="27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indent="23248" algn="l" rtl="0" eaLnBrk="0">
              <a:lnSpc>
                <a:spcPct val="81000"/>
              </a:lnSpc>
              <a:spcBef>
                <a:spcPts val="540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nominal</a:t>
            </a:r>
            <a:endParaRPr lang="Arial" altLang="Arial" sz="1800" dirty="0"/>
          </a:p>
          <a:p>
            <a:pPr indent="28554" algn="l" rtl="0" eaLnBrk="0">
              <a:lnSpc>
                <a:spcPts val="2608"/>
              </a:lnSpc>
              <a:tabLst/>
            </a:pP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Injury: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2795</a:t>
            </a:r>
            <a:endParaRPr lang="Arial" altLang="Arial" sz="18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indent="28554" algn="l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spc="-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800" spc="-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only: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12361</a:t>
            </a:r>
            <a:endParaRPr lang="Arial" altLang="Arial" sz="1800" dirty="0"/>
          </a:p>
        </p:txBody>
      </p:sp>
      <p:sp>
        <p:nvSpPr>
          <p:cNvPr id="101" name="textbox 101"/>
          <p:cNvSpPr/>
          <p:nvPr/>
        </p:nvSpPr>
        <p:spPr>
          <a:xfrm>
            <a:off x="14814210" y="5078068"/>
            <a:ext cx="2150110" cy="2477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43"/>
              </a:lnSpc>
              <a:tabLst/>
            </a:pPr>
            <a:endParaRPr lang="Arial" altLang="Arial" sz="100" dirty="0"/>
          </a:p>
          <a:p>
            <a:pPr indent="33461" algn="l" rtl="0" eaLnBrk="0">
              <a:lnSpc>
                <a:spcPct val="80000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endParaRPr lang="Arial" altLang="Arial" sz="27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12700" indent="8201" algn="l" rtl="0" eaLnBrk="0">
              <a:lnSpc>
                <a:spcPct val="120000"/>
              </a:lnSpc>
              <a:spcBef>
                <a:spcPts val="4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nominal                     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downtown:1973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mid-town:1282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Ottawa</a:t>
            </a:r>
            <a:r>
              <a:rPr sz="1800" spc="-1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_south:</a:t>
            </a:r>
            <a:r>
              <a:rPr sz="1800" spc="1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6287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Ottawa</a:t>
            </a:r>
            <a:r>
              <a:rPr sz="1800" spc="-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_west:</a:t>
            </a:r>
            <a:r>
              <a:rPr sz="1800" spc="2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1457   Ottawa</a:t>
            </a:r>
            <a:r>
              <a:rPr sz="1800" spc="-1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_east: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4157</a:t>
            </a:r>
            <a:endParaRPr lang="Arial" altLang="Arial" sz="1800" dirty="0"/>
          </a:p>
        </p:txBody>
      </p:sp>
      <p:sp>
        <p:nvSpPr>
          <p:cNvPr id="102" name="textbox 102"/>
          <p:cNvSpPr/>
          <p:nvPr/>
        </p:nvSpPr>
        <p:spPr>
          <a:xfrm>
            <a:off x="441896" y="672487"/>
            <a:ext cx="1910079" cy="1517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118"/>
              </a:lnSpc>
              <a:tabLst/>
            </a:pPr>
            <a:endParaRPr lang="Arial" altLang="Arial" sz="100" dirty="0"/>
          </a:p>
          <a:p>
            <a:pPr indent="35632" algn="l" rtl="0" eaLnBrk="0">
              <a:lnSpc>
                <a:spcPct val="80000"/>
              </a:lnSpc>
              <a:tabLst/>
            </a:pPr>
            <a:r>
              <a:rPr sz="2700" spc="-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</a:t>
            </a:r>
            <a:endParaRPr lang="Arial" altLang="Arial" sz="27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800" dirty="0"/>
          </a:p>
          <a:p>
            <a:pPr algn="l" rtl="0" eaLnBrk="0">
              <a:lnSpc>
                <a:spcPct val="7062"/>
              </a:lnSpc>
              <a:tabLst/>
            </a:pPr>
            <a:endParaRPr lang="Arial" altLang="Arial" sz="100" dirty="0"/>
          </a:p>
          <a:p>
            <a:pPr marL="12700" indent="10372" algn="l" rtl="0" eaLnBrk="0">
              <a:lnSpc>
                <a:spcPct val="125000"/>
              </a:lnSpc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nominal             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Weeday:</a:t>
            </a:r>
            <a:r>
              <a:rPr sz="1800" spc="2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11974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Weenkends: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3182</a:t>
            </a:r>
            <a:endParaRPr lang="Arial" altLang="Arial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9427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680605" y="6264749"/>
            <a:ext cx="3817292" cy="3919686"/>
          </a:xfrm>
          <a:prstGeom prst="rect">
            <a:avLst/>
          </a:prstGeom>
        </p:spPr>
      </p:pic>
      <p:sp>
        <p:nvSpPr>
          <p:cNvPr id="105" name="textbox 105"/>
          <p:cNvSpPr/>
          <p:nvPr/>
        </p:nvSpPr>
        <p:spPr>
          <a:xfrm>
            <a:off x="1020063" y="5354597"/>
            <a:ext cx="9500869" cy="1558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6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8000"/>
              </a:lnSpc>
              <a:tabLst/>
            </a:pP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3100" spc="4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assume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injury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collision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31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likely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happen</a:t>
            </a:r>
            <a:r>
              <a:rPr sz="3100" spc="3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downtown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rush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hour</a:t>
            </a:r>
            <a:r>
              <a:rPr sz="31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bad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weather.</a:t>
            </a:r>
            <a:endParaRPr lang="Times New Roman" altLang="Times New Roman" sz="3100" dirty="0"/>
          </a:p>
        </p:txBody>
      </p:sp>
      <p:sp>
        <p:nvSpPr>
          <p:cNvPr id="106" name="textbox 106"/>
          <p:cNvSpPr/>
          <p:nvPr/>
        </p:nvSpPr>
        <p:spPr>
          <a:xfrm>
            <a:off x="1056101" y="1816924"/>
            <a:ext cx="6452870" cy="1378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329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9000" spc="6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Expectation</a:t>
            </a:r>
            <a:endParaRPr lang="Times New Roman" altLang="Times New Roman" sz="9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686C8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15141"/>
            <a:ext cx="9094105" cy="9267104"/>
          </a:xfrm>
          <a:prstGeom prst="rect">
            <a:avLst/>
          </a:prstGeom>
        </p:spPr>
      </p:pic>
      <p:sp>
        <p:nvSpPr>
          <p:cNvPr id="109" name="textbox 109"/>
          <p:cNvSpPr/>
          <p:nvPr/>
        </p:nvSpPr>
        <p:spPr>
          <a:xfrm>
            <a:off x="9127642" y="3458236"/>
            <a:ext cx="8660765" cy="2565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912"/>
              </a:lnSpc>
              <a:tabLst/>
            </a:pPr>
            <a:r>
              <a:rPr sz="7100" spc="1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7100" spc="7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1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sz="7100" spc="5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5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</a:t>
            </a:r>
            <a:endParaRPr lang="Times New Roman" altLang="Times New Roman" sz="71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400" dirty="0"/>
          </a:p>
          <a:p>
            <a:pPr marL="14732" indent="17880" algn="l" rtl="0" eaLnBrk="0">
              <a:lnSpc>
                <a:spcPct val="112000"/>
              </a:lnSpc>
              <a:spcBef>
                <a:spcPts val="6"/>
              </a:spcBef>
              <a:tabLst/>
            </a:pP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3100" spc="5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decision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tree,</a:t>
            </a:r>
            <a:r>
              <a:rPr sz="31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Knn,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Clustering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Association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</a:t>
            </a:r>
            <a:endParaRPr lang="Times New Roman" altLang="Times New Roman" sz="3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sp>
        <p:nvSpPr>
          <p:cNvPr id="111" name="textbox 111"/>
          <p:cNvSpPr/>
          <p:nvPr/>
        </p:nvSpPr>
        <p:spPr>
          <a:xfrm>
            <a:off x="3496497" y="4654499"/>
            <a:ext cx="10466069" cy="2418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246"/>
              </a:lnSpc>
              <a:tabLst/>
            </a:pPr>
            <a:endParaRPr lang="Arial" altLang="Arial" sz="100" dirty="0"/>
          </a:p>
          <a:p>
            <a:pPr indent="37994" algn="l" rtl="0" eaLnBrk="0">
              <a:lnSpc>
                <a:spcPct val="80000"/>
              </a:lnSpc>
              <a:tabLst/>
            </a:pP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classifiers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popular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endParaRPr lang="Arial" altLang="Arial" sz="2300" dirty="0"/>
          </a:p>
          <a:p>
            <a:pPr marL="17880" indent="-5180" algn="l" rtl="0" eaLnBrk="0">
              <a:lnSpc>
                <a:spcPct val="120000"/>
              </a:lnSpc>
              <a:spcBef>
                <a:spcPts val="65"/>
              </a:spcBef>
              <a:tabLst/>
            </a:pP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techniques</a:t>
            </a:r>
            <a:r>
              <a:rPr sz="2300" spc="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because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tree</a:t>
            </a:r>
            <a:r>
              <a:rPr sz="23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constructed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3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simple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equations</a:t>
            </a:r>
            <a:r>
              <a:rPr sz="230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uses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</a:t>
            </a:r>
            <a:r>
              <a:rPr sz="23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selection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measures</a:t>
            </a:r>
            <a:r>
              <a:rPr sz="23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23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3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gain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ratio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measure,</a:t>
            </a:r>
            <a:r>
              <a:rPr sz="230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ranks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determines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23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useful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attribute,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and</a:t>
            </a:r>
            <a:r>
              <a:rPr sz="2300" spc="6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accordingly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researcher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realize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efficient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  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predicted</a:t>
            </a:r>
            <a:r>
              <a:rPr sz="2300" spc="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purpose</a:t>
            </a:r>
            <a:endParaRPr lang="Arial" altLang="Arial" sz="2300" dirty="0"/>
          </a:p>
        </p:txBody>
      </p:sp>
      <p:sp>
        <p:nvSpPr>
          <p:cNvPr id="112" name="textbox 112"/>
          <p:cNvSpPr/>
          <p:nvPr/>
        </p:nvSpPr>
        <p:spPr>
          <a:xfrm>
            <a:off x="3531244" y="2103103"/>
            <a:ext cx="5781675" cy="1285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922"/>
              </a:lnSpc>
              <a:tabLst/>
            </a:pPr>
            <a:r>
              <a:rPr sz="7100" spc="6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Decsion</a:t>
            </a:r>
            <a:r>
              <a:rPr sz="7100" spc="5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6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Tree</a:t>
            </a:r>
            <a:endParaRPr lang="Times New Roman" altLang="Times New Roman" sz="7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686C8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44000" y="2041684"/>
            <a:ext cx="8696325" cy="6524625"/>
          </a:xfrm>
          <a:prstGeom prst="rect">
            <a:avLst/>
          </a:prstGeom>
        </p:spPr>
      </p:pic>
      <p:pic>
        <p:nvPicPr>
          <p:cNvPr id="115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69772" y="4089977"/>
            <a:ext cx="6343650" cy="4114799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857490" y="468804"/>
            <a:ext cx="7703184" cy="3022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4824" algn="l" rtl="0" eaLnBrk="0">
              <a:lnSpc>
                <a:spcPts val="7598"/>
              </a:lnSpc>
              <a:tabLst/>
            </a:pPr>
            <a:r>
              <a:rPr sz="5500" spc="4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Decsion</a:t>
            </a:r>
            <a:r>
              <a:rPr sz="5500" spc="4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5500" spc="4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Tree</a:t>
            </a:r>
            <a:endParaRPr lang="Times New Roman" altLang="Times New Roman" sz="55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marL="12700" indent="4657" algn="l" rtl="0" eaLnBrk="0">
              <a:lnSpc>
                <a:spcPct val="102000"/>
              </a:lnSpc>
              <a:spcBef>
                <a:spcPts val="2"/>
              </a:spcBef>
              <a:tabLst/>
            </a:pP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Here</a:t>
            </a:r>
            <a:r>
              <a:rPr sz="2400" spc="3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spc="19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spc="19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J48 </a:t>
            </a:r>
            <a:r>
              <a:rPr sz="2400" spc="2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Decision</a:t>
            </a:r>
            <a:r>
              <a:rPr sz="2400" spc="16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Tree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2400" spc="1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2400" spc="1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got</a:t>
            </a:r>
            <a:r>
              <a:rPr sz="24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datasets,</a:t>
            </a:r>
            <a:r>
              <a:rPr sz="2400" spc="3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spc="1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Visualization</a:t>
            </a:r>
            <a:r>
              <a:rPr sz="2400" spc="1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graph.</a:t>
            </a:r>
            <a:r>
              <a:rPr sz="2400" spc="1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2400" spc="1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graph</a:t>
            </a:r>
            <a:r>
              <a:rPr sz="2400" spc="4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24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24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sz="2400" spc="1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relative</a:t>
            </a:r>
            <a:r>
              <a:rPr sz="24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attribute</a:t>
            </a:r>
            <a:r>
              <a:rPr sz="2400" spc="1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24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Collision</a:t>
            </a:r>
            <a:r>
              <a:rPr sz="24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Classification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spc="1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sz="2400" spc="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secondly</a:t>
            </a:r>
            <a:r>
              <a:rPr sz="2400" spc="3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related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 it</a:t>
            </a:r>
            <a:r>
              <a:rPr sz="24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spc="1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24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control.</a:t>
            </a:r>
            <a:endParaRPr lang="Times New Roman" altLang="Times New Roman" sz="2400" dirty="0"/>
          </a:p>
        </p:txBody>
      </p:sp>
      <p:pic>
        <p:nvPicPr>
          <p:cNvPr id="117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61896" y="8834116"/>
            <a:ext cx="78867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pic>
        <p:nvPicPr>
          <p:cNvPr id="119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391231" y="2186380"/>
            <a:ext cx="7412611" cy="2102187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4415106" y="2184268"/>
            <a:ext cx="7404734" cy="2106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lang="Arial" altLang="Arial" sz="100" dirty="0"/>
          </a:p>
          <a:p>
            <a:pPr marL="21844" indent="-9144" algn="l" rtl="0" eaLnBrk="0">
              <a:lnSpc>
                <a:spcPct val="96000"/>
              </a:lnSpc>
              <a:spcBef>
                <a:spcPts val="1"/>
              </a:spcBef>
              <a:tabLst/>
            </a:pPr>
            <a:r>
              <a:rPr sz="7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kNN</a:t>
            </a:r>
            <a:r>
              <a:rPr sz="7100" spc="-9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17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7100" spc="9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k-Nearest</a:t>
            </a:r>
            <a:r>
              <a:rPr sz="7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Neighbors</a:t>
            </a:r>
            <a:r>
              <a:rPr sz="7100" spc="60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lang="SimSun" altLang="SimSun" sz="7100" dirty="0"/>
          </a:p>
        </p:txBody>
      </p:sp>
      <p:sp>
        <p:nvSpPr>
          <p:cNvPr id="121" name="textbox 121"/>
          <p:cNvSpPr/>
          <p:nvPr/>
        </p:nvSpPr>
        <p:spPr>
          <a:xfrm>
            <a:off x="4390111" y="5741421"/>
            <a:ext cx="8903334" cy="1158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246"/>
              </a:lnSpc>
              <a:tabLst/>
            </a:pPr>
            <a:endParaRPr lang="Arial" altLang="Arial" sz="100" dirty="0"/>
          </a:p>
          <a:p>
            <a:pPr indent="32813" algn="l" rtl="0" eaLnBrk="0">
              <a:lnSpc>
                <a:spcPct val="80000"/>
              </a:lnSpc>
              <a:tabLst/>
            </a:pP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Knn</a:t>
            </a:r>
            <a:r>
              <a:rPr sz="230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easiest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algorithms</a:t>
            </a:r>
            <a:r>
              <a:rPr sz="2300" spc="-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3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2300" dirty="0"/>
          </a:p>
          <a:p>
            <a:pPr marL="12700" indent="2133" algn="l" rtl="0" eaLnBrk="0">
              <a:lnSpc>
                <a:spcPct val="121000"/>
              </a:lnSpc>
              <a:spcBef>
                <a:spcPts val="28"/>
              </a:spcBef>
              <a:tabLst/>
            </a:pP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classifying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objects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closest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exemplary</a:t>
            </a:r>
            <a:r>
              <a:rPr sz="23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instances</a:t>
            </a:r>
            <a:r>
              <a:rPr sz="23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</a:t>
            </a:r>
            <a:r>
              <a:rPr sz="23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space</a:t>
            </a:r>
            <a:r>
              <a:rPr sz="2300" spc="-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2"/>
            <a:ext cx="18288000" cy="10286988"/>
          </a:xfrm>
          <a:prstGeom prst="rect">
            <a:avLst/>
          </a:prstGeom>
        </p:spPr>
      </p:pic>
      <p:sp>
        <p:nvSpPr>
          <p:cNvPr id="123" name="textbox 123"/>
          <p:cNvSpPr/>
          <p:nvPr/>
        </p:nvSpPr>
        <p:spPr>
          <a:xfrm>
            <a:off x="1976807" y="4379739"/>
            <a:ext cx="6179820" cy="19983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246"/>
              </a:lnSpc>
              <a:tabLst/>
            </a:pPr>
            <a:endParaRPr lang="Arial" altLang="Arial" sz="100" dirty="0"/>
          </a:p>
          <a:p>
            <a:pPr indent="17271" algn="l" rtl="0" eaLnBrk="0">
              <a:lnSpc>
                <a:spcPct val="80000"/>
              </a:lnSpc>
              <a:tabLst/>
            </a:pP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cross-validation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23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folds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endParaRPr lang="Arial" altLang="Arial" sz="2300" dirty="0"/>
          </a:p>
          <a:p>
            <a:pPr marL="16966" indent="-4266" algn="l" rtl="0" eaLnBrk="0">
              <a:lnSpc>
                <a:spcPct val="120000"/>
              </a:lnSpc>
              <a:spcBef>
                <a:spcPts val="71"/>
              </a:spcBef>
              <a:tabLst/>
            </a:pP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5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knn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sz="2300" spc="-3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3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</a:t>
            </a:r>
            <a:r>
              <a:rPr sz="23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could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23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highest</a:t>
            </a:r>
            <a:r>
              <a:rPr sz="23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TP</a:t>
            </a:r>
            <a:r>
              <a:rPr sz="23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2300" spc="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300" spc="-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23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decide</a:t>
            </a:r>
            <a:r>
              <a:rPr sz="2300" spc="3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queals</a:t>
            </a:r>
            <a:r>
              <a:rPr sz="23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300" spc="-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300" dirty="0"/>
          </a:p>
        </p:txBody>
      </p:sp>
      <p:sp>
        <p:nvSpPr>
          <p:cNvPr id="124" name="textbox 124"/>
          <p:cNvSpPr/>
          <p:nvPr/>
        </p:nvSpPr>
        <p:spPr>
          <a:xfrm>
            <a:off x="2011555" y="1987456"/>
            <a:ext cx="2115185" cy="9010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08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1000"/>
              </a:lnSpc>
              <a:tabLst/>
            </a:pPr>
            <a:r>
              <a:rPr sz="7100" spc="3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KNN</a:t>
            </a:r>
            <a:endParaRPr lang="Times New Roman" altLang="Times New Roman" sz="7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"/>
          <p:cNvSpPr/>
          <p:nvPr/>
        </p:nvSpPr>
        <p:spPr>
          <a:xfrm>
            <a:off x="0" y="12"/>
            <a:ext cx="18288000" cy="10287000"/>
          </a:xfrm>
          <a:prstGeom prst="rect">
            <a:avLst/>
          </a:prstGeom>
          <a:solidFill>
            <a:srgbClr val="63B8A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14161" y="13"/>
            <a:ext cx="8773838" cy="5029199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21600000">
            <a:off x="0" y="0"/>
            <a:ext cx="4263705" cy="5013959"/>
            <a:chOff x="0" y="0"/>
            <a:chExt cx="4263705" cy="5013959"/>
          </a:xfrm>
        </p:grpSpPr>
        <p:pic>
          <p:nvPicPr>
            <p:cNvPr id="127" name="picture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4263705" cy="5013959"/>
            </a:xfrm>
            <a:prstGeom prst="rect">
              <a:avLst/>
            </a:prstGeom>
          </p:spPr>
        </p:pic>
        <p:sp>
          <p:nvSpPr>
            <p:cNvPr id="128" name="textbox 128"/>
            <p:cNvSpPr/>
            <p:nvPr/>
          </p:nvSpPr>
          <p:spPr>
            <a:xfrm>
              <a:off x="563445" y="517462"/>
              <a:ext cx="3028314" cy="31857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5108"/>
                </a:lnSpc>
                <a:tabLst/>
              </a:pPr>
              <a:endParaRPr lang="Arial" altLang="Arial" sz="100" dirty="0"/>
            </a:p>
            <a:p>
              <a:pPr indent="42266" algn="l" rtl="0" eaLnBrk="0">
                <a:lnSpc>
                  <a:spcPct val="81000"/>
                </a:lnSpc>
                <a:tabLst/>
              </a:pPr>
              <a:r>
                <a:rPr sz="7100" spc="3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KNN</a:t>
              </a:r>
              <a:endParaRPr lang="Times New Roman" altLang="Times New Roman" sz="71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8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6000"/>
                </a:lnSpc>
                <a:tabLst/>
              </a:pPr>
              <a:endParaRPr lang="Arial" altLang="Arial" sz="500" dirty="0"/>
            </a:p>
            <a:p>
              <a:pPr marL="12700" indent="20113" algn="l" rtl="0" eaLnBrk="0">
                <a:lnSpc>
                  <a:spcPct val="127000"/>
                </a:lnSpc>
                <a:spcBef>
                  <a:spcPts val="3"/>
                </a:spcBef>
                <a:tabLst/>
              </a:pP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Here</a:t>
              </a:r>
              <a:r>
                <a:rPr sz="2300" spc="19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is</a:t>
              </a:r>
              <a:r>
                <a:rPr sz="230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some</a:t>
              </a:r>
              <a:r>
                <a:rPr sz="2300" spc="10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of</a:t>
              </a:r>
              <a:r>
                <a:rPr sz="2300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the</a:t>
              </a:r>
              <a:r>
                <a:rPr sz="230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about</a:t>
              </a:r>
              <a:r>
                <a:rPr sz="2300" spc="2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knn</a:t>
              </a:r>
              <a:r>
                <a:rPr sz="2300" spc="29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=</a:t>
              </a:r>
              <a:r>
                <a:rPr sz="230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300" spc="-36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.</a:t>
              </a:r>
              <a:r>
                <a:rPr sz="230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We</a:t>
              </a:r>
              <a:r>
                <a:rPr sz="2300" spc="10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2300" spc="-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can</a:t>
              </a:r>
              <a:endParaRPr lang="Arial" altLang="Arial" sz="2300" dirty="0"/>
            </a:p>
          </p:txBody>
        </p:sp>
      </p:grpSp>
      <p:pic>
        <p:nvPicPr>
          <p:cNvPr id="129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64564" y="4516649"/>
            <a:ext cx="7115175" cy="3371850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925393" y="7743468"/>
            <a:ext cx="9362606" cy="1819274"/>
          </a:xfrm>
          <a:prstGeom prst="rect">
            <a:avLst/>
          </a:prstGeom>
        </p:spPr>
      </p:pic>
      <p:sp>
        <p:nvSpPr>
          <p:cNvPr id="131" name="textbox 131"/>
          <p:cNvSpPr/>
          <p:nvPr/>
        </p:nvSpPr>
        <p:spPr>
          <a:xfrm>
            <a:off x="488601" y="8689193"/>
            <a:ext cx="8227801" cy="1049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358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5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</a:t>
            </a:r>
            <a:r>
              <a:rPr sz="2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highest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possibility</a:t>
            </a:r>
            <a:r>
              <a:rPr sz="2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2100" b="1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control</a:t>
            </a:r>
            <a:r>
              <a:rPr sz="21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2100" dirty="0"/>
          </a:p>
          <a:p>
            <a:pPr marL="14355" indent="13243" algn="l" rtl="0" eaLnBrk="0">
              <a:lnSpc>
                <a:spcPct val="120000"/>
              </a:lnSpc>
              <a:tabLst/>
            </a:pP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2100" spc="6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2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third</a:t>
            </a:r>
            <a:r>
              <a:rPr sz="2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column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21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prediction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percentage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383/677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56</a:t>
            </a:r>
            <a:r>
              <a:rPr sz="2100" spc="-3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.6%</a:t>
            </a:r>
            <a:endParaRPr lang="Arial" altLang="Arial" sz="2100" dirty="0"/>
          </a:p>
        </p:txBody>
      </p:sp>
      <p:sp>
        <p:nvSpPr>
          <p:cNvPr id="132" name="textbox 132"/>
          <p:cNvSpPr/>
          <p:nvPr/>
        </p:nvSpPr>
        <p:spPr>
          <a:xfrm>
            <a:off x="10198672" y="5462373"/>
            <a:ext cx="7589368" cy="1049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35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3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</a:t>
            </a:r>
            <a:r>
              <a:rPr sz="2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highest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possibility</a:t>
            </a:r>
            <a:r>
              <a:rPr sz="2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impact</a:t>
            </a:r>
            <a:r>
              <a:rPr sz="2100" b="1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r>
              <a:rPr sz="2100" b="1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2100" dirty="0"/>
          </a:p>
          <a:p>
            <a:pPr marL="16286" indent="11312" algn="l" rtl="0" eaLnBrk="0">
              <a:lnSpc>
                <a:spcPct val="120000"/>
              </a:lnSpc>
              <a:tabLst/>
            </a:pP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2100" spc="3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2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fifth</a:t>
            </a:r>
            <a:r>
              <a:rPr sz="2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column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SVM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  other</a:t>
            </a:r>
            <a:r>
              <a:rPr sz="2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1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prediction</a:t>
            </a:r>
            <a:r>
              <a:rPr sz="21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percentage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344/677</a:t>
            </a:r>
            <a:r>
              <a:rPr sz="2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2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58</a:t>
            </a:r>
            <a:r>
              <a:rPr sz="2100" spc="-3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.1%</a:t>
            </a:r>
            <a:endParaRPr lang="Arial" altLang="Arial" sz="2100" dirty="0"/>
          </a:p>
        </p:txBody>
      </p:sp>
      <p:sp>
        <p:nvSpPr>
          <p:cNvPr id="133" name="textbox 133"/>
          <p:cNvSpPr/>
          <p:nvPr/>
        </p:nvSpPr>
        <p:spPr>
          <a:xfrm>
            <a:off x="3216586" y="2909746"/>
            <a:ext cx="2157729" cy="727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24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prediction</a:t>
            </a:r>
            <a:r>
              <a:rPr sz="230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endParaRPr lang="Arial" altLang="Arial" sz="2300" dirty="0"/>
          </a:p>
          <a:p>
            <a:pPr indent="447483" algn="l" rtl="0" eaLnBrk="0">
              <a:lnSpc>
                <a:spcPts val="3305"/>
              </a:lnSpc>
              <a:tabLst/>
            </a:pP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 that</a:t>
            </a:r>
            <a:endParaRPr lang="Arial" altLang="Arial" sz="2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2"/>
            <a:ext cx="18288000" cy="10286988"/>
          </a:xfrm>
          <a:prstGeom prst="rect">
            <a:avLst/>
          </a:prstGeom>
        </p:spPr>
      </p:pic>
      <p:sp>
        <p:nvSpPr>
          <p:cNvPr id="135" name="textbox 135"/>
          <p:cNvSpPr/>
          <p:nvPr/>
        </p:nvSpPr>
        <p:spPr>
          <a:xfrm>
            <a:off x="4313571" y="5186899"/>
            <a:ext cx="10057130" cy="1578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45"/>
              </a:lnSpc>
              <a:tabLst/>
            </a:pPr>
            <a:endParaRPr lang="Arial" altLang="Arial" sz="100" dirty="0"/>
          </a:p>
          <a:p>
            <a:pPr indent="27633" algn="l" rtl="0" eaLnBrk="0">
              <a:lnSpc>
                <a:spcPct val="80000"/>
              </a:lnSpc>
              <a:tabLst/>
            </a:pP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r>
              <a:rPr sz="2300" spc="5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3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unsupervised</a:t>
            </a:r>
            <a:r>
              <a:rPr sz="23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23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</a:t>
            </a:r>
            <a:r>
              <a:rPr sz="2300" spc="-3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involves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automatically</a:t>
            </a:r>
            <a:endParaRPr lang="Arial" altLang="Arial" sz="2300" dirty="0"/>
          </a:p>
          <a:p>
            <a:pPr marL="12700" indent="10361" algn="l" rtl="0" eaLnBrk="0">
              <a:lnSpc>
                <a:spcPct val="120000"/>
              </a:lnSpc>
              <a:spcBef>
                <a:spcPts val="77"/>
              </a:spcBef>
              <a:tabLst/>
            </a:pP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discovering</a:t>
            </a:r>
            <a:r>
              <a:rPr sz="2300" spc="5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natural</a:t>
            </a:r>
            <a:r>
              <a:rPr sz="23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grouping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3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300" spc="-3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Unlike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supervised</a:t>
            </a:r>
            <a:r>
              <a:rPr sz="23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learning,</a:t>
            </a:r>
            <a:r>
              <a:rPr sz="23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algorithms</a:t>
            </a:r>
            <a:r>
              <a:rPr sz="2300" spc="3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interpret</a:t>
            </a:r>
            <a:r>
              <a:rPr sz="23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input</a:t>
            </a:r>
            <a:r>
              <a:rPr sz="23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r>
              <a:rPr sz="23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natural</a:t>
            </a:r>
            <a:r>
              <a:rPr sz="23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groups</a:t>
            </a:r>
            <a:r>
              <a:rPr sz="23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3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clusters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</a:t>
            </a:r>
            <a:r>
              <a:rPr sz="23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space</a:t>
            </a:r>
            <a:r>
              <a:rPr sz="2300" spc="-3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300" dirty="0"/>
          </a:p>
        </p:txBody>
      </p:sp>
      <p:sp>
        <p:nvSpPr>
          <p:cNvPr id="136" name="textbox 136"/>
          <p:cNvSpPr/>
          <p:nvPr/>
        </p:nvSpPr>
        <p:spPr>
          <a:xfrm>
            <a:off x="4344966" y="2635502"/>
            <a:ext cx="4583429" cy="1103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80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100000"/>
              </a:lnSpc>
              <a:tabLst/>
            </a:pPr>
            <a:r>
              <a:rPr sz="7100" spc="6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Clustering</a:t>
            </a:r>
            <a:endParaRPr lang="Times New Roman" altLang="Times New Roman" sz="7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solidFill>
            <a:srgbClr val="09427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/>
          <p:nvPr/>
        </p:nvSpPr>
        <p:spPr>
          <a:xfrm>
            <a:off x="1033186" y="1816923"/>
            <a:ext cx="15962630" cy="3963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046"/>
              </a:lnSpc>
              <a:tabLst/>
            </a:pPr>
            <a:endParaRPr lang="Arial" altLang="Arial" sz="100" dirty="0"/>
          </a:p>
          <a:p>
            <a:pPr marL="12700" indent="34372" algn="l" rtl="0" eaLnBrk="0">
              <a:lnSpc>
                <a:spcPct val="96000"/>
              </a:lnSpc>
              <a:tabLst/>
            </a:pPr>
            <a:r>
              <a:rPr sz="9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Injury</a:t>
            </a:r>
            <a:r>
              <a:rPr sz="9000" spc="5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collision</a:t>
            </a:r>
            <a:r>
              <a:rPr sz="9000" spc="5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9000" spc="5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9000" spc="4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likely</a:t>
            </a:r>
            <a:r>
              <a:rPr sz="90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7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9000" spc="6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7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happen</a:t>
            </a:r>
            <a:r>
              <a:rPr sz="9000" spc="5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7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9000" spc="1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7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9000" spc="4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7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r>
              <a:rPr sz="90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0" spc="8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</a:t>
            </a:r>
            <a:r>
              <a:rPr sz="90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8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9000" spc="4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 spc="8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situation?</a:t>
            </a:r>
            <a:endParaRPr lang="Times New Roman" altLang="Times New Roman" sz="9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680605" y="6264747"/>
            <a:ext cx="3817292" cy="39196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"/>
          <p:cNvSpPr/>
          <p:nvPr/>
        </p:nvSpPr>
        <p:spPr>
          <a:xfrm>
            <a:off x="0" y="12"/>
            <a:ext cx="18288000" cy="10287000"/>
          </a:xfrm>
          <a:prstGeom prst="rect">
            <a:avLst/>
          </a:prstGeom>
          <a:solidFill>
            <a:srgbClr val="4686C8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" name="textbox 138"/>
          <p:cNvSpPr/>
          <p:nvPr/>
        </p:nvSpPr>
        <p:spPr>
          <a:xfrm>
            <a:off x="463914" y="1398265"/>
            <a:ext cx="4583429" cy="1103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80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100000"/>
              </a:lnSpc>
              <a:tabLst/>
            </a:pPr>
            <a:r>
              <a:rPr sz="7100" spc="6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Clustering</a:t>
            </a:r>
            <a:endParaRPr lang="Times New Roman" altLang="Times New Roman" sz="7100" dirty="0"/>
          </a:p>
        </p:txBody>
      </p:sp>
      <p:pic>
        <p:nvPicPr>
          <p:cNvPr id="139" name="pictur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641846" cy="7026866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761210" y="7620381"/>
            <a:ext cx="16767175" cy="1093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820"/>
              </a:lnSpc>
              <a:tabLst/>
            </a:pPr>
            <a:endParaRPr lang="Arial" altLang="Arial" sz="100" dirty="0"/>
          </a:p>
          <a:p>
            <a:pPr indent="166439" algn="l" rtl="0" eaLnBrk="0">
              <a:lnSpc>
                <a:spcPct val="80000"/>
              </a:lnSpc>
              <a:tabLst/>
            </a:pP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7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going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5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k_means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r>
              <a:rPr sz="2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during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process.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 step</a:t>
            </a:r>
            <a:r>
              <a:rPr sz="25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choosing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appropriate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25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endParaRPr lang="Arial" altLang="Arial" sz="2500" dirty="0"/>
          </a:p>
          <a:p>
            <a:pPr marL="2876856" indent="-2864156" algn="l" rtl="0" eaLnBrk="0">
              <a:lnSpc>
                <a:spcPct val="90000"/>
              </a:lnSpc>
              <a:spcBef>
                <a:spcPts val="601"/>
              </a:spcBef>
              <a:tabLst/>
            </a:pP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7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25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1-10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25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squared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errors.</a:t>
            </a:r>
            <a:r>
              <a:rPr sz="25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</a:t>
            </a:r>
            <a:r>
              <a:rPr sz="25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could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2500" spc="5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25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6 the</a:t>
            </a:r>
            <a:r>
              <a:rPr sz="2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</a:t>
            </a:r>
            <a:r>
              <a:rPr sz="2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goes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stable.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25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25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2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step.</a:t>
            </a:r>
            <a:endParaRPr lang="Arial" altLang="Arial" sz="2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463914" y="1398244"/>
            <a:ext cx="10798175" cy="1866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80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100000"/>
              </a:lnSpc>
              <a:tabLst/>
            </a:pPr>
            <a:r>
              <a:rPr sz="7100" spc="6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Clustering</a:t>
            </a:r>
            <a:endParaRPr lang="Times New Roman" altLang="Times New Roman" sz="71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600" dirty="0"/>
          </a:p>
          <a:p>
            <a:pPr indent="4514138" algn="l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25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2500" spc="6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 clustering</a:t>
            </a:r>
            <a:endParaRPr lang="Arial" altLang="Arial" sz="2500" dirty="0"/>
          </a:p>
        </p:txBody>
      </p:sp>
      <p:pic>
        <p:nvPicPr>
          <p:cNvPr id="143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4727447" cy="57851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solidFill>
            <a:srgbClr val="4686C8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5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35945" y="5914331"/>
            <a:ext cx="14935200" cy="3019425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463914" y="1398245"/>
            <a:ext cx="4583429" cy="1103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80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100000"/>
              </a:lnSpc>
              <a:tabLst/>
            </a:pPr>
            <a:r>
              <a:rPr sz="7100" spc="6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Clustering</a:t>
            </a:r>
            <a:endParaRPr lang="Times New Roman" altLang="Times New Roman" sz="7100" dirty="0"/>
          </a:p>
        </p:txBody>
      </p:sp>
      <p:pic>
        <p:nvPicPr>
          <p:cNvPr id="147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4727447" cy="5785103"/>
          </a:xfrm>
          <a:prstGeom prst="rect">
            <a:avLst/>
          </a:prstGeom>
        </p:spPr>
      </p:pic>
      <p:sp>
        <p:nvSpPr>
          <p:cNvPr id="148" name="textbox 148"/>
          <p:cNvSpPr/>
          <p:nvPr/>
        </p:nvSpPr>
        <p:spPr>
          <a:xfrm>
            <a:off x="4752226" y="4227773"/>
            <a:ext cx="9594215" cy="712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81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</a:t>
            </a:r>
            <a:r>
              <a:rPr sz="25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process,</a:t>
            </a:r>
            <a:r>
              <a:rPr sz="25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conclude</a:t>
            </a:r>
            <a:r>
              <a:rPr sz="25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cluster.</a:t>
            </a:r>
            <a:endParaRPr lang="Arial" altLang="Arial" sz="2500" dirty="0"/>
          </a:p>
          <a:p>
            <a:pPr indent="758524" algn="l" rtl="0" eaLnBrk="0">
              <a:lnSpc>
                <a:spcPct val="80000"/>
              </a:lnSpc>
              <a:spcBef>
                <a:spcPts val="600"/>
              </a:spcBef>
              <a:tabLst/>
            </a:pP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4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</a:t>
            </a:r>
            <a:r>
              <a:rPr sz="2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highest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percentage.</a:t>
            </a:r>
            <a:endParaRPr lang="Arial" altLang="Arial" sz="2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solidFill>
            <a:srgbClr val="4686C8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textbox 150"/>
          <p:cNvSpPr/>
          <p:nvPr/>
        </p:nvSpPr>
        <p:spPr>
          <a:xfrm>
            <a:off x="463914" y="1398245"/>
            <a:ext cx="13807439" cy="1866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80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100000"/>
              </a:lnSpc>
              <a:tabLst/>
            </a:pPr>
            <a:r>
              <a:rPr sz="7100" spc="6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Clustering</a:t>
            </a:r>
            <a:endParaRPr lang="Times New Roman" altLang="Times New Roman" sz="71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600" dirty="0"/>
          </a:p>
          <a:p>
            <a:pPr indent="3595208" algn="l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higheset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percetage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5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happens</a:t>
            </a:r>
            <a:r>
              <a:rPr sz="25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25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collision,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2500" dirty="0"/>
          </a:p>
        </p:txBody>
      </p:sp>
      <p:pic>
        <p:nvPicPr>
          <p:cNvPr id="151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727447" cy="5785103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77551" y="4353174"/>
            <a:ext cx="12734924" cy="4905375"/>
          </a:xfrm>
          <a:prstGeom prst="rect">
            <a:avLst/>
          </a:prstGeom>
        </p:spPr>
      </p:pic>
      <p:sp>
        <p:nvSpPr>
          <p:cNvPr id="153" name="textbox 153"/>
          <p:cNvSpPr/>
          <p:nvPr/>
        </p:nvSpPr>
        <p:spPr>
          <a:xfrm>
            <a:off x="8113070" y="3314531"/>
            <a:ext cx="2085975" cy="3943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88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7000"/>
              </a:lnSpc>
              <a:tabLst/>
            </a:pPr>
            <a:r>
              <a:rPr sz="2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25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sz="2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this.</a:t>
            </a:r>
            <a:endParaRPr lang="Arial" altLang="Arial" sz="2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sp>
        <p:nvSpPr>
          <p:cNvPr id="155" name="textbox 155"/>
          <p:cNvSpPr/>
          <p:nvPr/>
        </p:nvSpPr>
        <p:spPr>
          <a:xfrm>
            <a:off x="3871488" y="5317808"/>
            <a:ext cx="10124440" cy="1213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45"/>
              </a:lnSpc>
              <a:tabLst/>
            </a:pPr>
            <a:endParaRPr lang="Arial" altLang="Arial" sz="100" dirty="0"/>
          </a:p>
          <a:p>
            <a:pPr indent="16661" algn="l" rtl="0" eaLnBrk="0">
              <a:lnSpc>
                <a:spcPct val="80000"/>
              </a:lnSpc>
              <a:tabLst/>
            </a:pP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Association</a:t>
            </a:r>
            <a:r>
              <a:rPr sz="2300" spc="5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rule</a:t>
            </a:r>
            <a:r>
              <a:rPr sz="23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mining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finds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interesting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associations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relationships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among</a:t>
            </a:r>
            <a:endParaRPr lang="Arial" altLang="Arial" sz="2300" dirty="0"/>
          </a:p>
          <a:p>
            <a:pPr marL="12700" indent="16761" algn="l" rtl="0" eaLnBrk="0">
              <a:lnSpc>
                <a:spcPct val="129000"/>
              </a:lnSpc>
              <a:spcBef>
                <a:spcPts val="16"/>
              </a:spcBef>
              <a:tabLst/>
            </a:pP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large</a:t>
            </a:r>
            <a:r>
              <a:rPr sz="23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sets</a:t>
            </a:r>
            <a:r>
              <a:rPr sz="23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items</a:t>
            </a:r>
            <a:r>
              <a:rPr sz="2300" spc="-3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3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rule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230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23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frequently</a:t>
            </a:r>
            <a:r>
              <a:rPr sz="23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itemset</a:t>
            </a:r>
            <a:r>
              <a:rPr sz="23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occurs</a:t>
            </a:r>
            <a:r>
              <a:rPr sz="23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3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transaction</a:t>
            </a:r>
            <a:r>
              <a:rPr sz="2300" spc="-3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300" dirty="0"/>
          </a:p>
        </p:txBody>
      </p:sp>
      <p:sp>
        <p:nvSpPr>
          <p:cNvPr id="156" name="textbox 156"/>
          <p:cNvSpPr/>
          <p:nvPr/>
        </p:nvSpPr>
        <p:spPr>
          <a:xfrm>
            <a:off x="3860517" y="2766417"/>
            <a:ext cx="7394575" cy="1285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922"/>
              </a:lnSpc>
              <a:tabLst/>
            </a:pPr>
            <a:r>
              <a:rPr sz="7100" spc="5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Association</a:t>
            </a:r>
            <a:r>
              <a:rPr sz="7100" spc="6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5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</a:t>
            </a:r>
            <a:endParaRPr lang="Times New Roman" altLang="Times New Roman" sz="7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"/>
            <a:ext cx="18288000" cy="10286996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21600000">
            <a:off x="0" y="0"/>
            <a:ext cx="4528351" cy="4660391"/>
            <a:chOff x="0" y="0"/>
            <a:chExt cx="4528351" cy="4660391"/>
          </a:xfrm>
        </p:grpSpPr>
        <p:pic>
          <p:nvPicPr>
            <p:cNvPr id="158" name="picture 1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4528351" cy="4660391"/>
            </a:xfrm>
            <a:prstGeom prst="rect">
              <a:avLst/>
            </a:prstGeom>
          </p:spPr>
        </p:pic>
        <p:sp>
          <p:nvSpPr>
            <p:cNvPr id="159" name="textbox 159"/>
            <p:cNvSpPr/>
            <p:nvPr/>
          </p:nvSpPr>
          <p:spPr>
            <a:xfrm>
              <a:off x="477359" y="1948942"/>
              <a:ext cx="3918584" cy="217106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indent="12700" algn="l" rtl="0" eaLnBrk="0">
                <a:lnSpc>
                  <a:spcPts val="3172"/>
                </a:lnSpc>
                <a:tabLst/>
              </a:pPr>
              <a:r>
                <a:rPr sz="2600" spc="27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Injury</a:t>
              </a:r>
              <a:r>
                <a:rPr sz="2600" spc="28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7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happened</a:t>
              </a:r>
              <a:r>
                <a:rPr sz="2600" spc="2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7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in</a:t>
              </a:r>
              <a:endParaRPr lang="Times New Roman" altLang="Times New Roman" sz="2600" dirty="0"/>
            </a:p>
            <a:p>
              <a:pPr algn="l" rtl="0" eaLnBrk="0">
                <a:lnSpc>
                  <a:spcPct val="12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2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2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2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9000"/>
                </a:lnSpc>
                <a:tabLst/>
              </a:pPr>
              <a:endParaRPr lang="Arial" altLang="Arial" sz="600" dirty="0"/>
            </a:p>
            <a:p>
              <a:pPr marL="1786105" indent="-11967" algn="l" rtl="0" eaLnBrk="0">
                <a:lnSpc>
                  <a:spcPct val="113000"/>
                </a:lnSpc>
                <a:spcBef>
                  <a:spcPts val="7"/>
                </a:spcBef>
                <a:tabLst/>
              </a:pPr>
              <a:r>
                <a:rPr sz="2600" spc="2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We</a:t>
              </a:r>
              <a:r>
                <a:rPr sz="2600" spc="28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sz="2600" spc="18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using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Here</a:t>
              </a:r>
              <a:r>
                <a:rPr sz="2600" spc="2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is</a:t>
              </a:r>
              <a:r>
                <a:rPr sz="2600" spc="1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2600" spc="2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endParaRPr lang="Times New Roman" altLang="Times New Roman" sz="2600" dirty="0"/>
            </a:p>
          </p:txBody>
        </p:sp>
      </p:grpSp>
      <p:sp>
        <p:nvSpPr>
          <p:cNvPr id="160" name="textbox 160"/>
          <p:cNvSpPr/>
          <p:nvPr/>
        </p:nvSpPr>
        <p:spPr>
          <a:xfrm>
            <a:off x="458895" y="691920"/>
            <a:ext cx="12683490" cy="3428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8354"/>
              </a:lnSpc>
              <a:tabLst/>
            </a:pPr>
            <a:r>
              <a:rPr sz="60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Association</a:t>
            </a:r>
            <a:r>
              <a:rPr sz="6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</a:t>
            </a:r>
            <a:endParaRPr lang="Times New Roman" altLang="Times New Roman" sz="6000" dirty="0"/>
          </a:p>
          <a:p>
            <a:pPr indent="3239025" algn="l" rtl="0" eaLnBrk="0">
              <a:lnSpc>
                <a:spcPts val="3697"/>
              </a:lnSpc>
              <a:spcBef>
                <a:spcPts val="1543"/>
              </a:spcBef>
              <a:tabLst/>
            </a:pPr>
            <a:r>
              <a:rPr sz="26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26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conditions</a:t>
            </a:r>
            <a:endParaRPr lang="Times New Roman" altLang="Times New Roman" sz="26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3696475" indent="328132" algn="l" rtl="0" eaLnBrk="0">
              <a:lnSpc>
                <a:spcPct val="113000"/>
              </a:lnSpc>
              <a:spcBef>
                <a:spcPts val="5"/>
              </a:spcBef>
              <a:tabLst/>
            </a:pP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600" spc="5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apriori</a:t>
            </a:r>
            <a:r>
              <a:rPr sz="2600" spc="1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sz="2600" spc="1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6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run</a:t>
            </a:r>
            <a:r>
              <a:rPr sz="2600" spc="1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600" spc="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Association</a:t>
            </a:r>
            <a:r>
              <a:rPr sz="26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process.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</a:t>
            </a:r>
            <a:r>
              <a:rPr sz="2600" spc="1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26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have.</a:t>
            </a:r>
            <a:endParaRPr lang="Times New Roman" altLang="Times New Roman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3B8A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528351" cy="4660391"/>
          </a:xfrm>
          <a:prstGeom prst="rect">
            <a:avLst/>
          </a:prstGeom>
        </p:spPr>
      </p:pic>
      <p:sp>
        <p:nvSpPr>
          <p:cNvPr id="163" name="textbox 163"/>
          <p:cNvSpPr/>
          <p:nvPr/>
        </p:nvSpPr>
        <p:spPr>
          <a:xfrm>
            <a:off x="268395" y="501420"/>
            <a:ext cx="10255250" cy="81603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8354"/>
              </a:lnSpc>
              <a:tabLst/>
            </a:pPr>
            <a:r>
              <a:rPr sz="60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Association</a:t>
            </a:r>
            <a:r>
              <a:rPr sz="6000" spc="6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</a:t>
            </a:r>
            <a:endParaRPr lang="Times New Roman" altLang="Times New Roman" sz="6000" dirty="0"/>
          </a:p>
          <a:p>
            <a:pPr indent="31163" algn="l" rtl="0" eaLnBrk="0">
              <a:lnSpc>
                <a:spcPts val="3172"/>
              </a:lnSpc>
              <a:spcBef>
                <a:spcPts val="1543"/>
              </a:spcBef>
              <a:tabLst/>
            </a:pP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Injury</a:t>
            </a:r>
            <a:r>
              <a:rPr sz="26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happened</a:t>
            </a:r>
            <a:r>
              <a:rPr sz="26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2600" spc="1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26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conditions</a:t>
            </a:r>
            <a:endParaRPr lang="Times New Roman" altLang="Times New Roman" sz="26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indent="3072618" algn="l" rtl="0" eaLnBrk="0">
              <a:lnSpc>
                <a:spcPct val="81000"/>
              </a:lnSpc>
              <a:spcBef>
                <a:spcPts val="1021"/>
              </a:spcBef>
              <a:tabLst>
                <a:tab pos="3316604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Road,</a:t>
            </a:r>
            <a:r>
              <a:rPr sz="340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</a:t>
            </a:r>
            <a:r>
              <a:rPr sz="34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</a:t>
            </a:r>
            <a:endParaRPr lang="Arial" altLang="Arial" sz="3400" dirty="0"/>
          </a:p>
          <a:p>
            <a:pPr marL="3072618" algn="l" rtl="0" eaLnBrk="0">
              <a:lnSpc>
                <a:spcPct val="117000"/>
              </a:lnSpc>
              <a:spcBef>
                <a:spcPts val="59"/>
              </a:spcBef>
              <a:tabLst>
                <a:tab pos="3298825" algn="l"/>
                <a:tab pos="3316604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3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Road,</a:t>
            </a:r>
            <a:r>
              <a:rPr sz="3400" spc="2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</a:t>
            </a:r>
            <a:r>
              <a:rPr sz="34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environment,</a:t>
            </a:r>
            <a:r>
              <a:rPr sz="34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</a:t>
            </a:r>
            <a:r>
              <a:rPr sz="34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</a:t>
            </a:r>
            <a:r>
              <a:rPr sz="3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</a:t>
            </a:r>
            <a:r>
              <a:rPr sz="3400" spc="3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environment,</a:t>
            </a:r>
            <a:r>
              <a:rPr sz="34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daylight</a:t>
            </a:r>
            <a:endParaRPr lang="Arial" altLang="Arial" sz="3400" dirty="0"/>
          </a:p>
          <a:p>
            <a:pPr marL="3072618" algn="l" rtl="0" eaLnBrk="0">
              <a:lnSpc>
                <a:spcPct val="117000"/>
              </a:lnSpc>
              <a:spcBef>
                <a:spcPts val="59"/>
              </a:spcBef>
              <a:tabLst>
                <a:tab pos="3298825" algn="l"/>
                <a:tab pos="3316604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</a:t>
            </a:r>
            <a:r>
              <a:rPr sz="34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environment,</a:t>
            </a:r>
            <a:r>
              <a:rPr sz="34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</a:t>
            </a:r>
            <a:r>
              <a:rPr sz="34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</a:t>
            </a:r>
            <a:r>
              <a:rPr sz="3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3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</a:t>
            </a:r>
            <a:r>
              <a:rPr sz="34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</a:t>
            </a:r>
            <a:endParaRPr lang="Arial" altLang="Arial" sz="3400" dirty="0"/>
          </a:p>
          <a:p>
            <a:pPr indent="3072618" algn="l" rtl="0" eaLnBrk="0">
              <a:lnSpc>
                <a:spcPct val="81000"/>
              </a:lnSpc>
              <a:spcBef>
                <a:spcPts val="1498"/>
              </a:spcBef>
              <a:tabLst>
                <a:tab pos="3288029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Weekday,</a:t>
            </a:r>
            <a:r>
              <a:rPr sz="34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</a:t>
            </a:r>
            <a:r>
              <a:rPr sz="34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</a:t>
            </a:r>
            <a:endParaRPr lang="Arial" altLang="Arial" sz="3400" dirty="0"/>
          </a:p>
          <a:p>
            <a:pPr indent="3072618" algn="l" rtl="0" eaLnBrk="0">
              <a:lnSpc>
                <a:spcPct val="86000"/>
              </a:lnSpc>
              <a:spcBef>
                <a:spcPts val="1528"/>
              </a:spcBef>
              <a:tabLst>
                <a:tab pos="3316604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Road,</a:t>
            </a:r>
            <a:r>
              <a:rPr sz="34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</a:t>
            </a:r>
            <a:r>
              <a:rPr sz="34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endParaRPr lang="Arial" altLang="Arial" sz="3400" dirty="0"/>
          </a:p>
          <a:p>
            <a:pPr indent="3072618" algn="l" rtl="0" eaLnBrk="0">
              <a:lnSpc>
                <a:spcPct val="78000"/>
              </a:lnSpc>
              <a:spcBef>
                <a:spcPts val="1286"/>
              </a:spcBef>
              <a:tabLst>
                <a:tab pos="3288029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Weekday,</a:t>
            </a:r>
            <a:r>
              <a:rPr sz="3400" spc="5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road,</a:t>
            </a:r>
            <a:r>
              <a:rPr sz="34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</a:t>
            </a:r>
            <a:r>
              <a:rPr sz="34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endParaRPr lang="Arial" altLang="Arial" sz="3400" dirty="0"/>
          </a:p>
          <a:p>
            <a:pPr indent="3072618" algn="l" rtl="0" eaLnBrk="0">
              <a:lnSpc>
                <a:spcPts val="4802"/>
              </a:lnSpc>
              <a:tabLst>
                <a:tab pos="3316604" algn="l"/>
              </a:tabLst>
            </a:pPr>
            <a:r>
              <a:rPr sz="3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Road,</a:t>
            </a:r>
            <a:r>
              <a:rPr sz="34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daylight</a:t>
            </a:r>
            <a:endParaRPr lang="Arial" altLang="Arial" sz="3400" dirty="0"/>
          </a:p>
        </p:txBody>
      </p:sp>
      <p:pic>
        <p:nvPicPr>
          <p:cNvPr id="164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06623" y="8355303"/>
            <a:ext cx="134390" cy="134389"/>
          </a:xfrm>
          <a:prstGeom prst="rect">
            <a:avLst/>
          </a:prstGeom>
        </p:spPr>
      </p:pic>
      <p:pic>
        <p:nvPicPr>
          <p:cNvPr id="165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06623" y="7745379"/>
            <a:ext cx="134390" cy="134389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06623" y="7135456"/>
            <a:ext cx="134390" cy="134389"/>
          </a:xfrm>
          <a:prstGeom prst="rect">
            <a:avLst/>
          </a:prstGeom>
        </p:spPr>
      </p:pic>
      <p:pic>
        <p:nvPicPr>
          <p:cNvPr id="167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206623" y="6525533"/>
            <a:ext cx="134390" cy="134389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206623" y="5915610"/>
            <a:ext cx="134390" cy="134389"/>
          </a:xfrm>
          <a:prstGeom prst="rect">
            <a:avLst/>
          </a:prstGeom>
        </p:spPr>
      </p:pic>
      <p:pic>
        <p:nvPicPr>
          <p:cNvPr id="169" name="picture 1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206623" y="5305686"/>
            <a:ext cx="134390" cy="134389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206623" y="4695763"/>
            <a:ext cx="134390" cy="134389"/>
          </a:xfrm>
          <a:prstGeom prst="rect">
            <a:avLst/>
          </a:prstGeom>
        </p:spPr>
      </p:pic>
      <p:pic>
        <p:nvPicPr>
          <p:cNvPr id="171" name="picture 1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206623" y="4085839"/>
            <a:ext cx="134390" cy="134389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206623" y="3475916"/>
            <a:ext cx="134390" cy="1343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9427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74" name="picture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0695" y="1349225"/>
            <a:ext cx="8034098" cy="8584706"/>
          </a:xfrm>
          <a:prstGeom prst="rect">
            <a:avLst/>
          </a:prstGeom>
        </p:spPr>
      </p:pic>
      <p:sp>
        <p:nvSpPr>
          <p:cNvPr id="175" name="textbox 175"/>
          <p:cNvSpPr/>
          <p:nvPr/>
        </p:nvSpPr>
        <p:spPr>
          <a:xfrm>
            <a:off x="1020063" y="5022120"/>
            <a:ext cx="6249034" cy="10712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33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1000"/>
              </a:lnSpc>
              <a:tabLst/>
            </a:pP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100" spc="3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3100" spc="1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future</a:t>
            </a:r>
            <a:endParaRPr lang="Times New Roman" altLang="Times New Roman" sz="3100" dirty="0"/>
          </a:p>
        </p:txBody>
      </p:sp>
      <p:sp>
        <p:nvSpPr>
          <p:cNvPr id="176" name="textbox 176"/>
          <p:cNvSpPr/>
          <p:nvPr/>
        </p:nvSpPr>
        <p:spPr>
          <a:xfrm>
            <a:off x="1052575" y="3484930"/>
            <a:ext cx="4967604" cy="12846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9912"/>
              </a:lnSpc>
              <a:tabLst/>
            </a:pPr>
            <a:r>
              <a:rPr sz="7100" spc="6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lang="Times New Roman" altLang="Times New Roman" sz="7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8288000" cy="10287000"/>
          </a:xfrm>
          <a:prstGeom prst="rect">
            <a:avLst/>
          </a:prstGeom>
        </p:spPr>
      </p:pic>
      <p:sp>
        <p:nvSpPr>
          <p:cNvPr id="178" name="textbox 178"/>
          <p:cNvSpPr/>
          <p:nvPr/>
        </p:nvSpPr>
        <p:spPr>
          <a:xfrm>
            <a:off x="2982206" y="1226538"/>
            <a:ext cx="12367894" cy="1104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3997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89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8900" spc="8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9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</a:t>
            </a:r>
            <a:r>
              <a:rPr sz="8900" spc="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9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endParaRPr lang="Arial" altLang="Arial" sz="8900" dirty="0"/>
          </a:p>
        </p:txBody>
      </p:sp>
      <p:sp>
        <p:nvSpPr>
          <p:cNvPr id="179" name="textbox 179"/>
          <p:cNvSpPr/>
          <p:nvPr/>
        </p:nvSpPr>
        <p:spPr>
          <a:xfrm>
            <a:off x="4468066" y="7402203"/>
            <a:ext cx="7898765" cy="3276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1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3000"/>
              </a:lnSpc>
              <a:tabLst/>
            </a:pP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400" spc="6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24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4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r>
              <a:rPr sz="24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4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4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correctly</a:t>
            </a:r>
            <a:r>
              <a:rPr sz="24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sz="240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</a:t>
            </a:r>
            <a:r>
              <a:rPr sz="2400" spc="-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"/>
          <p:cNvSpPr/>
          <p:nvPr/>
        </p:nvSpPr>
        <p:spPr>
          <a:xfrm>
            <a:off x="0" y="6"/>
            <a:ext cx="18288000" cy="10287000"/>
          </a:xfrm>
          <a:prstGeom prst="rect">
            <a:avLst/>
          </a:prstGeom>
          <a:solidFill>
            <a:srgbClr val="EDEDE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sp>
        <p:nvSpPr>
          <p:cNvPr id="181" name="textbox 181"/>
          <p:cNvSpPr/>
          <p:nvPr/>
        </p:nvSpPr>
        <p:spPr>
          <a:xfrm>
            <a:off x="2119479" y="3848954"/>
            <a:ext cx="15354935" cy="2288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100" dirty="0"/>
          </a:p>
          <a:p>
            <a:pPr marL="4943514" indent="27733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P.D.property</a:t>
            </a:r>
            <a:r>
              <a:rPr sz="2700" spc="5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instead of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injury.</a:t>
            </a:r>
            <a:r>
              <a:rPr sz="2700" spc="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 conclusion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is,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even</a:t>
            </a: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though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4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KNN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provides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r>
              <a:rPr sz="27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</a:t>
            </a: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disadvantage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does</a:t>
            </a:r>
            <a:r>
              <a:rPr sz="2700" spc="4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always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sense</a:t>
            </a: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 each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attribute.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600" dirty="0"/>
          </a:p>
          <a:p>
            <a:pPr indent="12700" algn="l" rtl="0" eaLnBrk="0">
              <a:lnSpc>
                <a:spcPct val="84000"/>
              </a:lnSpc>
              <a:spcBef>
                <a:spcPts val="7"/>
              </a:spcBef>
              <a:tabLst/>
            </a:pP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700" spc="2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likely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weekdays,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downtown.</a:t>
            </a:r>
            <a:endParaRPr lang="Arial" altLang="Arial" sz="2700" dirty="0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777119" y="5880998"/>
            <a:ext cx="104775" cy="104775"/>
          </a:xfrm>
          <a:prstGeom prst="rect">
            <a:avLst/>
          </a:prstGeom>
        </p:spPr>
      </p:pic>
      <p:sp>
        <p:nvSpPr>
          <p:cNvPr id="183" name="textbox 183"/>
          <p:cNvSpPr/>
          <p:nvPr/>
        </p:nvSpPr>
        <p:spPr>
          <a:xfrm>
            <a:off x="6764418" y="1667824"/>
            <a:ext cx="10977573" cy="1708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462"/>
              </a:lnSpc>
              <a:tabLst/>
            </a:pPr>
            <a:endParaRPr lang="Arial" altLang="Arial" sz="100" dirty="0"/>
          </a:p>
          <a:p>
            <a:pPr indent="117475" algn="l" rtl="0" eaLnBrk="0">
              <a:lnSpc>
                <a:spcPct val="83000"/>
              </a:lnSpc>
              <a:tabLst>
                <a:tab pos="298450" algn="l"/>
              </a:tabLst>
            </a:pPr>
            <a:r>
              <a:rPr sz="2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3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relevant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impact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indent="117475" algn="l" rtl="0" eaLnBrk="0">
              <a:lnSpc>
                <a:spcPct val="83000"/>
              </a:lnSpc>
              <a:spcBef>
                <a:spcPts val="818"/>
              </a:spcBef>
              <a:tabLst>
                <a:tab pos="298450" algn="l"/>
              </a:tabLst>
            </a:pPr>
            <a:r>
              <a:rPr sz="2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prediction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spc="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getting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bit</a:t>
            </a:r>
            <a:r>
              <a:rPr sz="27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higher</a:t>
            </a:r>
            <a:r>
              <a:rPr sz="27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actual</a:t>
            </a:r>
            <a:endParaRPr lang="Arial" altLang="Arial" sz="2700" dirty="0"/>
          </a:p>
          <a:p>
            <a:pPr indent="319908" algn="l" rtl="0" eaLnBrk="0">
              <a:lnSpc>
                <a:spcPct val="83000"/>
              </a:lnSpc>
              <a:spcBef>
                <a:spcPts val="611"/>
              </a:spcBef>
              <a:tabLst/>
            </a:pP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result.</a:t>
            </a:r>
            <a:r>
              <a:rPr sz="2700" spc="6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However,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accuracy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overall result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high.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lang="en-CA"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can</a:t>
            </a:r>
            <a:endParaRPr lang="Arial" altLang="Arial" sz="2700" dirty="0"/>
          </a:p>
        </p:txBody>
      </p:sp>
      <p:pic>
        <p:nvPicPr>
          <p:cNvPr id="184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7119" y="2701207"/>
            <a:ext cx="104775" cy="104775"/>
          </a:xfrm>
          <a:prstGeom prst="rect">
            <a:avLst/>
          </a:prstGeom>
        </p:spPr>
      </p:pic>
      <p:pic>
        <p:nvPicPr>
          <p:cNvPr id="185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777119" y="1777377"/>
            <a:ext cx="104775" cy="104775"/>
          </a:xfrm>
          <a:prstGeom prst="rect">
            <a:avLst/>
          </a:prstGeom>
        </p:spPr>
      </p:pic>
      <p:sp>
        <p:nvSpPr>
          <p:cNvPr id="186" name="textbox 186"/>
          <p:cNvSpPr/>
          <p:nvPr/>
        </p:nvSpPr>
        <p:spPr>
          <a:xfrm>
            <a:off x="6764419" y="7330444"/>
            <a:ext cx="10055859" cy="7893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464"/>
              </a:lnSpc>
              <a:tabLst/>
            </a:pPr>
            <a:endParaRPr lang="Arial" altLang="Arial" sz="100" dirty="0"/>
          </a:p>
          <a:p>
            <a:pPr indent="117475" algn="l" rtl="0" eaLnBrk="0">
              <a:lnSpc>
                <a:spcPct val="83000"/>
              </a:lnSpc>
              <a:tabLst>
                <a:tab pos="298450" algn="l"/>
              </a:tabLst>
            </a:pPr>
            <a:r>
              <a:rPr sz="2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2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expectations,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always</a:t>
            </a:r>
            <a:endParaRPr lang="Arial" altLang="Arial" sz="2700" dirty="0"/>
          </a:p>
          <a:p>
            <a:pPr indent="303907" algn="l" rtl="0" eaLnBrk="0">
              <a:lnSpc>
                <a:spcPct val="84000"/>
              </a:lnSpc>
              <a:spcBef>
                <a:spcPts val="610"/>
              </a:spcBef>
              <a:tabLst/>
            </a:pP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appeared</a:t>
            </a:r>
            <a:r>
              <a:rPr sz="27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mild</a:t>
            </a:r>
            <a:r>
              <a:rPr sz="27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weather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environmental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</a:t>
            </a:r>
            <a:r>
              <a:rPr sz="2700" spc="2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</p:txBody>
      </p:sp>
      <p:pic>
        <p:nvPicPr>
          <p:cNvPr id="187" name="picture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777119" y="7439997"/>
            <a:ext cx="104775" cy="104775"/>
          </a:xfrm>
          <a:prstGeom prst="rect">
            <a:avLst/>
          </a:prstGeom>
        </p:spPr>
      </p:pic>
      <p:sp>
        <p:nvSpPr>
          <p:cNvPr id="188" name="textbox 188"/>
          <p:cNvSpPr/>
          <p:nvPr/>
        </p:nvSpPr>
        <p:spPr>
          <a:xfrm>
            <a:off x="2119478" y="3383516"/>
            <a:ext cx="14700799" cy="506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3783"/>
              </a:lnSpc>
              <a:tabLst/>
            </a:pPr>
            <a:r>
              <a:rPr sz="4300" spc="-10" baseline="-2340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kNN</a:t>
            </a:r>
            <a:r>
              <a:rPr sz="27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r>
              <a:rPr sz="2700" spc="3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correct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classified</a:t>
            </a:r>
            <a:r>
              <a:rPr sz="2700" spc="1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instances</a:t>
            </a: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300" spc="-10" baseline="4455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2794" dirty="0"/>
          </a:p>
        </p:txBody>
      </p:sp>
      <p:pic>
        <p:nvPicPr>
          <p:cNvPr id="189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8700" y="1543068"/>
            <a:ext cx="617503" cy="6447473"/>
          </a:xfrm>
          <a:prstGeom prst="rect">
            <a:avLst/>
          </a:prstGeom>
        </p:spPr>
      </p:pic>
      <p:sp>
        <p:nvSpPr>
          <p:cNvPr id="190" name="textbox 190"/>
          <p:cNvSpPr/>
          <p:nvPr/>
        </p:nvSpPr>
        <p:spPr>
          <a:xfrm>
            <a:off x="2108103" y="7630456"/>
            <a:ext cx="2599689" cy="434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30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Association</a:t>
            </a:r>
            <a:r>
              <a:rPr sz="2700" spc="2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Rule</a:t>
            </a:r>
            <a:endParaRPr lang="Arial" altLang="Arial" sz="2700" dirty="0"/>
          </a:p>
        </p:txBody>
      </p:sp>
      <p:sp>
        <p:nvSpPr>
          <p:cNvPr id="191" name="textbox 191"/>
          <p:cNvSpPr/>
          <p:nvPr/>
        </p:nvSpPr>
        <p:spPr>
          <a:xfrm>
            <a:off x="2136188" y="1690625"/>
            <a:ext cx="2126614" cy="434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30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27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Tree</a:t>
            </a:r>
            <a:endParaRPr lang="Arial" altLang="Arial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solidFill>
            <a:srgbClr val="4686C8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481856" y="1052593"/>
            <a:ext cx="8165502" cy="8371089"/>
          </a:xfrm>
          <a:prstGeom prst="rect">
            <a:avLst/>
          </a:prstGeom>
        </p:spPr>
      </p:pic>
      <p:sp>
        <p:nvSpPr>
          <p:cNvPr id="9" name="textbox 9"/>
          <p:cNvSpPr/>
          <p:nvPr/>
        </p:nvSpPr>
        <p:spPr>
          <a:xfrm>
            <a:off x="1036318" y="4145987"/>
            <a:ext cx="6881494" cy="2136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3529" algn="l" rtl="0" eaLnBrk="0">
              <a:lnSpc>
                <a:spcPts val="9912"/>
              </a:lnSpc>
              <a:tabLst/>
            </a:pPr>
            <a:r>
              <a:rPr sz="7100" spc="60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7100" spc="6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60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Collection</a:t>
            </a:r>
            <a:endParaRPr lang="Times New Roman" altLang="Times New Roman" sz="71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700" dirty="0"/>
          </a:p>
          <a:p>
            <a:pPr indent="12700" algn="l" rtl="0" eaLnBrk="0">
              <a:lnSpc>
                <a:spcPts val="4392"/>
              </a:lnSpc>
              <a:spcBef>
                <a:spcPts val="3"/>
              </a:spcBef>
              <a:tabLst/>
            </a:pP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Get</a:t>
            </a:r>
            <a:r>
              <a:rPr sz="3100" spc="1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know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raw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endParaRPr lang="Times New Roman" altLang="Times New Roman" sz="3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"/>
          <p:cNvSpPr/>
          <p:nvPr/>
        </p:nvSpPr>
        <p:spPr>
          <a:xfrm>
            <a:off x="0" y="6"/>
            <a:ext cx="18288000" cy="10287000"/>
          </a:xfrm>
          <a:prstGeom prst="rect">
            <a:avLst/>
          </a:prstGeom>
          <a:solidFill>
            <a:srgbClr val="09427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3" name="textbox 193"/>
          <p:cNvSpPr/>
          <p:nvPr/>
        </p:nvSpPr>
        <p:spPr>
          <a:xfrm>
            <a:off x="1030222" y="1427881"/>
            <a:ext cx="14822805" cy="599915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5052" algn="l" rtl="0" eaLnBrk="0">
              <a:lnSpc>
                <a:spcPts val="9912"/>
              </a:lnSpc>
              <a:tabLst/>
            </a:pPr>
            <a:r>
              <a:rPr sz="7100" spc="650" dirty="0">
                <a:solidFill>
                  <a:srgbClr val="FCFDF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lang="Times New Roman" altLang="Times New Roman" sz="7100" dirty="0"/>
          </a:p>
          <a:p>
            <a:pPr marL="12700" indent="2031" algn="l" rtl="0" eaLnBrk="0">
              <a:lnSpc>
                <a:spcPct val="104000"/>
              </a:lnSpc>
              <a:spcBef>
                <a:spcPts val="1590"/>
              </a:spcBef>
              <a:tabLst/>
            </a:pP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</a:t>
            </a:r>
            <a:r>
              <a:rPr sz="3100" spc="6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result,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3100" spc="1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31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injury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collision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3100" spc="3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likely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happen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downtown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3100" spc="1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weekdays</a:t>
            </a:r>
            <a:r>
              <a:rPr sz="31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</a:t>
            </a:r>
            <a:r>
              <a:rPr sz="3100" spc="2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mild</a:t>
            </a:r>
            <a:r>
              <a:rPr sz="3100" spc="1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weather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sz="3100" spc="7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condition,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also,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most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effect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injury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collision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31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SMV</a:t>
            </a:r>
            <a:r>
              <a:rPr sz="3100" spc="4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-other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signal.</a:t>
            </a:r>
            <a:endParaRPr lang="Times New Roman" altLang="Times New Roman" sz="31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700" dirty="0"/>
          </a:p>
          <a:p>
            <a:pPr marL="12700" indent="4063" algn="l" rtl="0" eaLnBrk="0">
              <a:lnSpc>
                <a:spcPct val="104000"/>
              </a:lnSpc>
              <a:tabLst/>
            </a:pP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3100" spc="29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further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effect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society,</a:t>
            </a:r>
            <a:r>
              <a:rPr sz="3100" spc="2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could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suggestion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31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government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make</a:t>
            </a:r>
            <a:r>
              <a:rPr sz="3100" spc="7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sure</a:t>
            </a:r>
            <a:r>
              <a:rPr sz="3100" spc="1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traffic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signal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work</a:t>
            </a:r>
            <a:r>
              <a:rPr sz="3100" spc="1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well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3100" spc="1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also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3100" spc="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suggestion</a:t>
            </a:r>
            <a:r>
              <a:rPr sz="3100" spc="4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driver</a:t>
            </a:r>
            <a:r>
              <a:rPr sz="3100" spc="1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24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3100" spc="26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care</a:t>
            </a:r>
            <a:r>
              <a:rPr lang="en-US" altLang="zh-CN"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ful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drive</a:t>
            </a:r>
            <a:r>
              <a:rPr sz="3100" spc="21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kind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situation.</a:t>
            </a:r>
            <a:endParaRPr lang="Times New Roman" altLang="Times New Roman" sz="3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EDEDE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5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966899" y="4756618"/>
            <a:ext cx="1754835" cy="1685925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1051557" y="4381710"/>
            <a:ext cx="3531870" cy="878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710"/>
              </a:lnSpc>
              <a:tabLst/>
            </a:pPr>
            <a:r>
              <a:rPr sz="5500" spc="58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Question?</a:t>
            </a:r>
            <a:endParaRPr lang="Times New Roman" altLang="Times New Roman" sz="5500" dirty="0"/>
          </a:p>
        </p:txBody>
      </p:sp>
      <p:pic>
        <p:nvPicPr>
          <p:cNvPr id="197" name="picture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993262" y="756238"/>
            <a:ext cx="1577364" cy="1571625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991397" y="2860260"/>
            <a:ext cx="2295525" cy="1008267"/>
          </a:xfrm>
          <a:prstGeom prst="rect">
            <a:avLst/>
          </a:prstGeom>
        </p:spPr>
      </p:pic>
      <p:pic>
        <p:nvPicPr>
          <p:cNvPr id="199" name="picture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603894" y="6215101"/>
            <a:ext cx="1367773" cy="1674871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85143" y="6194656"/>
            <a:ext cx="1510597" cy="1476374"/>
          </a:xfrm>
          <a:prstGeom prst="rect">
            <a:avLst/>
          </a:prstGeom>
        </p:spPr>
      </p:pic>
      <p:pic>
        <p:nvPicPr>
          <p:cNvPr id="201" name="picture 2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048880" y="798311"/>
            <a:ext cx="1482396" cy="1499951"/>
          </a:xfrm>
          <a:prstGeom prst="rect">
            <a:avLst/>
          </a:prstGeom>
        </p:spPr>
      </p:pic>
      <p:pic>
        <p:nvPicPr>
          <p:cNvPr id="202" name="picture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687494" y="2661178"/>
            <a:ext cx="1161366" cy="1809749"/>
          </a:xfrm>
          <a:prstGeom prst="rect">
            <a:avLst/>
          </a:prstGeom>
        </p:spPr>
      </p:pic>
      <p:pic>
        <p:nvPicPr>
          <p:cNvPr id="203" name="picture 2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3426273" y="4047708"/>
            <a:ext cx="914400" cy="2237873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193847" y="756238"/>
            <a:ext cx="1038453" cy="1904914"/>
          </a:xfrm>
          <a:prstGeom prst="rect">
            <a:avLst/>
          </a:prstGeom>
        </p:spPr>
      </p:pic>
      <p:pic>
        <p:nvPicPr>
          <p:cNvPr id="205" name="picture 2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4409934" y="8091583"/>
            <a:ext cx="1435424" cy="1362074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6019141" y="870192"/>
            <a:ext cx="1444583" cy="1352550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2144299" y="900970"/>
            <a:ext cx="1390648" cy="1390650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855627" y="8213455"/>
            <a:ext cx="1542429" cy="1247770"/>
          </a:xfrm>
          <a:prstGeom prst="rect">
            <a:avLst/>
          </a:prstGeom>
        </p:spPr>
      </p:pic>
      <p:pic>
        <p:nvPicPr>
          <p:cNvPr id="209" name="picture 20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9928123" y="4251178"/>
            <a:ext cx="1398894" cy="1371597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0043964" y="8358283"/>
            <a:ext cx="1478615" cy="1247774"/>
          </a:xfrm>
          <a:prstGeom prst="rect">
            <a:avLst/>
          </a:prstGeom>
        </p:spPr>
      </p:pic>
      <p:pic>
        <p:nvPicPr>
          <p:cNvPr id="211" name="picture 2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2353740" y="7969702"/>
            <a:ext cx="1236276" cy="1485896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4623867" y="4889945"/>
            <a:ext cx="1287309" cy="1419225"/>
          </a:xfrm>
          <a:prstGeom prst="rect">
            <a:avLst/>
          </a:prstGeom>
        </p:spPr>
      </p:pic>
      <p:pic>
        <p:nvPicPr>
          <p:cNvPr id="213" name="picture 2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6273375" y="2661910"/>
            <a:ext cx="999980" cy="1808286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5439280" y="6702588"/>
            <a:ext cx="1573697" cy="1085849"/>
          </a:xfrm>
          <a:prstGeom prst="rect">
            <a:avLst/>
          </a:prstGeom>
        </p:spPr>
      </p:pic>
      <p:pic>
        <p:nvPicPr>
          <p:cNvPr id="215" name="picture 2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6267686" y="756778"/>
            <a:ext cx="1238249" cy="1351469"/>
          </a:xfrm>
          <a:prstGeom prst="rect">
            <a:avLst/>
          </a:prstGeom>
        </p:spPr>
      </p:pic>
      <p:graphicFrame>
        <p:nvGraphicFramePr>
          <p:cNvPr id="216" name="table 216"/>
          <p:cNvGraphicFramePr>
            <a:graphicFrameLocks noGrp="1"/>
          </p:cNvGraphicFramePr>
          <p:nvPr/>
        </p:nvGraphicFramePr>
        <p:xfrm>
          <a:off x="6379993" y="7706424"/>
          <a:ext cx="904239" cy="1713864"/>
        </p:xfrm>
        <a:graphic>
          <a:graphicData uri="http://schemas.openxmlformats.org/drawingml/2006/table">
            <a:tbl>
              <a:tblPr/>
              <a:tblGrid>
                <a:gridCol w="90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38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9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picture 2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6188280" y="5771889"/>
            <a:ext cx="1404601" cy="1076324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1739631" y="4576478"/>
            <a:ext cx="1475927" cy="1019175"/>
          </a:xfrm>
          <a:prstGeom prst="rect">
            <a:avLst/>
          </a:prstGeom>
        </p:spPr>
      </p:pic>
      <p:pic>
        <p:nvPicPr>
          <p:cNvPr id="219" name="picture 21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6379993" y="7706424"/>
            <a:ext cx="854945" cy="1726103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0352318" y="6259331"/>
            <a:ext cx="865566" cy="1657183"/>
          </a:xfrm>
          <a:prstGeom prst="rect">
            <a:avLst/>
          </a:prstGeom>
        </p:spPr>
      </p:pic>
      <p:pic>
        <p:nvPicPr>
          <p:cNvPr id="221" name="picture 22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7943388" y="4889948"/>
            <a:ext cx="1712290" cy="733421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3427132" y="6702588"/>
            <a:ext cx="1236536" cy="1009650"/>
          </a:xfrm>
          <a:prstGeom prst="rect">
            <a:avLst/>
          </a:prstGeom>
        </p:spPr>
      </p:pic>
      <p:pic>
        <p:nvPicPr>
          <p:cNvPr id="223" name="picture 22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6419817" y="8041216"/>
            <a:ext cx="877685" cy="1411263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7856857" y="3085017"/>
            <a:ext cx="1235095" cy="962025"/>
          </a:xfrm>
          <a:prstGeom prst="rect">
            <a:avLst/>
          </a:prstGeom>
        </p:spPr>
      </p:pic>
      <p:pic>
        <p:nvPicPr>
          <p:cNvPr id="225" name="picture 22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6597612" y="2672861"/>
            <a:ext cx="466714" cy="2434078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2487079" y="3020523"/>
            <a:ext cx="1720860" cy="620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EDEDE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96167" y="7083788"/>
            <a:ext cx="10472773" cy="783459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3996571" y="1210714"/>
            <a:ext cx="10487659" cy="6715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7881" algn="l" rtl="0" eaLnBrk="0">
              <a:lnSpc>
                <a:spcPts val="4949"/>
              </a:lnSpc>
              <a:tabLst/>
            </a:pPr>
            <a:r>
              <a:rPr sz="3500" spc="3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Brife</a:t>
            </a:r>
            <a:r>
              <a:rPr sz="3500" spc="31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introduction</a:t>
            </a:r>
            <a:endParaRPr lang="Times New Roman" altLang="Times New Roman" sz="3500" dirty="0"/>
          </a:p>
          <a:p>
            <a:pPr marL="30680" indent="-17980" algn="l" rtl="0" eaLnBrk="0">
              <a:lnSpc>
                <a:spcPct val="110000"/>
              </a:lnSpc>
              <a:spcBef>
                <a:spcPts val="1417"/>
              </a:spcBef>
              <a:tabLst/>
            </a:pP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2013</a:t>
            </a:r>
            <a:r>
              <a:rPr sz="2300" spc="4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Tabular</a:t>
            </a:r>
            <a:r>
              <a:rPr sz="23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Transportation</a:t>
            </a:r>
            <a:r>
              <a:rPr sz="23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2300" spc="2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                                                           </a:t>
            </a:r>
            <a:r>
              <a:rPr sz="23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Records</a:t>
            </a:r>
            <a:r>
              <a:rPr sz="2300" spc="3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collisions</a:t>
            </a:r>
            <a:r>
              <a:rPr sz="2300" spc="2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happened</a:t>
            </a:r>
            <a:r>
              <a:rPr sz="2300" spc="2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3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2013</a:t>
            </a:r>
            <a:r>
              <a:rPr sz="2300" spc="-3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15,156</a:t>
            </a:r>
            <a:r>
              <a:rPr sz="2300" spc="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collisions</a:t>
            </a:r>
            <a:r>
              <a:rPr sz="2300" spc="2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3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total</a:t>
            </a:r>
            <a:endParaRPr lang="Arial" altLang="Arial" sz="2300" dirty="0"/>
          </a:p>
          <a:p>
            <a:pPr indent="30680" algn="l" rtl="0" eaLnBrk="0">
              <a:lnSpc>
                <a:spcPct val="99000"/>
              </a:lnSpc>
              <a:spcBef>
                <a:spcPts val="902"/>
              </a:spcBef>
              <a:tabLst/>
            </a:pP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r>
              <a:rPr sz="2300" spc="3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</a:t>
            </a:r>
            <a:r>
              <a:rPr sz="23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</a:t>
            </a:r>
            <a:r>
              <a:rPr sz="23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2300" spc="1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details</a:t>
            </a:r>
            <a:r>
              <a:rPr sz="2300" spc="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300" spc="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endParaRPr lang="Arial" altLang="Arial" sz="23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indent="20167" algn="l" rtl="0" eaLnBrk="0">
              <a:lnSpc>
                <a:spcPts val="4949"/>
              </a:lnSpc>
              <a:spcBef>
                <a:spcPts val="1051"/>
              </a:spcBef>
              <a:tabLst/>
            </a:pPr>
            <a:r>
              <a:rPr sz="3500" spc="3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Resource</a:t>
            </a:r>
            <a:endParaRPr lang="Times New Roman" altLang="Times New Roman" sz="3500" dirty="0"/>
          </a:p>
          <a:p>
            <a:pPr indent="19404" algn="l" rtl="0" eaLnBrk="0">
              <a:lnSpc>
                <a:spcPct val="84000"/>
              </a:lnSpc>
              <a:spcBef>
                <a:spcPts val="1402"/>
              </a:spcBef>
              <a:tabLst/>
            </a:pPr>
            <a:r>
              <a:rPr sz="23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Open</a:t>
            </a:r>
            <a:r>
              <a:rPr sz="2300" spc="2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Ottawa</a:t>
            </a:r>
            <a:endParaRPr lang="Arial" altLang="Arial" sz="2300" dirty="0"/>
          </a:p>
          <a:p>
            <a:pPr indent="32203" algn="l" rtl="0" eaLnBrk="0">
              <a:lnSpc>
                <a:spcPct val="83000"/>
              </a:lnSpc>
              <a:spcBef>
                <a:spcPts val="1019"/>
              </a:spcBef>
              <a:tabLst/>
            </a:pP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2300" spc="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provided</a:t>
            </a:r>
            <a:r>
              <a:rPr sz="2300" spc="2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3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City</a:t>
            </a:r>
            <a:r>
              <a:rPr sz="2300" spc="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Ottawa</a:t>
            </a:r>
            <a:endParaRPr lang="Arial" altLang="Arial" sz="23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indent="17881" algn="l" rtl="0" eaLnBrk="0">
              <a:lnSpc>
                <a:spcPts val="4997"/>
              </a:lnSpc>
              <a:spcBef>
                <a:spcPts val="1050"/>
              </a:spcBef>
              <a:tabLst/>
            </a:pPr>
            <a:r>
              <a:rPr sz="3500" spc="2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Link</a:t>
            </a:r>
            <a:endParaRPr lang="Times New Roman" altLang="Times New Roman" sz="3500" dirty="0"/>
          </a:p>
          <a:p>
            <a:pPr marL="15137" indent="10666" algn="l" rtl="0" eaLnBrk="0">
              <a:lnSpc>
                <a:spcPct val="129000"/>
              </a:lnSpc>
              <a:spcBef>
                <a:spcPts val="317"/>
              </a:spcBef>
              <a:tabLst/>
            </a:pPr>
            <a:r>
              <a:rPr sz="23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https://open</a:t>
            </a:r>
            <a:r>
              <a:rPr sz="2300" spc="2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.ottawa</a:t>
            </a:r>
            <a:r>
              <a:rPr sz="2300" spc="-3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.ca/datasets/ottawa::2013-tabular-transportation-collision-</a:t>
            </a:r>
            <a:r>
              <a:rPr sz="23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data/about</a:t>
            </a:r>
            <a:endParaRPr lang="Arial" altLang="Arial" sz="2300" dirty="0"/>
          </a:p>
        </p:txBody>
      </p:sp>
      <p:sp>
        <p:nvSpPr>
          <p:cNvPr id="13" name="rect"/>
          <p:cNvSpPr/>
          <p:nvPr/>
        </p:nvSpPr>
        <p:spPr>
          <a:xfrm>
            <a:off x="1292732" y="2545515"/>
            <a:ext cx="76200" cy="4429125"/>
          </a:xfrm>
          <a:prstGeom prst="rect">
            <a:avLst/>
          </a:prstGeom>
          <a:solidFill>
            <a:srgbClr val="09427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8700" y="2456533"/>
            <a:ext cx="609600" cy="609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28700" y="6497473"/>
            <a:ext cx="6096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28700" y="4477004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0" y="3"/>
            <a:ext cx="18288000" cy="10287000"/>
          </a:xfrm>
          <a:prstGeom prst="rect">
            <a:avLst/>
          </a:prstGeom>
          <a:solidFill>
            <a:srgbClr val="63B8A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8826" y="262245"/>
            <a:ext cx="17854364" cy="750561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225035" y="7985921"/>
            <a:ext cx="8829617" cy="2076449"/>
            <a:chOff x="0" y="0"/>
            <a:chExt cx="8829617" cy="2076449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829617" cy="2076449"/>
            </a:xfrm>
            <a:prstGeom prst="rect">
              <a:avLst/>
            </a:prstGeom>
          </p:spPr>
        </p:pic>
        <p:sp>
          <p:nvSpPr>
            <p:cNvPr id="20" name="textbox 20"/>
            <p:cNvSpPr/>
            <p:nvPr/>
          </p:nvSpPr>
          <p:spPr>
            <a:xfrm>
              <a:off x="-12700" y="-12700"/>
              <a:ext cx="8855075" cy="21088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7000"/>
                </a:lnSpc>
                <a:tabLst/>
              </a:pPr>
              <a:endParaRPr lang="Arial" altLang="Arial" sz="1000" dirty="0"/>
            </a:p>
            <a:p>
              <a:pPr indent="242085" algn="l" rtl="0" eaLnBrk="0">
                <a:lnSpc>
                  <a:spcPct val="71000"/>
                </a:lnSpc>
                <a:spcBef>
                  <a:spcPts val="6"/>
                </a:spcBef>
                <a:tabLst/>
              </a:pPr>
              <a:r>
                <a:rPr sz="2700" spc="-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SURFACE_CONDITION</a:t>
              </a:r>
              <a:endParaRPr lang="Arial" altLang="Arial" sz="27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453"/>
                </a:lnSpc>
                <a:tabLst/>
              </a:pPr>
              <a:endParaRPr lang="Arial" altLang="Arial" sz="100" dirty="0"/>
            </a:p>
            <a:p>
              <a:pPr marL="242020" indent="-1688" algn="l" rtl="0" eaLnBrk="0">
                <a:lnSpc>
                  <a:spcPct val="122000"/>
                </a:lnSpc>
                <a:tabLst/>
              </a:pP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The</a:t>
              </a:r>
              <a:r>
                <a:rPr sz="1800" spc="2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surface</a:t>
              </a:r>
              <a:r>
                <a:rPr sz="1800" spc="1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condition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includes: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unknown,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dry,</a:t>
              </a:r>
              <a:r>
                <a:rPr sz="1800" spc="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wet,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loose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snow,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slush,</a:t>
              </a:r>
              <a:r>
                <a:rPr sz="1800" spc="18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packed         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snow,</a:t>
              </a:r>
              <a:r>
                <a:rPr sz="1800" spc="6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ice,</a:t>
              </a:r>
              <a:r>
                <a:rPr sz="1800" spc="18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mud,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loose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sand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or</a:t>
              </a:r>
              <a:r>
                <a:rPr sz="1800" spc="12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gravel,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spilled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liquid,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and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other</a:t>
              </a:r>
              <a:r>
                <a:rPr sz="1800" spc="-28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.</a:t>
              </a:r>
              <a:endParaRPr lang="Arial" altLang="Arial" sz="18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9233056" y="7985921"/>
            <a:ext cx="8829541" cy="2076449"/>
            <a:chOff x="0" y="0"/>
            <a:chExt cx="8829541" cy="2076449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829541" cy="2076449"/>
            </a:xfrm>
            <a:prstGeom prst="rect">
              <a:avLst/>
            </a:prstGeom>
          </p:spPr>
        </p:pic>
        <p:sp>
          <p:nvSpPr>
            <p:cNvPr id="22" name="textbox 22"/>
            <p:cNvSpPr/>
            <p:nvPr/>
          </p:nvSpPr>
          <p:spPr>
            <a:xfrm>
              <a:off x="-12700" y="-12700"/>
              <a:ext cx="8855075" cy="21088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7000"/>
                </a:lnSpc>
                <a:tabLst/>
              </a:pPr>
              <a:endParaRPr lang="Arial" altLang="Arial" sz="1000" dirty="0"/>
            </a:p>
            <a:p>
              <a:pPr indent="306340" algn="l" rtl="0" eaLnBrk="0">
                <a:lnSpc>
                  <a:spcPct val="71000"/>
                </a:lnSpc>
                <a:spcBef>
                  <a:spcPts val="6"/>
                </a:spcBef>
                <a:tabLst/>
              </a:pPr>
              <a:r>
                <a:rPr sz="2700" spc="-3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IMPACT_TYPE</a:t>
              </a:r>
              <a:endParaRPr lang="Arial" altLang="Arial" sz="27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453"/>
                </a:lnSpc>
                <a:tabLst/>
              </a:pPr>
              <a:endParaRPr lang="Arial" altLang="Arial" sz="100" dirty="0"/>
            </a:p>
            <a:p>
              <a:pPr marL="293780" indent="5306" algn="l" rtl="0" eaLnBrk="0">
                <a:lnSpc>
                  <a:spcPct val="122000"/>
                </a:lnSpc>
                <a:tabLst/>
              </a:pP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Impact</a:t>
              </a:r>
              <a:r>
                <a:rPr sz="1800" spc="2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type</a:t>
              </a:r>
              <a:r>
                <a:rPr sz="1800" spc="1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includes: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approaching,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angle,</a:t>
              </a:r>
              <a:r>
                <a:rPr sz="1800" spc="17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rear</a:t>
              </a:r>
              <a:r>
                <a:rPr sz="1800" spc="11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end,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sideswipe,</a:t>
              </a:r>
              <a:r>
                <a:rPr sz="1800" spc="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turning                      movement,</a:t>
              </a:r>
              <a:r>
                <a:rPr sz="1800" spc="44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SMV</a:t>
              </a:r>
              <a:r>
                <a:rPr sz="1800" spc="15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unattended</a:t>
              </a:r>
              <a:r>
                <a:rPr sz="1800" spc="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vehicle,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SMV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other,</a:t>
              </a:r>
              <a:r>
                <a:rPr sz="1800" spc="9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and</a:t>
              </a:r>
              <a:r>
                <a:rPr sz="1800" spc="10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other</a:t>
              </a:r>
              <a:r>
                <a:rPr sz="1800" spc="6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type</a:t>
              </a:r>
              <a:r>
                <a:rPr sz="1800" spc="-28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spc="0" dirty="0">
                  <a:solidFill>
                    <a:srgbClr val="264C3D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.</a:t>
              </a:r>
              <a:endParaRPr lang="Arial" altLang="Arial" sz="1800" dirty="0"/>
            </a:p>
          </p:txBody>
        </p:sp>
      </p:grpSp>
      <p:sp>
        <p:nvSpPr>
          <p:cNvPr id="23" name="textbox 23"/>
          <p:cNvSpPr/>
          <p:nvPr/>
        </p:nvSpPr>
        <p:spPr>
          <a:xfrm>
            <a:off x="440690" y="668580"/>
            <a:ext cx="2894329" cy="35706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903"/>
              </a:lnSpc>
              <a:tabLst/>
            </a:pPr>
            <a:endParaRPr lang="Arial" altLang="Arial" sz="100" dirty="0"/>
          </a:p>
          <a:p>
            <a:pPr indent="20129" algn="l" rtl="0" eaLnBrk="0">
              <a:lnSpc>
                <a:spcPct val="71000"/>
              </a:lnSpc>
              <a:tabLst/>
            </a:pPr>
            <a:r>
              <a:rPr sz="27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COLLISION_ID</a:t>
            </a:r>
            <a:endParaRPr lang="Arial" altLang="Arial" sz="2700" dirty="0"/>
          </a:p>
          <a:p>
            <a:pPr algn="l" rtl="0" eaLnBrk="0">
              <a:lnSpc>
                <a:spcPct val="130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1000"/>
              </a:lnSpc>
              <a:spcBef>
                <a:spcPts val="544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unique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file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id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1800" dirty="0"/>
          </a:p>
          <a:p>
            <a:pPr indent="15594" algn="l" rtl="0" eaLnBrk="0">
              <a:lnSpc>
                <a:spcPts val="2608"/>
              </a:lnSpc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endParaRPr lang="Arial" altLang="Arial" sz="18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marL="17866" indent="6399" algn="l" rtl="0" eaLnBrk="0">
              <a:lnSpc>
                <a:spcPct val="107000"/>
              </a:lnSpc>
              <a:spcBef>
                <a:spcPts val="811"/>
              </a:spcBef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COLLISION_CLAS</a:t>
            </a:r>
            <a:r>
              <a:rPr sz="27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SIFICATION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700" dirty="0"/>
          </a:p>
          <a:p>
            <a:pPr marL="23832" indent="9889" algn="l" rtl="0" eaLnBrk="0">
              <a:lnSpc>
                <a:spcPct val="120000"/>
              </a:lnSpc>
              <a:spcBef>
                <a:spcPts val="4"/>
              </a:spcBef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Fatal</a:t>
            </a:r>
            <a:r>
              <a:rPr sz="1800" spc="2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injury,</a:t>
            </a:r>
            <a:r>
              <a:rPr sz="1800" spc="1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non-fatal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injury,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800" spc="-3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(property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damage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only)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</p:txBody>
      </p:sp>
      <p:sp>
        <p:nvSpPr>
          <p:cNvPr id="24" name="textbox 24"/>
          <p:cNvSpPr/>
          <p:nvPr/>
        </p:nvSpPr>
        <p:spPr>
          <a:xfrm>
            <a:off x="4045358" y="4385505"/>
            <a:ext cx="2973704" cy="2917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118"/>
              </a:lnSpc>
              <a:tabLst/>
            </a:pPr>
            <a:endParaRPr lang="Arial" altLang="Arial" sz="100" dirty="0"/>
          </a:p>
          <a:p>
            <a:pPr indent="16966" algn="l" rtl="0" eaLnBrk="0">
              <a:lnSpc>
                <a:spcPct val="80000"/>
              </a:lnSpc>
              <a:tabLst/>
            </a:pPr>
            <a:r>
              <a:rPr sz="27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endParaRPr lang="Arial" altLang="Arial" sz="2700" dirty="0"/>
          </a:p>
          <a:p>
            <a:pPr marL="36021" indent="-15919" algn="l" rtl="0" eaLnBrk="0">
              <a:lnSpc>
                <a:spcPct val="118000"/>
              </a:lnSpc>
              <a:spcBef>
                <a:spcPts val="1143"/>
              </a:spcBef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coordinator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projected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MTM</a:t>
            </a:r>
            <a:r>
              <a:rPr sz="1800" spc="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Zone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9,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NAD83(CSRS)</a:t>
            </a:r>
            <a:endParaRPr lang="Arial" altLang="Arial" sz="18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0000"/>
              </a:lnSpc>
              <a:spcBef>
                <a:spcPts val="819"/>
              </a:spcBef>
              <a:tabLst/>
            </a:pPr>
            <a:r>
              <a:rPr sz="27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27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7286"/>
              </a:lnSpc>
              <a:tabLst/>
            </a:pPr>
            <a:endParaRPr lang="Arial" altLang="Arial" sz="100" dirty="0"/>
          </a:p>
          <a:p>
            <a:pPr marL="36021" indent="-18090" algn="l" rtl="0" eaLnBrk="0">
              <a:lnSpc>
                <a:spcPct val="118000"/>
              </a:lnSpc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800" spc="3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coordinator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projected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MTM</a:t>
            </a:r>
            <a:r>
              <a:rPr sz="1800" spc="2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Zone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9,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NAD83(CSRS)</a:t>
            </a:r>
            <a:endParaRPr lang="Arial" altLang="Arial" sz="1800" dirty="0"/>
          </a:p>
        </p:txBody>
      </p:sp>
      <p:sp>
        <p:nvSpPr>
          <p:cNvPr id="25" name="textbox 25"/>
          <p:cNvSpPr/>
          <p:nvPr/>
        </p:nvSpPr>
        <p:spPr>
          <a:xfrm>
            <a:off x="14855135" y="513813"/>
            <a:ext cx="2857500" cy="2585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8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67000"/>
              </a:lnSpc>
              <a:tabLst/>
            </a:pPr>
            <a:r>
              <a:rPr sz="27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TRAFFIC_CONTR</a:t>
            </a:r>
            <a:endParaRPr lang="Arial" altLang="Arial" sz="2700" dirty="0"/>
          </a:p>
          <a:p>
            <a:pPr indent="23366" algn="l" rtl="0" eaLnBrk="0">
              <a:lnSpc>
                <a:spcPts val="3719"/>
              </a:lnSpc>
              <a:tabLst/>
            </a:pPr>
            <a:r>
              <a:rPr sz="2700" spc="-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OL</a:t>
            </a:r>
            <a:endParaRPr lang="Arial" altLang="Arial" sz="27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900" dirty="0"/>
          </a:p>
          <a:p>
            <a:pPr marL="12800" indent="2412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1800" spc="2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control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type:</a:t>
            </a:r>
            <a:r>
              <a:rPr sz="1800" spc="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signal,</a:t>
            </a:r>
            <a:r>
              <a:rPr sz="1800" spc="1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sign,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yield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sign,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school</a:t>
            </a:r>
            <a:r>
              <a:rPr sz="1800" spc="3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bus,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1800" spc="1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gate,      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controller,</a:t>
            </a:r>
            <a:r>
              <a:rPr sz="1800" spc="1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control,</a:t>
            </a:r>
            <a:r>
              <a:rPr sz="1800" spc="2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roundabout</a:t>
            </a:r>
            <a:endParaRPr lang="Arial" altLang="Arial" sz="1800" dirty="0"/>
          </a:p>
        </p:txBody>
      </p:sp>
      <p:sp>
        <p:nvSpPr>
          <p:cNvPr id="26" name="textbox 26"/>
          <p:cNvSpPr/>
          <p:nvPr/>
        </p:nvSpPr>
        <p:spPr>
          <a:xfrm>
            <a:off x="4061925" y="668580"/>
            <a:ext cx="2600325" cy="2858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40"/>
              </a:lnSpc>
              <a:tabLst/>
            </a:pPr>
            <a:endParaRPr lang="Arial" altLang="Arial" sz="100" dirty="0"/>
          </a:p>
          <a:p>
            <a:pPr indent="26707" algn="l" rtl="0" eaLnBrk="0">
              <a:lnSpc>
                <a:spcPct val="80000"/>
              </a:lnSpc>
              <a:tabLst/>
            </a:pPr>
            <a:r>
              <a:rPr sz="2700" spc="-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LONGITUDE</a:t>
            </a:r>
            <a:endParaRPr lang="Arial" altLang="Arial" sz="2700" dirty="0"/>
          </a:p>
          <a:p>
            <a:pPr marL="12700" indent="6753" algn="l" rtl="0" eaLnBrk="0">
              <a:lnSpc>
                <a:spcPct val="128000"/>
              </a:lnSpc>
              <a:spcBef>
                <a:spcPts val="811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Longitude</a:t>
            </a:r>
            <a:r>
              <a:rPr sz="1800" spc="2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endParaRPr lang="Arial" altLang="Arial" sz="18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indent="26707" algn="l" rtl="0" eaLnBrk="0">
              <a:lnSpc>
                <a:spcPct val="79000"/>
              </a:lnSpc>
              <a:spcBef>
                <a:spcPts val="822"/>
              </a:spcBef>
              <a:tabLst/>
            </a:pPr>
            <a:r>
              <a:rPr sz="2700" spc="-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LATITUDE</a:t>
            </a:r>
            <a:endParaRPr lang="Arial" altLang="Arial" sz="27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600" dirty="0"/>
          </a:p>
          <a:p>
            <a:pPr marL="12700" indent="6753" algn="l" rtl="0" eaLnBrk="0">
              <a:lnSpc>
                <a:spcPct val="128000"/>
              </a:lnSpc>
              <a:spcBef>
                <a:spcPts val="5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Latitude</a:t>
            </a:r>
            <a:r>
              <a:rPr sz="1800" spc="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endParaRPr lang="Arial" altLang="Arial" sz="1800" dirty="0"/>
          </a:p>
        </p:txBody>
      </p:sp>
      <p:sp>
        <p:nvSpPr>
          <p:cNvPr id="27" name="textbox 27"/>
          <p:cNvSpPr/>
          <p:nvPr/>
        </p:nvSpPr>
        <p:spPr>
          <a:xfrm>
            <a:off x="11270866" y="668935"/>
            <a:ext cx="2950210" cy="24745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305"/>
              </a:lnSpc>
              <a:tabLst/>
            </a:pPr>
            <a:endParaRPr lang="Arial" altLang="Arial" sz="100" dirty="0"/>
          </a:p>
          <a:p>
            <a:pPr indent="39974" algn="l" rtl="0" eaLnBrk="0">
              <a:lnSpc>
                <a:spcPct val="80000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endParaRPr lang="Arial" altLang="Arial" sz="27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900" dirty="0"/>
          </a:p>
          <a:p>
            <a:pPr marL="12700" indent="2412" algn="l" rtl="0" eaLnBrk="0">
              <a:lnSpc>
                <a:spcPct val="120000"/>
              </a:lnSpc>
              <a:spcBef>
                <a:spcPts val="5"/>
              </a:spcBef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weather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</a:t>
            </a:r>
            <a:r>
              <a:rPr sz="1800" spc="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happened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Includes:</a:t>
            </a:r>
            <a:r>
              <a:rPr sz="1800" spc="3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Unknown,</a:t>
            </a:r>
            <a:r>
              <a:rPr sz="1800" spc="1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Clear,   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Rain,</a:t>
            </a:r>
            <a:r>
              <a:rPr sz="1800" spc="2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Snow,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Freezing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Rain,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Drifting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Snow,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Strong</a:t>
            </a:r>
            <a:r>
              <a:rPr sz="1800" spc="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wind,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2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Fog/mist/smoke/dust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</p:txBody>
      </p:sp>
      <p:sp>
        <p:nvSpPr>
          <p:cNvPr id="28" name="textbox 28"/>
          <p:cNvSpPr/>
          <p:nvPr/>
        </p:nvSpPr>
        <p:spPr>
          <a:xfrm>
            <a:off x="442897" y="5019766"/>
            <a:ext cx="2929254" cy="2129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43"/>
              </a:lnSpc>
              <a:tabLst/>
            </a:pPr>
            <a:endParaRPr lang="Arial" altLang="Arial" sz="100" dirty="0"/>
          </a:p>
          <a:p>
            <a:pPr indent="38767" algn="l" rtl="0" eaLnBrk="0">
              <a:lnSpc>
                <a:spcPct val="80000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endParaRPr lang="Arial" altLang="Arial" sz="2700" dirty="0"/>
          </a:p>
          <a:p>
            <a:pPr marL="12700" indent="3859" algn="l" rtl="0" eaLnBrk="0">
              <a:lnSpc>
                <a:spcPct val="121000"/>
              </a:lnSpc>
              <a:spcBef>
                <a:spcPts val="980"/>
              </a:spcBef>
              <a:tabLst/>
            </a:pP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Street</a:t>
            </a:r>
            <a:r>
              <a:rPr sz="1800" spc="3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names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happened</a:t>
            </a:r>
            <a:r>
              <a:rPr sz="1800" spc="-2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  <a:p>
            <a:pPr indent="31514" algn="l" rtl="0" eaLnBrk="0">
              <a:lnSpc>
                <a:spcPct val="85000"/>
              </a:lnSpc>
              <a:spcBef>
                <a:spcPts val="698"/>
              </a:spcBef>
              <a:tabLst/>
            </a:pP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spc="1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forms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RD1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@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RD2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endParaRPr lang="Arial" altLang="Arial" sz="1800" dirty="0"/>
          </a:p>
          <a:p>
            <a:pPr indent="31514" algn="l" rtl="0" eaLnBrk="0">
              <a:lnSpc>
                <a:spcPts val="2608"/>
              </a:lnSpc>
              <a:tabLst/>
            </a:pP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RD</a:t>
            </a:r>
            <a:r>
              <a:rPr sz="1800" spc="1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RD</a:t>
            </a:r>
            <a:r>
              <a:rPr sz="1800" spc="2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2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RD</a:t>
            </a:r>
            <a:r>
              <a:rPr sz="1800" spc="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800" dirty="0"/>
          </a:p>
        </p:txBody>
      </p:sp>
      <p:sp>
        <p:nvSpPr>
          <p:cNvPr id="29" name="textbox 29"/>
          <p:cNvSpPr/>
          <p:nvPr/>
        </p:nvSpPr>
        <p:spPr>
          <a:xfrm>
            <a:off x="11273278" y="4524981"/>
            <a:ext cx="2956560" cy="2155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43"/>
              </a:lnSpc>
              <a:tabLst/>
            </a:pPr>
            <a:endParaRPr lang="Arial" altLang="Arial" sz="100" dirty="0"/>
          </a:p>
          <a:p>
            <a:pPr indent="37562" algn="l" rtl="0" eaLnBrk="0">
              <a:lnSpc>
                <a:spcPct val="80000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LIGHT</a:t>
            </a:r>
            <a:endParaRPr lang="Arial" altLang="Arial" sz="27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600" dirty="0"/>
          </a:p>
          <a:p>
            <a:pPr marL="16318" indent="-3618" algn="l" rtl="0" eaLnBrk="0">
              <a:lnSpc>
                <a:spcPct val="124000"/>
              </a:lnSpc>
              <a:spcBef>
                <a:spcPts val="4"/>
              </a:spcBef>
              <a:tabLst/>
            </a:pP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9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light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</a:t>
            </a:r>
            <a:r>
              <a:rPr sz="1800" spc="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2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happened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Includes:</a:t>
            </a:r>
            <a:r>
              <a:rPr sz="1800" spc="1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unknown,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daylight,</a:t>
            </a:r>
            <a:r>
              <a:rPr sz="1800" spc="1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dawn,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dusk,</a:t>
            </a:r>
            <a:r>
              <a:rPr sz="1800" spc="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   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dark</a:t>
            </a:r>
            <a:r>
              <a:rPr sz="1800" spc="-2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</p:txBody>
      </p:sp>
      <p:sp>
        <p:nvSpPr>
          <p:cNvPr id="30" name="textbox 30"/>
          <p:cNvSpPr/>
          <p:nvPr/>
        </p:nvSpPr>
        <p:spPr>
          <a:xfrm>
            <a:off x="7581446" y="4947452"/>
            <a:ext cx="2927985" cy="16211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757"/>
              </a:lnSpc>
              <a:tabLst/>
            </a:pPr>
            <a:endParaRPr lang="Arial" altLang="Arial" sz="100" dirty="0"/>
          </a:p>
          <a:p>
            <a:pPr indent="26466" algn="l" rtl="0" eaLnBrk="0">
              <a:lnSpc>
                <a:spcPct val="67000"/>
              </a:lnSpc>
              <a:tabLst/>
            </a:pPr>
            <a:r>
              <a:rPr sz="2700" spc="-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NO_OF_PEDESTR</a:t>
            </a:r>
            <a:endParaRPr lang="Arial" altLang="Arial" sz="2700" dirty="0"/>
          </a:p>
          <a:p>
            <a:pPr indent="26466" algn="l" rtl="0" eaLnBrk="0">
              <a:lnSpc>
                <a:spcPts val="3713"/>
              </a:lnSpc>
              <a:tabLst/>
            </a:pPr>
            <a:r>
              <a:rPr sz="2700" spc="-4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IANS</a:t>
            </a:r>
            <a:endParaRPr lang="Arial" altLang="Arial" sz="27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6109"/>
              </a:lnSpc>
              <a:tabLst/>
            </a:pPr>
            <a:endParaRPr lang="Arial" altLang="Arial" sz="100" dirty="0"/>
          </a:p>
          <a:p>
            <a:pPr marL="12700" indent="6512" algn="l" rtl="0" eaLnBrk="0">
              <a:lnSpc>
                <a:spcPct val="128000"/>
              </a:lnSpc>
              <a:tabLst/>
            </a:pP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1800" spc="23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spc="1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pedestrians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involved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endParaRPr lang="Arial" altLang="Arial" sz="1800" dirty="0"/>
          </a:p>
        </p:txBody>
      </p:sp>
      <p:sp>
        <p:nvSpPr>
          <p:cNvPr id="31" name="textbox 31"/>
          <p:cNvSpPr/>
          <p:nvPr/>
        </p:nvSpPr>
        <p:spPr>
          <a:xfrm>
            <a:off x="14884418" y="5599363"/>
            <a:ext cx="2859404" cy="1576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89"/>
              </a:lnSpc>
              <a:tabLst/>
            </a:pPr>
            <a:endParaRPr lang="Arial" altLang="Arial" sz="100" dirty="0"/>
          </a:p>
          <a:p>
            <a:pPr indent="14287" algn="l" rtl="0" eaLnBrk="0">
              <a:lnSpc>
                <a:spcPct val="67000"/>
              </a:lnSpc>
              <a:tabLst/>
            </a:pPr>
            <a:r>
              <a:rPr sz="27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TRAFFIC_CONTR</a:t>
            </a:r>
            <a:endParaRPr lang="Arial" altLang="Arial" sz="2700" dirty="0"/>
          </a:p>
          <a:p>
            <a:pPr indent="24953" algn="l" rtl="0" eaLnBrk="0">
              <a:lnSpc>
                <a:spcPts val="3297"/>
              </a:lnSpc>
              <a:tabLst/>
            </a:pPr>
            <a:r>
              <a:rPr sz="27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OL_CONDITION</a:t>
            </a:r>
            <a:endParaRPr lang="Arial" altLang="Arial" sz="27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200" dirty="0"/>
          </a:p>
          <a:p>
            <a:pPr marL="12700" indent="13507" algn="l" rtl="0" eaLnBrk="0">
              <a:lnSpc>
                <a:spcPct val="120000"/>
              </a:lnSpc>
              <a:spcBef>
                <a:spcPts val="5"/>
              </a:spcBef>
              <a:tabLst/>
            </a:pP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unknown,</a:t>
            </a:r>
            <a:r>
              <a:rPr sz="1800" spc="1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functioning,</a:t>
            </a:r>
            <a:r>
              <a:rPr sz="1800" spc="1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functioning,</a:t>
            </a:r>
            <a:r>
              <a:rPr sz="1800" spc="1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obscured</a:t>
            </a:r>
            <a:r>
              <a:rPr sz="1800" spc="-2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</p:txBody>
      </p:sp>
      <p:sp>
        <p:nvSpPr>
          <p:cNvPr id="32" name="textbox 32"/>
          <p:cNvSpPr/>
          <p:nvPr/>
        </p:nvSpPr>
        <p:spPr>
          <a:xfrm>
            <a:off x="7675527" y="672490"/>
            <a:ext cx="2400300" cy="1148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118"/>
              </a:lnSpc>
              <a:tabLst/>
            </a:pPr>
            <a:endParaRPr lang="Arial" altLang="Arial" sz="100" dirty="0"/>
          </a:p>
          <a:p>
            <a:pPr indent="25018" algn="l" rtl="0" eaLnBrk="0">
              <a:lnSpc>
                <a:spcPct val="80000"/>
              </a:lnSpc>
              <a:tabLst/>
            </a:pPr>
            <a:r>
              <a:rPr sz="2700" spc="-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</a:t>
            </a:r>
            <a:endParaRPr lang="Arial" altLang="Arial" sz="27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800" dirty="0"/>
          </a:p>
          <a:p>
            <a:pPr marL="12700" indent="5064" algn="l" rtl="0" eaLnBrk="0">
              <a:lnSpc>
                <a:spcPct val="121000"/>
              </a:lnSpc>
              <a:spcBef>
                <a:spcPts val="7"/>
              </a:spcBef>
              <a:tabLst/>
            </a:pP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</a:t>
            </a:r>
            <a:r>
              <a:rPr sz="1800" spc="18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0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happened</a:t>
            </a:r>
            <a:endParaRPr lang="Arial" altLang="Arial" sz="1800" dirty="0"/>
          </a:p>
        </p:txBody>
      </p:sp>
      <p:sp>
        <p:nvSpPr>
          <p:cNvPr id="33" name="textbox 33"/>
          <p:cNvSpPr/>
          <p:nvPr/>
        </p:nvSpPr>
        <p:spPr>
          <a:xfrm>
            <a:off x="7567838" y="2673177"/>
            <a:ext cx="2348864" cy="1148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118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0000"/>
              </a:lnSpc>
              <a:tabLst/>
            </a:pPr>
            <a:r>
              <a:rPr sz="2700" spc="5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endParaRPr lang="Arial" altLang="Arial" sz="27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800" dirty="0"/>
          </a:p>
          <a:p>
            <a:pPr marL="18831" indent="-965" algn="l" rtl="0" eaLnBrk="0">
              <a:lnSpc>
                <a:spcPct val="121000"/>
              </a:lnSpc>
              <a:spcBef>
                <a:spcPts val="7"/>
              </a:spcBef>
              <a:tabLst/>
            </a:pP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Specific</a:t>
            </a:r>
            <a:r>
              <a:rPr sz="1800" spc="1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1800" spc="7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1800" spc="6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3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264C3D">
                    <a:alpha val="100000"/>
                  </a:srgbClr>
                </a:solidFill>
                <a:latin typeface="Arial"/>
                <a:ea typeface="Arial"/>
                <a:cs typeface="Arial"/>
              </a:rPr>
              <a:t>happeded</a:t>
            </a:r>
            <a:endParaRPr lang="Arial" altLang="Arial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3B8A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487039"/>
            <a:ext cx="9455598" cy="979996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8548054" y="4570839"/>
            <a:ext cx="8487409" cy="19900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806"/>
              </a:lnSpc>
              <a:tabLst/>
            </a:pPr>
            <a:endParaRPr lang="Arial" altLang="Arial" sz="100" dirty="0"/>
          </a:p>
          <a:p>
            <a:pPr indent="39624" algn="l" rtl="0" eaLnBrk="0">
              <a:lnSpc>
                <a:spcPct val="100000"/>
              </a:lnSpc>
              <a:tabLst/>
            </a:pPr>
            <a:r>
              <a:rPr sz="7100" spc="630" dirty="0">
                <a:solidFill>
                  <a:srgbClr val="264C3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7100" spc="690" dirty="0">
                <a:solidFill>
                  <a:srgbClr val="264C3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7100" spc="630" dirty="0">
                <a:solidFill>
                  <a:srgbClr val="264C3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Preprocessing</a:t>
            </a:r>
            <a:endParaRPr lang="Times New Roman" altLang="Times New Roman" sz="7100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700" dirty="0"/>
          </a:p>
          <a:p>
            <a:pPr indent="12700" algn="l" rtl="0" eaLnBrk="0">
              <a:lnSpc>
                <a:spcPts val="3770"/>
              </a:lnSpc>
              <a:tabLst/>
            </a:pP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</a:t>
            </a:r>
            <a:r>
              <a:rPr sz="31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raw</a:t>
            </a:r>
            <a:r>
              <a:rPr sz="31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3100" spc="23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1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endParaRPr lang="Times New Roman" altLang="Times New Roman" sz="3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EDEDE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textbox 38"/>
          <p:cNvSpPr/>
          <p:nvPr/>
        </p:nvSpPr>
        <p:spPr>
          <a:xfrm>
            <a:off x="6763500" y="1094948"/>
            <a:ext cx="9436100" cy="78968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28"/>
              </a:lnSpc>
              <a:tabLst/>
            </a:pPr>
            <a:endParaRPr lang="Arial" altLang="Arial" sz="100" dirty="0"/>
          </a:p>
          <a:p>
            <a:pPr indent="29590" algn="l" rtl="0" eaLnBrk="0">
              <a:lnSpc>
                <a:spcPct val="88000"/>
              </a:lnSpc>
              <a:tabLst/>
            </a:pPr>
            <a:r>
              <a:rPr sz="18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Delete</a:t>
            </a:r>
            <a:r>
              <a:rPr sz="1800" spc="4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irrelevant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attributes:</a:t>
            </a:r>
            <a:r>
              <a:rPr sz="1800" spc="1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-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800" spc="-3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ID,</a:t>
            </a:r>
            <a:endParaRPr lang="Arial" altLang="Arial" sz="1800" dirty="0"/>
          </a:p>
          <a:p>
            <a:pPr indent="29590" algn="l" rtl="0" eaLnBrk="0">
              <a:lnSpc>
                <a:spcPct val="85000"/>
              </a:lnSpc>
              <a:spcBef>
                <a:spcPts val="799"/>
              </a:spcBef>
              <a:tabLst/>
            </a:pP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8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_OF</a:t>
            </a:r>
            <a:r>
              <a:rPr sz="1800" spc="-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800" spc="-3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PEDESTRIANS,TRAFFIC</a:t>
            </a:r>
            <a:r>
              <a:rPr sz="1800" spc="-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_CONTROL</a:t>
            </a:r>
            <a:r>
              <a:rPr sz="1800" spc="-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_CONDITION,</a:t>
            </a:r>
            <a:r>
              <a:rPr sz="18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LONGITUDE,</a:t>
            </a:r>
            <a:r>
              <a:rPr sz="18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2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LATITUDE</a:t>
            </a:r>
            <a:endParaRPr lang="Arial" altLang="Arial" sz="18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indent="29590" algn="l" rtl="0" eaLnBrk="0">
              <a:lnSpc>
                <a:spcPct val="84000"/>
              </a:lnSpc>
              <a:spcBef>
                <a:spcPts val="540"/>
              </a:spcBef>
              <a:tabLst/>
            </a:pP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Modify</a:t>
            </a:r>
            <a:r>
              <a:rPr sz="1800" spc="1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</a:t>
            </a:r>
            <a:r>
              <a:rPr sz="1800" spc="2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Date,</a:t>
            </a:r>
            <a:r>
              <a:rPr sz="1800" spc="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Time,</a:t>
            </a:r>
            <a:r>
              <a:rPr sz="1800" spc="2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Location,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-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_classification</a:t>
            </a:r>
            <a:endParaRPr lang="Arial" altLang="Arial" sz="18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indent="29590" algn="l" rtl="0" eaLnBrk="0">
              <a:lnSpc>
                <a:spcPct val="84000"/>
              </a:lnSpc>
              <a:spcBef>
                <a:spcPts val="551"/>
              </a:spcBef>
              <a:tabLst/>
            </a:pP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</a:t>
            </a:r>
            <a:r>
              <a:rPr sz="1800" spc="2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file</a:t>
            </a:r>
            <a:r>
              <a:rPr sz="18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Weka,</a:t>
            </a:r>
            <a:r>
              <a:rPr sz="18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convert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right</a:t>
            </a:r>
            <a:r>
              <a:rPr sz="18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endParaRPr lang="Arial" altLang="Arial" sz="18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ct val="84000"/>
              </a:lnSpc>
              <a:spcBef>
                <a:spcPts val="542"/>
              </a:spcBef>
              <a:tabLst/>
            </a:pP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Apply</a:t>
            </a:r>
            <a:r>
              <a:rPr sz="1800" spc="2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r>
              <a:rPr sz="18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removeDuplicates</a:t>
            </a:r>
            <a:endParaRPr lang="Arial" altLang="Arial" sz="18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indent="13423" algn="l" rtl="0" eaLnBrk="0">
              <a:lnSpc>
                <a:spcPct val="84000"/>
              </a:lnSpc>
              <a:spcBef>
                <a:spcPts val="551"/>
              </a:spcBef>
              <a:tabLst/>
            </a:pP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according</a:t>
            </a:r>
            <a:r>
              <a:rPr sz="1800" spc="2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Y,</a:t>
            </a:r>
            <a:r>
              <a:rPr sz="18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divided</a:t>
            </a:r>
            <a:r>
              <a:rPr sz="18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</a:t>
            </a:r>
            <a:r>
              <a:rPr sz="1800" spc="1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r>
              <a:rPr sz="18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sz="1800" spc="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800" spc="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zones</a:t>
            </a:r>
            <a:endParaRPr lang="Arial" altLang="Arial" sz="18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indent="12700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800" spc="4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</a:t>
            </a:r>
            <a:r>
              <a:rPr sz="1800" spc="2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1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remove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X,Y</a:t>
            </a:r>
            <a:endParaRPr lang="Arial" altLang="Arial" sz="1800" dirty="0"/>
          </a:p>
        </p:txBody>
      </p:sp>
      <p:sp>
        <p:nvSpPr>
          <p:cNvPr id="39" name="textbox 39"/>
          <p:cNvSpPr/>
          <p:nvPr/>
        </p:nvSpPr>
        <p:spPr>
          <a:xfrm>
            <a:off x="2920713" y="1114035"/>
            <a:ext cx="1356360" cy="79959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48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3500" spc="2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500" spc="4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4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Times New Roman" altLang="Times New Roman" sz="3500" dirty="0"/>
          </a:p>
          <a:p>
            <a:pPr marL="12700" algn="l" rtl="0" eaLnBrk="0">
              <a:lnSpc>
                <a:spcPct val="279000"/>
              </a:lnSpc>
              <a:spcBef>
                <a:spcPts val="17"/>
              </a:spcBef>
              <a:tabLst/>
            </a:pP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500" spc="32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3500" spc="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500" spc="30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3500" spc="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9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500" spc="17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9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3500" spc="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500" spc="30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3500" spc="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sz="3500" spc="30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260" dirty="0">
                <a:solidFill>
                  <a:srgbClr val="0942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</a:t>
            </a:r>
            <a:endParaRPr lang="Times New Roman" altLang="Times New Roman" sz="35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1034090" y="838787"/>
            <a:ext cx="1074389" cy="1114475"/>
            <a:chOff x="0" y="0"/>
            <a:chExt cx="1074389" cy="1114475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74389" cy="1114475"/>
            </a:xfrm>
            <a:prstGeom prst="rect">
              <a:avLst/>
            </a:prstGeom>
          </p:spPr>
        </p:pic>
        <p:sp>
          <p:nvSpPr>
            <p:cNvPr id="41" name="textbox 41"/>
            <p:cNvSpPr/>
            <p:nvPr/>
          </p:nvSpPr>
          <p:spPr>
            <a:xfrm>
              <a:off x="-12700" y="-12700"/>
              <a:ext cx="1099819" cy="1198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indent="452977" algn="l" rtl="0" eaLnBrk="0">
                <a:lnSpc>
                  <a:spcPct val="83000"/>
                </a:lnSpc>
                <a:spcBef>
                  <a:spcPts val="4"/>
                </a:spcBef>
                <a:tabLst/>
              </a:pPr>
              <a:r>
                <a:rPr sz="1900" b="1" spc="1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endParaRPr lang="Arial" altLang="Arial" sz="1900" dirty="0"/>
            </a:p>
          </p:txBody>
        </p:sp>
      </p:grpSp>
      <p:grpSp>
        <p:nvGrpSpPr>
          <p:cNvPr id="8" name="group 8"/>
          <p:cNvGrpSpPr/>
          <p:nvPr/>
        </p:nvGrpSpPr>
        <p:grpSpPr>
          <a:xfrm rot="21600000">
            <a:off x="1034090" y="2328413"/>
            <a:ext cx="1074389" cy="1114475"/>
            <a:chOff x="0" y="0"/>
            <a:chExt cx="1074389" cy="1114475"/>
          </a:xfrm>
        </p:grpSpPr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74389" cy="1114475"/>
            </a:xfrm>
            <a:prstGeom prst="rect">
              <a:avLst/>
            </a:prstGeom>
          </p:spPr>
        </p:pic>
        <p:sp>
          <p:nvSpPr>
            <p:cNvPr id="43" name="textbox 43"/>
            <p:cNvSpPr/>
            <p:nvPr/>
          </p:nvSpPr>
          <p:spPr>
            <a:xfrm>
              <a:off x="-12700" y="-12700"/>
              <a:ext cx="1099819" cy="1198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7000"/>
                </a:lnSpc>
                <a:tabLst/>
              </a:pPr>
              <a:endParaRPr lang="Arial" altLang="Arial" sz="1000" dirty="0"/>
            </a:p>
            <a:p>
              <a:pPr indent="452977" algn="l" rtl="0" eaLnBrk="0">
                <a:lnSpc>
                  <a:spcPct val="83000"/>
                </a:lnSpc>
                <a:spcBef>
                  <a:spcPts val="4"/>
                </a:spcBef>
                <a:tabLst/>
              </a:pPr>
              <a:r>
                <a:rPr sz="1900" b="1" spc="1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endParaRPr lang="Arial" altLang="Arial" sz="1900" dirty="0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1034090" y="3811349"/>
            <a:ext cx="1074389" cy="1114475"/>
            <a:chOff x="0" y="0"/>
            <a:chExt cx="1074389" cy="1114475"/>
          </a:xfrm>
        </p:grpSpPr>
        <p:pic>
          <p:nvPicPr>
            <p:cNvPr id="44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1074389" cy="1114475"/>
            </a:xfrm>
            <a:prstGeom prst="rect">
              <a:avLst/>
            </a:prstGeom>
          </p:spPr>
        </p:pic>
        <p:sp>
          <p:nvSpPr>
            <p:cNvPr id="45" name="textbox 45"/>
            <p:cNvSpPr/>
            <p:nvPr/>
          </p:nvSpPr>
          <p:spPr>
            <a:xfrm>
              <a:off x="-12700" y="-12700"/>
              <a:ext cx="1099819" cy="1198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indent="452977" algn="l" rtl="0" eaLnBrk="0">
                <a:lnSpc>
                  <a:spcPct val="83000"/>
                </a:lnSpc>
                <a:spcBef>
                  <a:spcPts val="4"/>
                </a:spcBef>
                <a:tabLst/>
              </a:pPr>
              <a:r>
                <a:rPr sz="1900" b="1" spc="1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endParaRPr lang="Arial" altLang="Arial" sz="1900" dirty="0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1034090" y="5303714"/>
            <a:ext cx="1074389" cy="1114475"/>
            <a:chOff x="0" y="0"/>
            <a:chExt cx="1074389" cy="1114475"/>
          </a:xfrm>
        </p:grpSpPr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1074389" cy="1114475"/>
            </a:xfrm>
            <a:prstGeom prst="rect">
              <a:avLst/>
            </a:prstGeom>
          </p:spPr>
        </p:pic>
        <p:sp>
          <p:nvSpPr>
            <p:cNvPr id="47" name="textbox 47"/>
            <p:cNvSpPr/>
            <p:nvPr/>
          </p:nvSpPr>
          <p:spPr>
            <a:xfrm>
              <a:off x="-12700" y="-12700"/>
              <a:ext cx="1099819" cy="1198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indent="479932" algn="l" rtl="0" eaLnBrk="0">
                <a:lnSpc>
                  <a:spcPct val="83000"/>
                </a:lnSpc>
                <a:spcBef>
                  <a:spcPts val="3"/>
                </a:spcBef>
                <a:tabLst/>
              </a:pPr>
              <a:r>
                <a:rPr sz="1900" b="1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endParaRPr lang="Arial" altLang="Arial" sz="1900" dirty="0"/>
            </a:p>
          </p:txBody>
        </p:sp>
      </p:grpSp>
      <p:grpSp>
        <p:nvGrpSpPr>
          <p:cNvPr id="14" name="group 14"/>
          <p:cNvGrpSpPr/>
          <p:nvPr/>
        </p:nvGrpSpPr>
        <p:grpSpPr>
          <a:xfrm rot="21600000">
            <a:off x="1034090" y="6786650"/>
            <a:ext cx="1074389" cy="1114475"/>
            <a:chOff x="0" y="0"/>
            <a:chExt cx="1074389" cy="1114475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1074389" cy="1114475"/>
            </a:xfrm>
            <a:prstGeom prst="rect">
              <a:avLst/>
            </a:prstGeom>
          </p:spPr>
        </p:pic>
        <p:sp>
          <p:nvSpPr>
            <p:cNvPr id="49" name="textbox 49"/>
            <p:cNvSpPr/>
            <p:nvPr/>
          </p:nvSpPr>
          <p:spPr>
            <a:xfrm>
              <a:off x="-12700" y="-12700"/>
              <a:ext cx="1099819" cy="1198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indent="479932" algn="l" rtl="0" eaLnBrk="0">
                <a:lnSpc>
                  <a:spcPct val="83000"/>
                </a:lnSpc>
                <a:spcBef>
                  <a:spcPts val="4"/>
                </a:spcBef>
                <a:tabLst/>
              </a:pPr>
              <a:r>
                <a:rPr sz="1900" b="1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endParaRPr lang="Arial" altLang="Arial" sz="1900" dirty="0"/>
            </a:p>
          </p:txBody>
        </p:sp>
      </p:grpSp>
      <p:grpSp>
        <p:nvGrpSpPr>
          <p:cNvPr id="16" name="group 16"/>
          <p:cNvGrpSpPr/>
          <p:nvPr/>
        </p:nvGrpSpPr>
        <p:grpSpPr>
          <a:xfrm rot="21600000">
            <a:off x="1034090" y="8269579"/>
            <a:ext cx="1074389" cy="1114474"/>
            <a:chOff x="0" y="0"/>
            <a:chExt cx="1074389" cy="1114474"/>
          </a:xfrm>
        </p:grpSpPr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1074389" cy="1114474"/>
            </a:xfrm>
            <a:prstGeom prst="rect">
              <a:avLst/>
            </a:prstGeom>
          </p:spPr>
        </p:pic>
        <p:sp>
          <p:nvSpPr>
            <p:cNvPr id="51" name="textbox 51"/>
            <p:cNvSpPr/>
            <p:nvPr/>
          </p:nvSpPr>
          <p:spPr>
            <a:xfrm>
              <a:off x="-12700" y="-12700"/>
              <a:ext cx="1099819" cy="1198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7000"/>
                </a:lnSpc>
                <a:tabLst/>
              </a:pPr>
              <a:endParaRPr lang="Arial" altLang="Arial" sz="1000" dirty="0"/>
            </a:p>
            <a:p>
              <a:pPr indent="479932" algn="l" rtl="0" eaLnBrk="0">
                <a:lnSpc>
                  <a:spcPct val="83000"/>
                </a:lnSpc>
                <a:spcBef>
                  <a:spcPts val="4"/>
                </a:spcBef>
                <a:tabLst/>
              </a:pPr>
              <a:r>
                <a:rPr sz="1900" b="1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</a:t>
              </a:r>
              <a:endParaRPr lang="Arial" altLang="Arial" sz="19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EDEDED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textbox 53"/>
          <p:cNvSpPr/>
          <p:nvPr/>
        </p:nvSpPr>
        <p:spPr>
          <a:xfrm>
            <a:off x="10416430" y="1533111"/>
            <a:ext cx="2362200" cy="565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671"/>
              </a:lnSpc>
              <a:tabLst/>
            </a:pPr>
            <a:endParaRPr lang="Arial" altLang="Arial" sz="100" dirty="0"/>
          </a:p>
          <a:p>
            <a:pPr indent="14833" algn="l" rtl="0" eaLnBrk="0">
              <a:lnSpc>
                <a:spcPct val="80000"/>
              </a:lnSpc>
              <a:tabLst/>
            </a:pP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Weekdays</a:t>
            </a:r>
            <a:endParaRPr lang="Arial" altLang="Arial" sz="2700" dirty="0"/>
          </a:p>
          <a:p>
            <a:pPr indent="14833" algn="l" rtl="0" eaLnBrk="0">
              <a:lnSpc>
                <a:spcPts val="3294"/>
              </a:lnSpc>
              <a:tabLst/>
            </a:pP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Weekend</a:t>
            </a:r>
            <a:endParaRPr lang="Arial" altLang="Arial" sz="27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12700" indent="28085" algn="l" rtl="0" eaLnBrk="0">
              <a:lnSpc>
                <a:spcPct val="102000"/>
              </a:lnSpc>
              <a:spcBef>
                <a:spcPts val="812"/>
              </a:spcBef>
              <a:tabLst/>
            </a:pP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Early_Morning</a:t>
            </a:r>
            <a:r>
              <a:rPr sz="27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Morning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700" spc="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Noon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2700" spc="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Afternoon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Evening</a:t>
            </a:r>
            <a:endParaRPr lang="Arial" altLang="Arial" sz="2700" dirty="0"/>
          </a:p>
          <a:p>
            <a:pPr indent="40785" algn="l" rtl="0" eaLnBrk="0">
              <a:lnSpc>
                <a:spcPct val="80000"/>
              </a:lnSpc>
              <a:spcBef>
                <a:spcPts val="623"/>
              </a:spcBef>
              <a:tabLst/>
            </a:pPr>
            <a:r>
              <a:rPr sz="2700" spc="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Night</a:t>
            </a:r>
            <a:endParaRPr lang="Arial" altLang="Arial" sz="2700" dirty="0"/>
          </a:p>
          <a:p>
            <a:pPr indent="40785" algn="l" rtl="0" eaLnBrk="0">
              <a:lnSpc>
                <a:spcPts val="3294"/>
              </a:lnSpc>
              <a:tabLst/>
            </a:pPr>
            <a:r>
              <a:rPr sz="2700" spc="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Mid_night</a:t>
            </a:r>
            <a:endParaRPr lang="Arial" altLang="Arial" sz="27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indent="40785" algn="l" rtl="0" eaLnBrk="0">
              <a:lnSpc>
                <a:spcPct val="80000"/>
              </a:lnSpc>
              <a:spcBef>
                <a:spcPts val="817"/>
              </a:spcBef>
              <a:tabLst/>
            </a:pP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Highway</a:t>
            </a:r>
            <a:endParaRPr lang="Arial" altLang="Arial" sz="2700" dirty="0"/>
          </a:p>
          <a:p>
            <a:pPr indent="40785" algn="l" rtl="0" eaLnBrk="0">
              <a:lnSpc>
                <a:spcPts val="3294"/>
              </a:lnSpc>
              <a:tabLst/>
            </a:pPr>
            <a:r>
              <a:rPr sz="2700" spc="-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</a:t>
            </a:r>
            <a:endParaRPr lang="Arial" altLang="Arial" sz="2700" dirty="0"/>
          </a:p>
        </p:txBody>
      </p:sp>
      <p:sp>
        <p:nvSpPr>
          <p:cNvPr id="54" name="textbox 54"/>
          <p:cNvSpPr/>
          <p:nvPr/>
        </p:nvSpPr>
        <p:spPr>
          <a:xfrm>
            <a:off x="1952226" y="6119411"/>
            <a:ext cx="6329045" cy="1143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17"/>
              </a:lnSpc>
              <a:tabLst/>
            </a:pPr>
            <a:endParaRPr lang="Arial" altLang="Arial" sz="100" dirty="0"/>
          </a:p>
          <a:p>
            <a:pPr indent="34664" algn="l" rtl="0" eaLnBrk="0">
              <a:lnSpc>
                <a:spcPct val="80000"/>
              </a:lnSpc>
              <a:tabLst/>
            </a:pPr>
            <a:r>
              <a:rPr sz="2700" spc="-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LOCATION</a:t>
            </a:r>
            <a:endParaRPr lang="Arial" altLang="Arial" sz="27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500" dirty="0"/>
          </a:p>
          <a:p>
            <a:pPr marL="12700" indent="4825" algn="l" rtl="0" eaLnBrk="0">
              <a:lnSpc>
                <a:spcPct val="129000"/>
              </a:lnSpc>
              <a:spcBef>
                <a:spcPts val="3"/>
              </a:spcBef>
              <a:tabLst/>
            </a:pP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1800" spc="38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</a:t>
            </a:r>
            <a:r>
              <a:rPr sz="18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8C52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Road_type</a:t>
            </a:r>
            <a:r>
              <a:rPr sz="1800" spc="60" dirty="0">
                <a:solidFill>
                  <a:srgbClr val="8C52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18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of</a:t>
            </a:r>
            <a:r>
              <a:rPr sz="1800" spc="2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road</a:t>
            </a:r>
            <a:endParaRPr lang="Arial" altLang="Arial" sz="18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26422" y="2054269"/>
            <a:ext cx="617503" cy="6447483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1957481" y="8431223"/>
            <a:ext cx="4808854" cy="757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6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67000"/>
              </a:lnSpc>
              <a:tabLst/>
            </a:pPr>
            <a:r>
              <a:rPr sz="2700" spc="-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COLLISION_CLASSIFICATION</a:t>
            </a:r>
            <a:endParaRPr lang="Arial" altLang="Arial" sz="2700" dirty="0"/>
          </a:p>
          <a:p>
            <a:pPr indent="22162" algn="l" rtl="0" eaLnBrk="0">
              <a:lnSpc>
                <a:spcPts val="3579"/>
              </a:lnSpc>
              <a:tabLst/>
            </a:pP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Modify</a:t>
            </a:r>
            <a:r>
              <a:rPr sz="18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0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endParaRPr lang="Arial" altLang="Arial" sz="1800" dirty="0"/>
          </a:p>
        </p:txBody>
      </p:sp>
      <p:sp>
        <p:nvSpPr>
          <p:cNvPr id="57" name="textbox 57"/>
          <p:cNvSpPr/>
          <p:nvPr/>
        </p:nvSpPr>
        <p:spPr>
          <a:xfrm>
            <a:off x="1946816" y="3849913"/>
            <a:ext cx="3520440" cy="757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30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2700" spc="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endParaRPr lang="Arial" altLang="Arial" sz="27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indent="97850" algn="l" rtl="0" eaLnBrk="0">
              <a:lnSpc>
                <a:spcPct val="84000"/>
              </a:lnSpc>
              <a:spcBef>
                <a:spcPts val="3"/>
              </a:spcBef>
              <a:tabLst/>
            </a:pP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Modify</a:t>
            </a:r>
            <a:r>
              <a:rPr sz="1800" spc="3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1800" spc="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endParaRPr lang="Arial" altLang="Arial" sz="1800" dirty="0"/>
          </a:p>
        </p:txBody>
      </p:sp>
      <p:sp>
        <p:nvSpPr>
          <p:cNvPr id="58" name="textbox 58"/>
          <p:cNvSpPr/>
          <p:nvPr/>
        </p:nvSpPr>
        <p:spPr>
          <a:xfrm>
            <a:off x="1966939" y="1573533"/>
            <a:ext cx="3431540" cy="757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302"/>
              </a:lnSpc>
              <a:tabLst/>
            </a:pPr>
            <a:endParaRPr lang="Arial" altLang="Arial" sz="100" dirty="0"/>
          </a:p>
          <a:p>
            <a:pPr indent="19951" algn="l" rtl="0" eaLnBrk="0">
              <a:lnSpc>
                <a:spcPct val="99000"/>
              </a:lnSpc>
              <a:tabLst/>
            </a:pPr>
            <a:r>
              <a:rPr sz="27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</a:t>
            </a:r>
            <a:endParaRPr lang="Arial" altLang="Arial" sz="27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indent="12700" algn="l" rtl="0" eaLnBrk="0">
              <a:lnSpc>
                <a:spcPct val="84000"/>
              </a:lnSpc>
              <a:spcBef>
                <a:spcPts val="3"/>
              </a:spcBef>
              <a:tabLst/>
            </a:pP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Modify</a:t>
            </a:r>
            <a:r>
              <a:rPr sz="1800" spc="44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800" spc="6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800" spc="17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1800" spc="11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</a:t>
            </a:r>
            <a:r>
              <a:rPr sz="1800" spc="12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group</a:t>
            </a:r>
            <a:endParaRPr lang="Arial" altLang="Arial" sz="1800" dirty="0"/>
          </a:p>
        </p:txBody>
      </p:sp>
      <p:sp>
        <p:nvSpPr>
          <p:cNvPr id="59" name="textbox 59"/>
          <p:cNvSpPr/>
          <p:nvPr/>
        </p:nvSpPr>
        <p:spPr>
          <a:xfrm>
            <a:off x="10444515" y="8451398"/>
            <a:ext cx="1306830" cy="784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2700" spc="5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Injury</a:t>
            </a:r>
            <a:r>
              <a:rPr sz="2700" spc="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7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P.D</a:t>
            </a:r>
            <a:r>
              <a:rPr sz="2700" spc="9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-30" dirty="0">
                <a:solidFill>
                  <a:srgbClr val="09427D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endParaRPr lang="Arial" altLang="Arial" sz="27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38066" y="6942909"/>
            <a:ext cx="110099" cy="110099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38066" y="8559172"/>
            <a:ext cx="110099" cy="110099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138066" y="1640885"/>
            <a:ext cx="110099" cy="110099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138066" y="2059264"/>
            <a:ext cx="110099" cy="110099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138066" y="2991560"/>
            <a:ext cx="110099" cy="110099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138066" y="3409939"/>
            <a:ext cx="110099" cy="110099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138066" y="3828317"/>
            <a:ext cx="110099" cy="110099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138066" y="4246695"/>
            <a:ext cx="110099" cy="110099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0138066" y="4665073"/>
            <a:ext cx="110099" cy="110099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138066" y="5083451"/>
            <a:ext cx="110099" cy="110099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0138066" y="5501829"/>
            <a:ext cx="110099" cy="110099"/>
          </a:xfrm>
          <a:prstGeom prst="rect">
            <a:avLst/>
          </a:prstGeom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0138066" y="6524531"/>
            <a:ext cx="110099" cy="110099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0138066" y="8977551"/>
            <a:ext cx="110099" cy="110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"/>
            <a:ext cx="18288000" cy="10286993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204074" y="3112068"/>
            <a:ext cx="10725149" cy="4638675"/>
          </a:xfrm>
          <a:prstGeom prst="rect">
            <a:avLst/>
          </a:prstGeom>
        </p:spPr>
      </p:pic>
      <p:sp>
        <p:nvSpPr>
          <p:cNvPr id="75" name="textbox 75"/>
          <p:cNvSpPr/>
          <p:nvPr/>
        </p:nvSpPr>
        <p:spPr>
          <a:xfrm>
            <a:off x="2520676" y="3100563"/>
            <a:ext cx="4301490" cy="3280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723635" algn="l" rtl="0" eaLnBrk="0">
              <a:lnSpc>
                <a:spcPts val="4415"/>
              </a:lnSpc>
              <a:tabLst/>
            </a:pPr>
            <a:r>
              <a:rPr sz="35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3500" spc="25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3500" spc="47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</a:t>
            </a:r>
            <a:r>
              <a:rPr sz="3500" spc="-4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r>
              <a:rPr sz="3500" spc="28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500" spc="30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Location</a:t>
            </a:r>
            <a:endParaRPr lang="Times New Roman" altLang="Times New Roman" sz="3500" dirty="0"/>
          </a:p>
          <a:p>
            <a:pPr algn="l" rtl="0" eaLnBrk="0">
              <a:lnSpc>
                <a:spcPct val="195000"/>
              </a:lnSpc>
              <a:tabLst/>
            </a:pPr>
            <a:endParaRPr lang="Arial" altLang="Arial" sz="1000" dirty="0"/>
          </a:p>
          <a:p>
            <a:pPr indent="1088700" algn="l" rtl="0" eaLnBrk="0">
              <a:lnSpc>
                <a:spcPct val="82000"/>
              </a:lnSpc>
              <a:spcBef>
                <a:spcPts val="811"/>
              </a:spcBef>
              <a:tabLst/>
            </a:pPr>
            <a:r>
              <a:rPr sz="27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7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endParaRPr lang="Arial" altLang="Arial" sz="27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marL="299705" indent="-210805" algn="l" rtl="0" eaLnBrk="0">
              <a:lnSpc>
                <a:spcPct val="121000"/>
              </a:lnSpc>
              <a:spcBef>
                <a:spcPts val="549"/>
              </a:spcBef>
              <a:tabLst>
                <a:tab pos="234315" algn="l"/>
              </a:tabLst>
            </a:pP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sz="18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csv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file</a:t>
            </a:r>
            <a:r>
              <a:rPr sz="18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records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x,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collision</a:t>
            </a:r>
            <a:r>
              <a:rPr sz="18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_classification</a:t>
            </a:r>
            <a:endParaRPr lang="Arial" altLang="Arial" sz="1800" dirty="0"/>
          </a:p>
          <a:p>
            <a:pPr indent="88900" algn="l" rtl="0" eaLnBrk="0">
              <a:lnSpc>
                <a:spcPct val="81000"/>
              </a:lnSpc>
              <a:spcBef>
                <a:spcPts val="801"/>
              </a:spcBef>
              <a:tabLst>
                <a:tab pos="226695" algn="l"/>
              </a:tabLst>
            </a:pP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r>
              <a:rPr sz="1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8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80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kmeans</a:t>
            </a:r>
            <a:endParaRPr lang="Arial" altLang="Arial" sz="1800" dirty="0"/>
          </a:p>
          <a:p>
            <a:pPr indent="88900" algn="l" rtl="0" eaLnBrk="0">
              <a:lnSpc>
                <a:spcPts val="2625"/>
              </a:lnSpc>
              <a:tabLst>
                <a:tab pos="243204" algn="l"/>
              </a:tabLst>
            </a:pP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8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</a:t>
            </a:r>
            <a:r>
              <a:rPr sz="18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clustering</a:t>
            </a:r>
            <a:endParaRPr lang="Arial" altLang="Arial" sz="1800" dirty="0"/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33376" y="6209444"/>
            <a:ext cx="76200" cy="76200"/>
          </a:xfrm>
          <a:prstGeom prst="rect">
            <a:avLst/>
          </a:prstGeom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33376" y="5876069"/>
            <a:ext cx="76200" cy="7620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33376" y="5209319"/>
            <a:ext cx="76200" cy="76200"/>
          </a:xfrm>
          <a:prstGeom prst="rect">
            <a:avLst/>
          </a:prstGeom>
        </p:spPr>
      </p:pic>
      <p:sp>
        <p:nvSpPr>
          <p:cNvPr id="79" name="textbox 79"/>
          <p:cNvSpPr/>
          <p:nvPr/>
        </p:nvSpPr>
        <p:spPr>
          <a:xfrm>
            <a:off x="2881485" y="3179198"/>
            <a:ext cx="350520" cy="466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48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3000"/>
              </a:lnSpc>
              <a:tabLst/>
            </a:pPr>
            <a:r>
              <a:rPr sz="3500" spc="20" dirty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lang="Times New Roman" altLang="Times New Roman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1703</Words>
  <Application>Microsoft Office PowerPoint</Application>
  <PresentationFormat>Custom</PresentationFormat>
  <Paragraphs>478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SimSun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Zhicheng Zhu</cp:lastModifiedBy>
  <cp:revision>3</cp:revision>
  <dcterms:modified xsi:type="dcterms:W3CDTF">2021-12-01T19:13:33Z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E94486CC-9CD1-11EB-B3E1-52540006F7B4}" pid="2" name="CRO">
    <vt:lpwstr>wqlLaW5nc29mdCBQREYgdG8gV1BTIDcw</vt:lpwstr>
  </property>
  <property fmtid="{E94486CC-9CD1-11EB-B3E1-52540006F7B4}" pid="3" name="Created">
    <vt:filetime>2021-12-01T13:38:02Z</vt:filetime>
  </property>
</Properties>
</file>