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57" r:id="rId4"/>
    <p:sldId id="278" r:id="rId5"/>
    <p:sldId id="279" r:id="rId6"/>
    <p:sldId id="270" r:id="rId7"/>
    <p:sldId id="280" r:id="rId8"/>
    <p:sldId id="258" r:id="rId9"/>
    <p:sldId id="281" r:id="rId10"/>
    <p:sldId id="262" r:id="rId11"/>
    <p:sldId id="282" r:id="rId12"/>
    <p:sldId id="283" r:id="rId13"/>
    <p:sldId id="284" r:id="rId14"/>
    <p:sldId id="275" r:id="rId15"/>
    <p:sldId id="286" r:id="rId16"/>
    <p:sldId id="277" r:id="rId17"/>
    <p:sldId id="276" r:id="rId18"/>
    <p:sldId id="266" r:id="rId19"/>
    <p:sldId id="267" r:id="rId20"/>
    <p:sldId id="273" r:id="rId21"/>
    <p:sldId id="272" r:id="rId22"/>
    <p:sldId id="265" r:id="rId23"/>
    <p:sldId id="264" r:id="rId24"/>
    <p:sldId id="274" r:id="rId2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6970156-8B2C-43FC-9060-4B01FBC8226C}">
          <p14:sldIdLst>
            <p14:sldId id="256"/>
            <p14:sldId id="260"/>
          </p14:sldIdLst>
        </p14:section>
        <p14:section name="PIC algorithm" id="{1ED6364F-C14D-4A3F-BA5B-31928449D8A2}">
          <p14:sldIdLst>
            <p14:sldId id="257"/>
            <p14:sldId id="278"/>
            <p14:sldId id="279"/>
            <p14:sldId id="270"/>
            <p14:sldId id="280"/>
            <p14:sldId id="258"/>
            <p14:sldId id="281"/>
          </p14:sldIdLst>
        </p14:section>
        <p14:section name="Code structure" id="{4C7BEDDB-83D2-4C41-A505-77DA03053714}">
          <p14:sldIdLst>
            <p14:sldId id="262"/>
            <p14:sldId id="282"/>
            <p14:sldId id="283"/>
            <p14:sldId id="284"/>
            <p14:sldId id="275"/>
            <p14:sldId id="286"/>
            <p14:sldId id="277"/>
            <p14:sldId id="276"/>
          </p14:sldIdLst>
        </p14:section>
        <p14:section name="Benchmark" id="{9D5B1066-3FAA-4A9B-9428-D30E55F2642E}">
          <p14:sldIdLst>
            <p14:sldId id="266"/>
          </p14:sldIdLst>
        </p14:section>
        <p14:section name="Speedup" id="{D8EDC199-132A-4B4A-BBF2-A3A1D9EDE76D}">
          <p14:sldIdLst>
            <p14:sldId id="267"/>
            <p14:sldId id="273"/>
            <p14:sldId id="272"/>
            <p14:sldId id="265"/>
            <p14:sldId id="264"/>
          </p14:sldIdLst>
        </p14:section>
        <p14:section name="end" id="{8B12B197-F06F-416F-90CD-B0FBC112DBB6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69" autoAdjust="0"/>
    <p:restoredTop sz="94660"/>
  </p:normalViewPr>
  <p:slideViewPr>
    <p:cSldViewPr snapToGrid="0">
      <p:cViewPr>
        <p:scale>
          <a:sx n="33" d="100"/>
          <a:sy n="33" d="100"/>
        </p:scale>
        <p:origin x="1762" y="1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eeklySummury2017\Jan_CudaPIC\speedu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eeklySummury2017\Jan_CudaPIC\speedu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eeklySummury2017\Jan_CudaPIC\speedu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weeklySummury2017\Jan_CudaPIC\speedu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981817490205028E-2"/>
          <c:y val="0.11445417975422932"/>
          <c:w val="0.91973315835520564"/>
          <c:h val="0.600207536530199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depositor(include sort)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(Sheet1!$A$1,Sheet1!$A$9,Sheet1!$A$17,Sheet1!$A$25,Sheet1!$A$33)</c:f>
              <c:strCache>
                <c:ptCount val="5"/>
                <c:pt idx="0">
                  <c:v>16k</c:v>
                </c:pt>
                <c:pt idx="1">
                  <c:v>64k</c:v>
                </c:pt>
                <c:pt idx="2">
                  <c:v>160k</c:v>
                </c:pt>
                <c:pt idx="3">
                  <c:v>640k</c:v>
                </c:pt>
                <c:pt idx="4">
                  <c:v>1.6m</c:v>
                </c:pt>
              </c:strCache>
            </c:strRef>
          </c:cat>
          <c:val>
            <c:numRef>
              <c:f>(Sheet1!$D$2,Sheet1!$D$10,Sheet1!$D$18,Sheet1!$D$26,Sheet1!$D$34)</c:f>
              <c:numCache>
                <c:formatCode>General</c:formatCode>
                <c:ptCount val="5"/>
                <c:pt idx="0">
                  <c:v>3.0352264557872033</c:v>
                </c:pt>
                <c:pt idx="1">
                  <c:v>3.6451220652885601</c:v>
                </c:pt>
                <c:pt idx="2">
                  <c:v>3.9894361101731706</c:v>
                </c:pt>
                <c:pt idx="3">
                  <c:v>3.8576438265383608</c:v>
                </c:pt>
                <c:pt idx="4">
                  <c:v>3.8395233005071749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77-4364-B653-40403F8B3B8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poisson solver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(Sheet1!$A$1,Sheet1!$A$9,Sheet1!$A$17,Sheet1!$A$25,Sheet1!$A$33)</c:f>
              <c:strCache>
                <c:ptCount val="5"/>
                <c:pt idx="0">
                  <c:v>16k</c:v>
                </c:pt>
                <c:pt idx="1">
                  <c:v>64k</c:v>
                </c:pt>
                <c:pt idx="2">
                  <c:v>160k</c:v>
                </c:pt>
                <c:pt idx="3">
                  <c:v>640k</c:v>
                </c:pt>
                <c:pt idx="4">
                  <c:v>1.6m</c:v>
                </c:pt>
              </c:strCache>
            </c:strRef>
          </c:cat>
          <c:val>
            <c:numRef>
              <c:f>(Sheet1!$D$3,Sheet1!$D$11,Sheet1!$D$19,Sheet1!$D$27,Sheet1!$D$35)</c:f>
              <c:numCache>
                <c:formatCode>General</c:formatCode>
                <c:ptCount val="5"/>
                <c:pt idx="0">
                  <c:v>39.111744720338855</c:v>
                </c:pt>
                <c:pt idx="1">
                  <c:v>38.677694406548433</c:v>
                </c:pt>
                <c:pt idx="2">
                  <c:v>39.426867851058653</c:v>
                </c:pt>
                <c:pt idx="3">
                  <c:v>39.135308258779133</c:v>
                </c:pt>
                <c:pt idx="4">
                  <c:v>40.436054368932034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77-4364-B653-40403F8B3B8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kicker (velocity)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(Sheet1!$A$1,Sheet1!$A$9,Sheet1!$A$17,Sheet1!$A$25,Sheet1!$A$33)</c:f>
              <c:strCache>
                <c:ptCount val="5"/>
                <c:pt idx="0">
                  <c:v>16k</c:v>
                </c:pt>
                <c:pt idx="1">
                  <c:v>64k</c:v>
                </c:pt>
                <c:pt idx="2">
                  <c:v>160k</c:v>
                </c:pt>
                <c:pt idx="3">
                  <c:v>640k</c:v>
                </c:pt>
                <c:pt idx="4">
                  <c:v>1.6m</c:v>
                </c:pt>
              </c:strCache>
            </c:strRef>
          </c:cat>
          <c:val>
            <c:numRef>
              <c:f>(Sheet1!$D$4,Sheet1!$D$12,Sheet1!$D$20,Sheet1!$D$28,Sheet1!$D$36)</c:f>
              <c:numCache>
                <c:formatCode>General</c:formatCode>
                <c:ptCount val="5"/>
                <c:pt idx="0">
                  <c:v>38.635303265940905</c:v>
                </c:pt>
                <c:pt idx="1">
                  <c:v>65.983859397417504</c:v>
                </c:pt>
                <c:pt idx="2">
                  <c:v>76.575196985268931</c:v>
                </c:pt>
                <c:pt idx="3">
                  <c:v>92.718542603892928</c:v>
                </c:pt>
                <c:pt idx="4">
                  <c:v>95.777229363880792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77-4364-B653-40403F8B3B8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pusher (position)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(Sheet1!$A$1,Sheet1!$A$9,Sheet1!$A$17,Sheet1!$A$25,Sheet1!$A$33)</c:f>
              <c:strCache>
                <c:ptCount val="5"/>
                <c:pt idx="0">
                  <c:v>16k</c:v>
                </c:pt>
                <c:pt idx="1">
                  <c:v>64k</c:v>
                </c:pt>
                <c:pt idx="2">
                  <c:v>160k</c:v>
                </c:pt>
                <c:pt idx="3">
                  <c:v>640k</c:v>
                </c:pt>
                <c:pt idx="4">
                  <c:v>1.6m</c:v>
                </c:pt>
              </c:strCache>
            </c:strRef>
          </c:cat>
          <c:val>
            <c:numRef>
              <c:f>(Sheet1!$D$5,Sheet1!$D$13,Sheet1!$D$21,Sheet1!$D$29,Sheet1!$D$37)</c:f>
              <c:numCache>
                <c:formatCode>General</c:formatCode>
                <c:ptCount val="5"/>
                <c:pt idx="0">
                  <c:v>8.2080808080808065</c:v>
                </c:pt>
                <c:pt idx="1">
                  <c:v>13.658921161825726</c:v>
                </c:pt>
                <c:pt idx="2">
                  <c:v>16.605988023952097</c:v>
                </c:pt>
                <c:pt idx="3">
                  <c:v>18.330766692333075</c:v>
                </c:pt>
                <c:pt idx="4">
                  <c:v>18.221902276612973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77-4364-B653-40403F8B3B84}"/>
            </c:ext>
          </c:extLst>
        </c:ser>
        <c:ser>
          <c:idx val="4"/>
          <c:order val="4"/>
          <c:tx>
            <c:strRef>
              <c:f>Sheet1!$A$38</c:f>
              <c:strCache>
                <c:ptCount val="1"/>
                <c:pt idx="0">
                  <c:v>output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(Sheet1!$A$1,Sheet1!$A$9,Sheet1!$A$17,Sheet1!$A$25,Sheet1!$A$33)</c:f>
              <c:strCache>
                <c:ptCount val="5"/>
                <c:pt idx="0">
                  <c:v>16k</c:v>
                </c:pt>
                <c:pt idx="1">
                  <c:v>64k</c:v>
                </c:pt>
                <c:pt idx="2">
                  <c:v>160k</c:v>
                </c:pt>
                <c:pt idx="3">
                  <c:v>640k</c:v>
                </c:pt>
                <c:pt idx="4">
                  <c:v>1.6m</c:v>
                </c:pt>
              </c:strCache>
            </c:strRef>
          </c:cat>
          <c:val>
            <c:numRef>
              <c:f>(Sheet1!$D$6,Sheet1!$D$14,Sheet1!$D$22,Sheet1!$D$30,Sheet1!$D$38)</c:f>
              <c:numCache>
                <c:formatCode>General</c:formatCode>
                <c:ptCount val="5"/>
                <c:pt idx="0">
                  <c:v>1.530185758513932</c:v>
                </c:pt>
                <c:pt idx="1">
                  <c:v>4.4887955182072838</c:v>
                </c:pt>
                <c:pt idx="2">
                  <c:v>6.6826424870466319</c:v>
                </c:pt>
                <c:pt idx="3">
                  <c:v>8.9883116883116898</c:v>
                </c:pt>
                <c:pt idx="4">
                  <c:v>9.626568265682657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77-4364-B653-40403F8B3B84}"/>
            </c:ext>
          </c:extLst>
        </c:ser>
        <c:ser>
          <c:idx val="5"/>
          <c:order val="5"/>
          <c:tx>
            <c:strRef>
              <c:f>Sheet1!$A$39</c:f>
              <c:strCache>
                <c:ptCount val="1"/>
                <c:pt idx="0">
                  <c:v>total loop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(Sheet1!$A$1,Sheet1!$A$9,Sheet1!$A$17,Sheet1!$A$25,Sheet1!$A$33)</c:f>
              <c:strCache>
                <c:ptCount val="5"/>
                <c:pt idx="0">
                  <c:v>16k</c:v>
                </c:pt>
                <c:pt idx="1">
                  <c:v>64k</c:v>
                </c:pt>
                <c:pt idx="2">
                  <c:v>160k</c:v>
                </c:pt>
                <c:pt idx="3">
                  <c:v>640k</c:v>
                </c:pt>
                <c:pt idx="4">
                  <c:v>1.6m</c:v>
                </c:pt>
              </c:strCache>
            </c:strRef>
          </c:cat>
          <c:val>
            <c:numRef>
              <c:f>(Sheet1!$D$7,Sheet1!$D$15,Sheet1!$D$23,Sheet1!$D$31,Sheet1!$D$39)</c:f>
              <c:numCache>
                <c:formatCode>General</c:formatCode>
                <c:ptCount val="5"/>
                <c:pt idx="0">
                  <c:v>36.940923052375446</c:v>
                </c:pt>
                <c:pt idx="1">
                  <c:v>35.473456056294054</c:v>
                </c:pt>
                <c:pt idx="2">
                  <c:v>34.522300936890865</c:v>
                </c:pt>
                <c:pt idx="3">
                  <c:v>30.814371843670639</c:v>
                </c:pt>
                <c:pt idx="4">
                  <c:v>27.951096971270974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77-4364-B653-40403F8B3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3047392"/>
        <c:axId val="543042800"/>
      </c:barChart>
      <c:catAx>
        <c:axId val="54304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42800"/>
        <c:crosses val="autoZero"/>
        <c:auto val="1"/>
        <c:lblAlgn val="ctr"/>
        <c:lblOffset val="100"/>
        <c:noMultiLvlLbl val="0"/>
      </c:catAx>
      <c:valAx>
        <c:axId val="54304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04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5150348054319299E-2"/>
          <c:y val="0.81906842580926842"/>
          <c:w val="0.94607602038875571"/>
          <c:h val="0.180562209378997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16k</a:t>
            </a:r>
            <a:endParaRPr lang="zh-CN" sz="1800"/>
          </a:p>
        </c:rich>
      </c:tx>
      <c:overlay val="0"/>
      <c:spPr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A64-4F41-B79D-B77D9616A8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64-4F41-B79D-B77D9616A8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A64-4F41-B79D-B77D9616A8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A64-4F41-B79D-B77D9616A8A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A64-4F41-B79D-B77D9616A8A7}"/>
              </c:ext>
            </c:extLst>
          </c:dPt>
          <c:dLbls>
            <c:dLbl>
              <c:idx val="1"/>
              <c:layout>
                <c:manualLayout>
                  <c:x val="0.20493855918721043"/>
                  <c:y val="-0.4225845164235223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A64-4F41-B79D-B77D9616A8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depositor(include sort)</c:v>
                </c:pt>
                <c:pt idx="1">
                  <c:v>poisson solver</c:v>
                </c:pt>
                <c:pt idx="2">
                  <c:v>kicker (velocity)</c:v>
                </c:pt>
                <c:pt idx="3">
                  <c:v>pusher (position)</c:v>
                </c:pt>
                <c:pt idx="4">
                  <c:v>output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5.5640000000000002E-2</c:v>
                </c:pt>
                <c:pt idx="1">
                  <c:v>0.66813</c:v>
                </c:pt>
                <c:pt idx="2">
                  <c:v>1.286E-2</c:v>
                </c:pt>
                <c:pt idx="3">
                  <c:v>4.9500000000000004E-3</c:v>
                </c:pt>
                <c:pt idx="4">
                  <c:v>1.2919999999999999E-2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A64-4F41-B79D-B77D9616A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2003643788628834"/>
          <c:y val="0.58618713885031115"/>
          <c:w val="0.62553472480282457"/>
          <c:h val="0.39350292095321016"/>
        </c:manualLayout>
      </c:layout>
      <c:overlay val="1"/>
      <c:spPr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160k</a:t>
            </a:r>
            <a:endParaRPr lang="zh-CN" altLang="en-US" sz="1800" dirty="0"/>
          </a:p>
        </c:rich>
      </c:tx>
      <c:overlay val="0"/>
      <c:spPr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D-444A-AB14-32D96E633D1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3D-444A-AB14-32D96E633D1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3D-444A-AB14-32D96E633D1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3D-444A-AB14-32D96E633D1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13D-444A-AB14-32D96E633D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eparator>,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Sheet1!$A$18:$A$22</c:f>
              <c:strCache>
                <c:ptCount val="5"/>
                <c:pt idx="0">
                  <c:v>depositor(include sort)</c:v>
                </c:pt>
                <c:pt idx="1">
                  <c:v>poisson solver</c:v>
                </c:pt>
                <c:pt idx="2">
                  <c:v>kicker (velocity)</c:v>
                </c:pt>
                <c:pt idx="3">
                  <c:v>pusher (position)</c:v>
                </c:pt>
                <c:pt idx="4">
                  <c:v>output</c:v>
                </c:pt>
              </c:strCache>
            </c:strRef>
          </c:cat>
          <c:val>
            <c:numRef>
              <c:f>Sheet1!$C$18:$C$22</c:f>
              <c:numCache>
                <c:formatCode>General</c:formatCode>
                <c:ptCount val="5"/>
                <c:pt idx="0">
                  <c:v>0.20730999999999999</c:v>
                </c:pt>
                <c:pt idx="1">
                  <c:v>0.65744000000000002</c:v>
                </c:pt>
                <c:pt idx="2">
                  <c:v>5.8380000000000001E-2</c:v>
                </c:pt>
                <c:pt idx="3">
                  <c:v>2.5049999999999999E-2</c:v>
                </c:pt>
                <c:pt idx="4">
                  <c:v>2.316E-2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13D-444A-AB14-32D96E633D1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1.6m</a:t>
            </a:r>
            <a:endParaRPr lang="zh-CN" altLang="en-US" sz="1800"/>
          </a:p>
        </c:rich>
      </c:tx>
      <c:overlay val="0"/>
      <c:spPr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31-4624-ABFE-46F53542D0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31-4624-ABFE-46F53542D0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31-4624-ABFE-46F53542D0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31-4624-ABFE-46F53542D0E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31-4624-ABFE-46F53542D0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Sheet1!$A$34:$A$38</c:f>
              <c:strCache>
                <c:ptCount val="5"/>
                <c:pt idx="0">
                  <c:v>depositor(include sort)</c:v>
                </c:pt>
                <c:pt idx="1">
                  <c:v>poisson solver</c:v>
                </c:pt>
                <c:pt idx="2">
                  <c:v>kicker (velocity)</c:v>
                </c:pt>
                <c:pt idx="3">
                  <c:v>pusher (position)</c:v>
                </c:pt>
                <c:pt idx="4">
                  <c:v>output</c:v>
                </c:pt>
              </c:strCache>
            </c:strRef>
          </c:cat>
          <c:val>
            <c:numRef>
              <c:f>Sheet1!$C$34:$C$38</c:f>
              <c:numCache>
                <c:formatCode>General</c:formatCode>
                <c:ptCount val="5"/>
                <c:pt idx="0">
                  <c:v>1.7587600000000001</c:v>
                </c:pt>
                <c:pt idx="1">
                  <c:v>0.64375000000000004</c:v>
                </c:pt>
                <c:pt idx="2">
                  <c:v>0.54298000000000002</c:v>
                </c:pt>
                <c:pt idx="3">
                  <c:v>0.22226000000000001</c:v>
                </c:pt>
                <c:pt idx="4">
                  <c:v>0.16259999999999999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431-4624-ABFE-46F53542D0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4E2F2-D785-4784-A67B-058F313024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BC3A9C-4B79-48E4-8D07-8517CCC16B6D}">
      <dgm:prSet/>
      <dgm:spPr/>
      <dgm:t>
        <a:bodyPr/>
        <a:lstStyle/>
        <a:p>
          <a:r>
            <a:rPr lang="en-US" b="0" i="0" u="none" baseline="0" dirty="0"/>
            <a:t>1. </a:t>
          </a:r>
          <a:r>
            <a:rPr lang="en-US" dirty="0"/>
            <a:t>PIC algorithm at GPU</a:t>
          </a:r>
          <a:endParaRPr lang="en-US" u="none" dirty="0"/>
        </a:p>
      </dgm:t>
    </dgm:pt>
    <dgm:pt modelId="{9DAF27F6-B77C-4B54-B698-F477BBB6575A}" type="parTrans" cxnId="{7839D81F-35A8-4B4B-B0B7-A1F85AD59593}">
      <dgm:prSet/>
      <dgm:spPr/>
      <dgm:t>
        <a:bodyPr/>
        <a:lstStyle/>
        <a:p>
          <a:endParaRPr lang="zh-CN" altLang="en-US" u="none"/>
        </a:p>
      </dgm:t>
    </dgm:pt>
    <dgm:pt modelId="{6DC97A2B-FA30-4103-A12F-5D85154B290F}" type="sibTrans" cxnId="{7839D81F-35A8-4B4B-B0B7-A1F85AD59593}">
      <dgm:prSet/>
      <dgm:spPr/>
      <dgm:t>
        <a:bodyPr/>
        <a:lstStyle/>
        <a:p>
          <a:endParaRPr lang="zh-CN" altLang="en-US" u="none"/>
        </a:p>
      </dgm:t>
    </dgm:pt>
    <dgm:pt modelId="{A91E196D-C201-48ED-98C1-838DB9290CC3}">
      <dgm:prSet/>
      <dgm:spPr/>
      <dgm:t>
        <a:bodyPr/>
        <a:lstStyle/>
        <a:p>
          <a:r>
            <a:rPr lang="en-US" b="0" i="0" u="none" baseline="0" dirty="0"/>
            <a:t>2. Code structure</a:t>
          </a:r>
          <a:endParaRPr lang="en-US" u="none" dirty="0"/>
        </a:p>
      </dgm:t>
    </dgm:pt>
    <dgm:pt modelId="{2BEA1075-4F46-4D56-AC81-4023A5F590E7}" type="parTrans" cxnId="{A13D9A35-6275-4362-B350-FB9E77C01E07}">
      <dgm:prSet/>
      <dgm:spPr/>
      <dgm:t>
        <a:bodyPr/>
        <a:lstStyle/>
        <a:p>
          <a:endParaRPr lang="zh-CN" altLang="en-US" u="none"/>
        </a:p>
      </dgm:t>
    </dgm:pt>
    <dgm:pt modelId="{854BE1D4-4E17-4EE2-A1B1-20C09FE7B670}" type="sibTrans" cxnId="{A13D9A35-6275-4362-B350-FB9E77C01E07}">
      <dgm:prSet/>
      <dgm:spPr/>
      <dgm:t>
        <a:bodyPr/>
        <a:lstStyle/>
        <a:p>
          <a:endParaRPr lang="zh-CN" altLang="en-US" u="none"/>
        </a:p>
      </dgm:t>
    </dgm:pt>
    <dgm:pt modelId="{64375F8C-3711-4426-B83C-5914BF2B9E0D}">
      <dgm:prSet/>
      <dgm:spPr/>
      <dgm:t>
        <a:bodyPr/>
        <a:lstStyle/>
        <a:p>
          <a:r>
            <a:rPr lang="en-US" b="0" i="0" u="none" baseline="0" dirty="0"/>
            <a:t>3. Benchmark</a:t>
          </a:r>
          <a:endParaRPr lang="en-US" u="none" dirty="0"/>
        </a:p>
      </dgm:t>
    </dgm:pt>
    <dgm:pt modelId="{B461EFDD-B8DB-4D97-A36A-BA88269E063D}" type="parTrans" cxnId="{F99AA93D-84D2-435B-B287-D42E4B818E28}">
      <dgm:prSet/>
      <dgm:spPr/>
      <dgm:t>
        <a:bodyPr/>
        <a:lstStyle/>
        <a:p>
          <a:endParaRPr lang="zh-CN" altLang="en-US" u="none"/>
        </a:p>
      </dgm:t>
    </dgm:pt>
    <dgm:pt modelId="{9E647C2F-8620-414B-A864-A53DBD443161}" type="sibTrans" cxnId="{F99AA93D-84D2-435B-B287-D42E4B818E28}">
      <dgm:prSet/>
      <dgm:spPr/>
      <dgm:t>
        <a:bodyPr/>
        <a:lstStyle/>
        <a:p>
          <a:endParaRPr lang="zh-CN" altLang="en-US" u="none"/>
        </a:p>
      </dgm:t>
    </dgm:pt>
    <dgm:pt modelId="{8B6CDAF9-1006-4435-8A4E-2D5EEA6ADF88}">
      <dgm:prSet/>
      <dgm:spPr/>
      <dgm:t>
        <a:bodyPr/>
        <a:lstStyle/>
        <a:p>
          <a:r>
            <a:rPr lang="en-US" b="0" i="0" u="none" baseline="0" dirty="0"/>
            <a:t>4. Speedup</a:t>
          </a:r>
        </a:p>
      </dgm:t>
    </dgm:pt>
    <dgm:pt modelId="{F424DAFC-722D-4400-B1D6-0EEDFA5A5BE5}" type="parTrans" cxnId="{2692FC19-EFC3-4574-B64A-8051586197B1}">
      <dgm:prSet/>
      <dgm:spPr/>
      <dgm:t>
        <a:bodyPr/>
        <a:lstStyle/>
        <a:p>
          <a:endParaRPr lang="zh-CN" altLang="en-US" u="none"/>
        </a:p>
      </dgm:t>
    </dgm:pt>
    <dgm:pt modelId="{367F8DC8-3642-451A-9549-AEA3067CE735}" type="sibTrans" cxnId="{2692FC19-EFC3-4574-B64A-8051586197B1}">
      <dgm:prSet/>
      <dgm:spPr/>
      <dgm:t>
        <a:bodyPr/>
        <a:lstStyle/>
        <a:p>
          <a:endParaRPr lang="zh-CN" altLang="en-US" u="none"/>
        </a:p>
      </dgm:t>
    </dgm:pt>
    <dgm:pt modelId="{3D649BA1-2F0B-48F1-B8A9-BF4C59DEE4B7}" type="pres">
      <dgm:prSet presAssocID="{2214E2F2-D785-4784-A67B-058F313024D8}" presName="linear" presStyleCnt="0">
        <dgm:presLayoutVars>
          <dgm:animLvl val="lvl"/>
          <dgm:resizeHandles val="exact"/>
        </dgm:presLayoutVars>
      </dgm:prSet>
      <dgm:spPr/>
    </dgm:pt>
    <dgm:pt modelId="{D8696FE2-65F0-476F-9A8C-FF536E9E9104}" type="pres">
      <dgm:prSet presAssocID="{1EBC3A9C-4B79-48E4-8D07-8517CCC16B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B6F3F5-173B-4F19-AC94-363F3D7C9650}" type="pres">
      <dgm:prSet presAssocID="{6DC97A2B-FA30-4103-A12F-5D85154B290F}" presName="spacer" presStyleCnt="0"/>
      <dgm:spPr/>
    </dgm:pt>
    <dgm:pt modelId="{EBC7C23E-9BEF-4449-A9DA-EAC98BE9C950}" type="pres">
      <dgm:prSet presAssocID="{A91E196D-C201-48ED-98C1-838DB9290CC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64566FE-49CC-4D70-A94F-18686D17808F}" type="pres">
      <dgm:prSet presAssocID="{854BE1D4-4E17-4EE2-A1B1-20C09FE7B670}" presName="spacer" presStyleCnt="0"/>
      <dgm:spPr/>
    </dgm:pt>
    <dgm:pt modelId="{1EED0BFC-972C-4A25-93B7-A21A165A4867}" type="pres">
      <dgm:prSet presAssocID="{64375F8C-3711-4426-B83C-5914BF2B9E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FF8C6D-FC66-432E-BAD0-A225B21A070F}" type="pres">
      <dgm:prSet presAssocID="{9E647C2F-8620-414B-A864-A53DBD443161}" presName="spacer" presStyleCnt="0"/>
      <dgm:spPr/>
    </dgm:pt>
    <dgm:pt modelId="{3E969016-EE8D-4E1E-8D00-4F68A4E48D5A}" type="pres">
      <dgm:prSet presAssocID="{8B6CDAF9-1006-4435-8A4E-2D5EEA6ADF8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692FC19-EFC3-4574-B64A-8051586197B1}" srcId="{2214E2F2-D785-4784-A67B-058F313024D8}" destId="{8B6CDAF9-1006-4435-8A4E-2D5EEA6ADF88}" srcOrd="3" destOrd="0" parTransId="{F424DAFC-722D-4400-B1D6-0EEDFA5A5BE5}" sibTransId="{367F8DC8-3642-451A-9549-AEA3067CE735}"/>
    <dgm:cxn modelId="{7839D81F-35A8-4B4B-B0B7-A1F85AD59593}" srcId="{2214E2F2-D785-4784-A67B-058F313024D8}" destId="{1EBC3A9C-4B79-48E4-8D07-8517CCC16B6D}" srcOrd="0" destOrd="0" parTransId="{9DAF27F6-B77C-4B54-B698-F477BBB6575A}" sibTransId="{6DC97A2B-FA30-4103-A12F-5D85154B290F}"/>
    <dgm:cxn modelId="{53449B27-6A3F-49CD-A9ED-0D7A7B7CFDD5}" type="presOf" srcId="{8B6CDAF9-1006-4435-8A4E-2D5EEA6ADF88}" destId="{3E969016-EE8D-4E1E-8D00-4F68A4E48D5A}" srcOrd="0" destOrd="0" presId="urn:microsoft.com/office/officeart/2005/8/layout/vList2"/>
    <dgm:cxn modelId="{A13D9A35-6275-4362-B350-FB9E77C01E07}" srcId="{2214E2F2-D785-4784-A67B-058F313024D8}" destId="{A91E196D-C201-48ED-98C1-838DB9290CC3}" srcOrd="1" destOrd="0" parTransId="{2BEA1075-4F46-4D56-AC81-4023A5F590E7}" sibTransId="{854BE1D4-4E17-4EE2-A1B1-20C09FE7B670}"/>
    <dgm:cxn modelId="{F99AA93D-84D2-435B-B287-D42E4B818E28}" srcId="{2214E2F2-D785-4784-A67B-058F313024D8}" destId="{64375F8C-3711-4426-B83C-5914BF2B9E0D}" srcOrd="2" destOrd="0" parTransId="{B461EFDD-B8DB-4D97-A36A-BA88269E063D}" sibTransId="{9E647C2F-8620-414B-A864-A53DBD443161}"/>
    <dgm:cxn modelId="{3494C76E-BF2F-40E8-BCD6-37F5E09AD2DD}" type="presOf" srcId="{64375F8C-3711-4426-B83C-5914BF2B9E0D}" destId="{1EED0BFC-972C-4A25-93B7-A21A165A4867}" srcOrd="0" destOrd="0" presId="urn:microsoft.com/office/officeart/2005/8/layout/vList2"/>
    <dgm:cxn modelId="{514709BB-9970-4CF0-912E-BF3D165C2808}" type="presOf" srcId="{A91E196D-C201-48ED-98C1-838DB9290CC3}" destId="{EBC7C23E-9BEF-4449-A9DA-EAC98BE9C950}" srcOrd="0" destOrd="0" presId="urn:microsoft.com/office/officeart/2005/8/layout/vList2"/>
    <dgm:cxn modelId="{F35ABCE0-C83A-4CCF-931E-0DE6820F091E}" type="presOf" srcId="{1EBC3A9C-4B79-48E4-8D07-8517CCC16B6D}" destId="{D8696FE2-65F0-476F-9A8C-FF536E9E9104}" srcOrd="0" destOrd="0" presId="urn:microsoft.com/office/officeart/2005/8/layout/vList2"/>
    <dgm:cxn modelId="{3E9F97F2-EB5B-4AA3-9296-1DEC3BEDB853}" type="presOf" srcId="{2214E2F2-D785-4784-A67B-058F313024D8}" destId="{3D649BA1-2F0B-48F1-B8A9-BF4C59DEE4B7}" srcOrd="0" destOrd="0" presId="urn:microsoft.com/office/officeart/2005/8/layout/vList2"/>
    <dgm:cxn modelId="{E46D2CAE-E6C7-43FF-BEF3-0ED329FF1618}" type="presParOf" srcId="{3D649BA1-2F0B-48F1-B8A9-BF4C59DEE4B7}" destId="{D8696FE2-65F0-476F-9A8C-FF536E9E9104}" srcOrd="0" destOrd="0" presId="urn:microsoft.com/office/officeart/2005/8/layout/vList2"/>
    <dgm:cxn modelId="{D30F69F9-6E69-45BB-A96C-5FCCEABF1355}" type="presParOf" srcId="{3D649BA1-2F0B-48F1-B8A9-BF4C59DEE4B7}" destId="{1FB6F3F5-173B-4F19-AC94-363F3D7C9650}" srcOrd="1" destOrd="0" presId="urn:microsoft.com/office/officeart/2005/8/layout/vList2"/>
    <dgm:cxn modelId="{7F321DBF-4F37-4D7E-946D-CC0003E656E1}" type="presParOf" srcId="{3D649BA1-2F0B-48F1-B8A9-BF4C59DEE4B7}" destId="{EBC7C23E-9BEF-4449-A9DA-EAC98BE9C950}" srcOrd="2" destOrd="0" presId="urn:microsoft.com/office/officeart/2005/8/layout/vList2"/>
    <dgm:cxn modelId="{97D084A0-7681-4B12-A0CD-E480E22A8BE5}" type="presParOf" srcId="{3D649BA1-2F0B-48F1-B8A9-BF4C59DEE4B7}" destId="{B64566FE-49CC-4D70-A94F-18686D17808F}" srcOrd="3" destOrd="0" presId="urn:microsoft.com/office/officeart/2005/8/layout/vList2"/>
    <dgm:cxn modelId="{4C7A585D-F0B3-4061-8AD5-F9C0EC5BC6F6}" type="presParOf" srcId="{3D649BA1-2F0B-48F1-B8A9-BF4C59DEE4B7}" destId="{1EED0BFC-972C-4A25-93B7-A21A165A4867}" srcOrd="4" destOrd="0" presId="urn:microsoft.com/office/officeart/2005/8/layout/vList2"/>
    <dgm:cxn modelId="{B16D2447-D337-4D0E-AE39-C09E21712A9E}" type="presParOf" srcId="{3D649BA1-2F0B-48F1-B8A9-BF4C59DEE4B7}" destId="{CCFF8C6D-FC66-432E-BAD0-A225B21A070F}" srcOrd="5" destOrd="0" presId="urn:microsoft.com/office/officeart/2005/8/layout/vList2"/>
    <dgm:cxn modelId="{D2E6E150-29D4-43BD-A031-CAA96FE03254}" type="presParOf" srcId="{3D649BA1-2F0B-48F1-B8A9-BF4C59DEE4B7}" destId="{3E969016-EE8D-4E1E-8D00-4F68A4E48D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074D47-9D24-46A8-9B3C-8D85247F9B42}" type="doc">
      <dgm:prSet loTypeId="urn:microsoft.com/office/officeart/2005/8/layout/process4" loCatId="process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D5A5C30-67A4-484E-AF59-D7F57757BD39}">
      <dgm:prSet custT="1"/>
      <dgm:spPr/>
      <dgm:t>
        <a:bodyPr/>
        <a:lstStyle/>
        <a:p>
          <a:pPr rtl="0"/>
          <a:r>
            <a:rPr lang="en-US" sz="2000" dirty="0"/>
            <a:t>Poisson solver on a grid (field)</a:t>
          </a:r>
        </a:p>
      </dgm:t>
    </dgm:pt>
    <dgm:pt modelId="{DFC9EE3B-B695-4B45-A03D-1B09C8E207C1}" type="parTrans" cxnId="{291C92A7-A984-49FD-8A48-98136ADCE7A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48F064F-DB85-4BA0-8F7A-61289A411DDF}" type="sibTrans" cxnId="{291C92A7-A984-49FD-8A48-98136ADCE7A7}">
      <dgm:prSet custT="1"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E2FE14A-3EB1-4E4A-9A70-5BD0251E5487}">
      <dgm:prSet custT="1"/>
      <dgm:spPr/>
      <dgm:t>
        <a:bodyPr/>
        <a:lstStyle/>
        <a:p>
          <a:pPr rtl="0"/>
          <a:r>
            <a:rPr lang="en-US" sz="2000" dirty="0"/>
            <a:t>Accelerating and moving (kicker and pusher)</a:t>
          </a:r>
        </a:p>
      </dgm:t>
    </dgm:pt>
    <dgm:pt modelId="{1D942B28-A7A9-4AEA-A8A9-E27038118743}" type="parTrans" cxnId="{7415DCB9-1631-4661-8DDB-37894927836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62DEA89-1223-468C-83FD-74353D82BCE2}" type="sibTrans" cxnId="{7415DCB9-1631-4661-8DDB-37894927836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B6F3513B-2C8A-4A15-B385-A7293B9DFD4F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altLang="zh-CN" sz="2000" dirty="0"/>
            <a:t>Weighting particle to mesh (depositor)</a:t>
          </a:r>
          <a:endParaRPr lang="en-US" sz="2000" dirty="0"/>
        </a:p>
      </dgm:t>
    </dgm:pt>
    <dgm:pt modelId="{FF8A5721-0B16-4935-928E-3CBAEE77316D}" type="parTrans" cxnId="{956EDB4D-0D5B-43A8-9A0C-79B17331EF8B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9458BF6-C793-4D78-8988-59B9436088A6}" type="sibTrans" cxnId="{956EDB4D-0D5B-43A8-9A0C-79B17331EF8B}">
      <dgm:prSet custT="1"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0A8A1350-40E5-4CF3-909B-721A7331892C}">
      <dgm:prSet custT="1"/>
      <dgm:spPr/>
      <dgm:t>
        <a:bodyPr/>
        <a:lstStyle/>
        <a:p>
          <a:pPr rtl="0"/>
          <a:r>
            <a:rPr lang="en-US" sz="2000" dirty="0"/>
            <a:t>Other (loss criteria, output)</a:t>
          </a:r>
        </a:p>
      </dgm:t>
    </dgm:pt>
    <dgm:pt modelId="{DFC5BD1E-0968-4894-A603-A0664AA651E1}" type="parTrans" cxnId="{573678C8-AE33-4056-9FA0-FC0BBF52F34E}">
      <dgm:prSet/>
      <dgm:spPr/>
      <dgm:t>
        <a:bodyPr/>
        <a:lstStyle/>
        <a:p>
          <a:endParaRPr lang="en-US"/>
        </a:p>
      </dgm:t>
    </dgm:pt>
    <dgm:pt modelId="{09EF253A-7042-4EAD-BB02-3BECC1E0BDDB}" type="sibTrans" cxnId="{573678C8-AE33-4056-9FA0-FC0BBF52F34E}">
      <dgm:prSet/>
      <dgm:spPr/>
      <dgm:t>
        <a:bodyPr/>
        <a:lstStyle/>
        <a:p>
          <a:endParaRPr lang="en-US"/>
        </a:p>
      </dgm:t>
    </dgm:pt>
    <dgm:pt modelId="{CD1E5367-9212-4386-A8EB-586A4C9EC7A7}">
      <dgm:prSet custT="1"/>
      <dgm:spPr/>
      <dgm:t>
        <a:bodyPr/>
        <a:lstStyle/>
        <a:p>
          <a:pPr rtl="0"/>
          <a:r>
            <a:rPr lang="en-US" sz="2000" dirty="0"/>
            <a:t>Step enough?(end or </a:t>
          </a:r>
          <a:r>
            <a:rPr lang="en-US" sz="2000" dirty="0" err="1"/>
            <a:t>goto</a:t>
          </a:r>
          <a:r>
            <a:rPr lang="en-US" sz="2000" dirty="0"/>
            <a:t> begin)</a:t>
          </a:r>
        </a:p>
      </dgm:t>
    </dgm:pt>
    <dgm:pt modelId="{B1EBE1E6-109D-4791-A7C5-CBD0B10E727C}" type="parTrans" cxnId="{284C4C74-E633-4B86-85D4-41D3E7B1D6FD}">
      <dgm:prSet/>
      <dgm:spPr/>
      <dgm:t>
        <a:bodyPr/>
        <a:lstStyle/>
        <a:p>
          <a:endParaRPr lang="en-US"/>
        </a:p>
      </dgm:t>
    </dgm:pt>
    <dgm:pt modelId="{7953689F-81E4-49DB-A664-561AF1CD8D11}" type="sibTrans" cxnId="{284C4C74-E633-4B86-85D4-41D3E7B1D6FD}">
      <dgm:prSet/>
      <dgm:spPr/>
      <dgm:t>
        <a:bodyPr/>
        <a:lstStyle/>
        <a:p>
          <a:endParaRPr lang="en-US"/>
        </a:p>
      </dgm:t>
    </dgm:pt>
    <dgm:pt modelId="{6DBC50DB-3A89-46DB-8A7B-842D7E762E04}">
      <dgm:prSet custT="1"/>
      <dgm:spPr/>
      <dgm:t>
        <a:bodyPr/>
        <a:lstStyle/>
        <a:p>
          <a:pPr rtl="0"/>
          <a:r>
            <a:rPr lang="en-US" sz="2000" dirty="0"/>
            <a:t>Begin</a:t>
          </a:r>
        </a:p>
      </dgm:t>
    </dgm:pt>
    <dgm:pt modelId="{6352AEFB-D055-4C9E-A37F-3ACCB10A4E89}" type="parTrans" cxnId="{7E68C8FC-8139-41F1-B7BD-063E20F4D44F}">
      <dgm:prSet/>
      <dgm:spPr/>
      <dgm:t>
        <a:bodyPr/>
        <a:lstStyle/>
        <a:p>
          <a:endParaRPr lang="zh-CN" altLang="en-US"/>
        </a:p>
      </dgm:t>
    </dgm:pt>
    <dgm:pt modelId="{3F95EB64-42B7-4200-9941-21C01B93F423}" type="sibTrans" cxnId="{7E68C8FC-8139-41F1-B7BD-063E20F4D44F}">
      <dgm:prSet/>
      <dgm:spPr/>
      <dgm:t>
        <a:bodyPr/>
        <a:lstStyle/>
        <a:p>
          <a:endParaRPr lang="zh-CN" altLang="en-US"/>
        </a:p>
      </dgm:t>
    </dgm:pt>
    <dgm:pt modelId="{678A9FA1-B109-4099-8CD4-855E8CCD54A0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sz="2000" dirty="0"/>
            <a:t>Arrange particle to tile (arranger)</a:t>
          </a:r>
        </a:p>
      </dgm:t>
    </dgm:pt>
    <dgm:pt modelId="{C063673B-10A1-4430-A12A-6D97418CE7DD}" type="parTrans" cxnId="{E69B7711-86D4-4467-A71F-E64401775A72}">
      <dgm:prSet/>
      <dgm:spPr/>
      <dgm:t>
        <a:bodyPr/>
        <a:lstStyle/>
        <a:p>
          <a:endParaRPr lang="zh-CN" altLang="en-US"/>
        </a:p>
      </dgm:t>
    </dgm:pt>
    <dgm:pt modelId="{931D5F75-2402-40F4-BAD9-367D6648243C}" type="sibTrans" cxnId="{E69B7711-86D4-4467-A71F-E64401775A72}">
      <dgm:prSet/>
      <dgm:spPr/>
      <dgm:t>
        <a:bodyPr/>
        <a:lstStyle/>
        <a:p>
          <a:endParaRPr lang="zh-CN" altLang="en-US"/>
        </a:p>
      </dgm:t>
    </dgm:pt>
    <dgm:pt modelId="{EB447AD4-70AD-4CBE-8E30-80A8318D9033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2000" dirty="0"/>
            <a:t>Reorder (sort)</a:t>
          </a:r>
        </a:p>
      </dgm:t>
    </dgm:pt>
    <dgm:pt modelId="{8AEB84DD-7C5B-4CA0-8FB7-D7C7D208B68E}" type="parTrans" cxnId="{7E6BF594-F1FE-4270-9604-66714CF816CE}">
      <dgm:prSet/>
      <dgm:spPr/>
      <dgm:t>
        <a:bodyPr/>
        <a:lstStyle/>
        <a:p>
          <a:endParaRPr lang="zh-CN" altLang="en-US"/>
        </a:p>
      </dgm:t>
    </dgm:pt>
    <dgm:pt modelId="{94BFB861-FBBD-4433-9CAD-693C7AA2C533}" type="sibTrans" cxnId="{7E6BF594-F1FE-4270-9604-66714CF816CE}">
      <dgm:prSet/>
      <dgm:spPr/>
      <dgm:t>
        <a:bodyPr/>
        <a:lstStyle/>
        <a:p>
          <a:endParaRPr lang="zh-CN" altLang="en-US"/>
        </a:p>
      </dgm:t>
    </dgm:pt>
    <dgm:pt modelId="{7D3CDCFF-4C68-44E6-8FFE-3145D39F920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sz="2000" dirty="0"/>
            <a:t>Arrange particle from tile (arranger)</a:t>
          </a:r>
        </a:p>
      </dgm:t>
    </dgm:pt>
    <dgm:pt modelId="{22C3ACCA-97B6-4326-B7E1-843B1EBCA14E}" type="parTrans" cxnId="{15CBCD58-FEB2-432B-A431-B4D77086668F}">
      <dgm:prSet/>
      <dgm:spPr/>
      <dgm:t>
        <a:bodyPr/>
        <a:lstStyle/>
        <a:p>
          <a:endParaRPr lang="zh-CN" altLang="en-US"/>
        </a:p>
      </dgm:t>
    </dgm:pt>
    <dgm:pt modelId="{D1AB66A1-2EA0-4523-BBAE-A716F7933E14}" type="sibTrans" cxnId="{15CBCD58-FEB2-432B-A431-B4D77086668F}">
      <dgm:prSet/>
      <dgm:spPr/>
      <dgm:t>
        <a:bodyPr/>
        <a:lstStyle/>
        <a:p>
          <a:endParaRPr lang="zh-CN" altLang="en-US"/>
        </a:p>
      </dgm:t>
    </dgm:pt>
    <dgm:pt modelId="{874DCDF8-E2FB-424C-BB4D-D8BB8310DB21}" type="pres">
      <dgm:prSet presAssocID="{84074D47-9D24-46A8-9B3C-8D85247F9B42}" presName="Name0" presStyleCnt="0">
        <dgm:presLayoutVars>
          <dgm:dir/>
          <dgm:animLvl val="lvl"/>
          <dgm:resizeHandles val="exact"/>
        </dgm:presLayoutVars>
      </dgm:prSet>
      <dgm:spPr/>
    </dgm:pt>
    <dgm:pt modelId="{C0F4BDAF-2FCA-46AB-8491-286347A7688F}" type="pres">
      <dgm:prSet presAssocID="{CD1E5367-9212-4386-A8EB-586A4C9EC7A7}" presName="boxAndChildren" presStyleCnt="0"/>
      <dgm:spPr/>
    </dgm:pt>
    <dgm:pt modelId="{98425DE9-8DAF-4198-AF33-1A0E7469E18F}" type="pres">
      <dgm:prSet presAssocID="{CD1E5367-9212-4386-A8EB-586A4C9EC7A7}" presName="parentTextBox" presStyleLbl="node1" presStyleIdx="0" presStyleCnt="9"/>
      <dgm:spPr/>
    </dgm:pt>
    <dgm:pt modelId="{17E70735-372F-4993-BE64-F29EF13EADD7}" type="pres">
      <dgm:prSet presAssocID="{09EF253A-7042-4EAD-BB02-3BECC1E0BDDB}" presName="sp" presStyleCnt="0"/>
      <dgm:spPr/>
    </dgm:pt>
    <dgm:pt modelId="{F93E08FD-9687-4688-8F93-2BF124AF41F7}" type="pres">
      <dgm:prSet presAssocID="{0A8A1350-40E5-4CF3-909B-721A7331892C}" presName="arrowAndChildren" presStyleCnt="0"/>
      <dgm:spPr/>
    </dgm:pt>
    <dgm:pt modelId="{E45FD45D-40C3-4609-977A-364C2C290C81}" type="pres">
      <dgm:prSet presAssocID="{0A8A1350-40E5-4CF3-909B-721A7331892C}" presName="parentTextArrow" presStyleLbl="node1" presStyleIdx="1" presStyleCnt="9"/>
      <dgm:spPr/>
    </dgm:pt>
    <dgm:pt modelId="{470E497A-9F4E-4C56-9559-7E4804E82223}" type="pres">
      <dgm:prSet presAssocID="{E62DEA89-1223-468C-83FD-74353D82BCE2}" presName="sp" presStyleCnt="0"/>
      <dgm:spPr/>
    </dgm:pt>
    <dgm:pt modelId="{C9E44EB1-B3EB-4DB7-BB64-97E78ACBCEEA}" type="pres">
      <dgm:prSet presAssocID="{BE2FE14A-3EB1-4E4A-9A70-5BD0251E5487}" presName="arrowAndChildren" presStyleCnt="0"/>
      <dgm:spPr/>
    </dgm:pt>
    <dgm:pt modelId="{A57D7937-95CC-4CC1-A337-6CEDE5816D30}" type="pres">
      <dgm:prSet presAssocID="{BE2FE14A-3EB1-4E4A-9A70-5BD0251E5487}" presName="parentTextArrow" presStyleLbl="node1" presStyleIdx="2" presStyleCnt="9"/>
      <dgm:spPr/>
    </dgm:pt>
    <dgm:pt modelId="{71D6480E-B364-4052-A8FF-3FD3149CBA85}" type="pres">
      <dgm:prSet presAssocID="{D1AB66A1-2EA0-4523-BBAE-A716F7933E14}" presName="sp" presStyleCnt="0"/>
      <dgm:spPr/>
    </dgm:pt>
    <dgm:pt modelId="{1E7BA548-0FB2-4C7E-B1D1-1068F02061D1}" type="pres">
      <dgm:prSet presAssocID="{7D3CDCFF-4C68-44E6-8FFE-3145D39F920E}" presName="arrowAndChildren" presStyleCnt="0"/>
      <dgm:spPr/>
    </dgm:pt>
    <dgm:pt modelId="{DE910344-F938-4106-87E5-304A6E431E84}" type="pres">
      <dgm:prSet presAssocID="{7D3CDCFF-4C68-44E6-8FFE-3145D39F920E}" presName="parentTextArrow" presStyleLbl="node1" presStyleIdx="3" presStyleCnt="9"/>
      <dgm:spPr/>
    </dgm:pt>
    <dgm:pt modelId="{1B72D9C0-08BB-4BC1-B3C8-2EFD49F3349F}" type="pres">
      <dgm:prSet presAssocID="{748F064F-DB85-4BA0-8F7A-61289A411DDF}" presName="sp" presStyleCnt="0"/>
      <dgm:spPr/>
    </dgm:pt>
    <dgm:pt modelId="{1C29E9C3-53E1-445D-9C68-A9638DCCB5FE}" type="pres">
      <dgm:prSet presAssocID="{9D5A5C30-67A4-484E-AF59-D7F57757BD39}" presName="arrowAndChildren" presStyleCnt="0"/>
      <dgm:spPr/>
    </dgm:pt>
    <dgm:pt modelId="{5F6D9A67-40AF-4F22-87BF-3F7F917AC6B5}" type="pres">
      <dgm:prSet presAssocID="{9D5A5C30-67A4-484E-AF59-D7F57757BD39}" presName="parentTextArrow" presStyleLbl="node1" presStyleIdx="4" presStyleCnt="9"/>
      <dgm:spPr/>
    </dgm:pt>
    <dgm:pt modelId="{BEAA3AAD-E382-4496-AA0D-E3D52870B322}" type="pres">
      <dgm:prSet presAssocID="{79458BF6-C793-4D78-8988-59B9436088A6}" presName="sp" presStyleCnt="0"/>
      <dgm:spPr/>
    </dgm:pt>
    <dgm:pt modelId="{2C3E55F2-012F-485F-8AC7-65A4D2D112F6}" type="pres">
      <dgm:prSet presAssocID="{B6F3513B-2C8A-4A15-B385-A7293B9DFD4F}" presName="arrowAndChildren" presStyleCnt="0"/>
      <dgm:spPr/>
    </dgm:pt>
    <dgm:pt modelId="{AB64AF13-462D-4571-B578-8590E1C6D4EE}" type="pres">
      <dgm:prSet presAssocID="{B6F3513B-2C8A-4A15-B385-A7293B9DFD4F}" presName="parentTextArrow" presStyleLbl="node1" presStyleIdx="5" presStyleCnt="9"/>
      <dgm:spPr/>
    </dgm:pt>
    <dgm:pt modelId="{5ABEB168-F39E-47F6-BBBF-4915E2EC5208}" type="pres">
      <dgm:prSet presAssocID="{94BFB861-FBBD-4433-9CAD-693C7AA2C533}" presName="sp" presStyleCnt="0"/>
      <dgm:spPr/>
    </dgm:pt>
    <dgm:pt modelId="{F513B89C-3233-4BF9-8B95-F79B3014214B}" type="pres">
      <dgm:prSet presAssocID="{EB447AD4-70AD-4CBE-8E30-80A8318D9033}" presName="arrowAndChildren" presStyleCnt="0"/>
      <dgm:spPr/>
    </dgm:pt>
    <dgm:pt modelId="{A6915160-1C85-4BD7-BB6B-CD62171F8177}" type="pres">
      <dgm:prSet presAssocID="{EB447AD4-70AD-4CBE-8E30-80A8318D9033}" presName="parentTextArrow" presStyleLbl="node1" presStyleIdx="6" presStyleCnt="9"/>
      <dgm:spPr/>
    </dgm:pt>
    <dgm:pt modelId="{284F9434-2B12-46D1-9015-EB20A621ADB9}" type="pres">
      <dgm:prSet presAssocID="{931D5F75-2402-40F4-BAD9-367D6648243C}" presName="sp" presStyleCnt="0"/>
      <dgm:spPr/>
    </dgm:pt>
    <dgm:pt modelId="{6F44FBC7-F37C-4EFA-859B-4B72D7EBC1E5}" type="pres">
      <dgm:prSet presAssocID="{678A9FA1-B109-4099-8CD4-855E8CCD54A0}" presName="arrowAndChildren" presStyleCnt="0"/>
      <dgm:spPr/>
    </dgm:pt>
    <dgm:pt modelId="{6FA764D2-3AB3-40EE-908B-BFD00F9FFF5F}" type="pres">
      <dgm:prSet presAssocID="{678A9FA1-B109-4099-8CD4-855E8CCD54A0}" presName="parentTextArrow" presStyleLbl="node1" presStyleIdx="7" presStyleCnt="9"/>
      <dgm:spPr/>
    </dgm:pt>
    <dgm:pt modelId="{91A226BF-BAEC-47C6-92B4-BF6E4410E1FB}" type="pres">
      <dgm:prSet presAssocID="{3F95EB64-42B7-4200-9941-21C01B93F423}" presName="sp" presStyleCnt="0"/>
      <dgm:spPr/>
    </dgm:pt>
    <dgm:pt modelId="{DFD3E6E7-E298-441B-9B6B-A15259A9A910}" type="pres">
      <dgm:prSet presAssocID="{6DBC50DB-3A89-46DB-8A7B-842D7E762E04}" presName="arrowAndChildren" presStyleCnt="0"/>
      <dgm:spPr/>
    </dgm:pt>
    <dgm:pt modelId="{2507D94E-43A5-4CA7-98BA-322B7B09EDA9}" type="pres">
      <dgm:prSet presAssocID="{6DBC50DB-3A89-46DB-8A7B-842D7E762E04}" presName="parentTextArrow" presStyleLbl="node1" presStyleIdx="8" presStyleCnt="9"/>
      <dgm:spPr/>
    </dgm:pt>
  </dgm:ptLst>
  <dgm:cxnLst>
    <dgm:cxn modelId="{E69B7711-86D4-4467-A71F-E64401775A72}" srcId="{84074D47-9D24-46A8-9B3C-8D85247F9B42}" destId="{678A9FA1-B109-4099-8CD4-855E8CCD54A0}" srcOrd="1" destOrd="0" parTransId="{C063673B-10A1-4430-A12A-6D97418CE7DD}" sibTransId="{931D5F75-2402-40F4-BAD9-367D6648243C}"/>
    <dgm:cxn modelId="{E0295C2E-E213-40E7-B632-E22C247B5FD2}" type="presOf" srcId="{CD1E5367-9212-4386-A8EB-586A4C9EC7A7}" destId="{98425DE9-8DAF-4198-AF33-1A0E7469E18F}" srcOrd="0" destOrd="0" presId="urn:microsoft.com/office/officeart/2005/8/layout/process4"/>
    <dgm:cxn modelId="{701EC233-06A2-4AEB-B9D9-99DE16F419F5}" type="presOf" srcId="{7D3CDCFF-4C68-44E6-8FFE-3145D39F920E}" destId="{DE910344-F938-4106-87E5-304A6E431E84}" srcOrd="0" destOrd="0" presId="urn:microsoft.com/office/officeart/2005/8/layout/process4"/>
    <dgm:cxn modelId="{8A708C39-9C45-44E0-B2AC-2E9C2A4DB8DB}" type="presOf" srcId="{678A9FA1-B109-4099-8CD4-855E8CCD54A0}" destId="{6FA764D2-3AB3-40EE-908B-BFD00F9FFF5F}" srcOrd="0" destOrd="0" presId="urn:microsoft.com/office/officeart/2005/8/layout/process4"/>
    <dgm:cxn modelId="{9D3E135C-1568-4909-A44B-09B1756B3CEF}" type="presOf" srcId="{BE2FE14A-3EB1-4E4A-9A70-5BD0251E5487}" destId="{A57D7937-95CC-4CC1-A337-6CEDE5816D30}" srcOrd="0" destOrd="0" presId="urn:microsoft.com/office/officeart/2005/8/layout/process4"/>
    <dgm:cxn modelId="{A9CA6F5E-5E33-4B32-93C5-C768611116B7}" type="presOf" srcId="{0A8A1350-40E5-4CF3-909B-721A7331892C}" destId="{E45FD45D-40C3-4609-977A-364C2C290C81}" srcOrd="0" destOrd="0" presId="urn:microsoft.com/office/officeart/2005/8/layout/process4"/>
    <dgm:cxn modelId="{956EDB4D-0D5B-43A8-9A0C-79B17331EF8B}" srcId="{84074D47-9D24-46A8-9B3C-8D85247F9B42}" destId="{B6F3513B-2C8A-4A15-B385-A7293B9DFD4F}" srcOrd="3" destOrd="0" parTransId="{FF8A5721-0B16-4935-928E-3CBAEE77316D}" sibTransId="{79458BF6-C793-4D78-8988-59B9436088A6}"/>
    <dgm:cxn modelId="{3150C853-9E99-461A-95B3-398CDD36E1E5}" type="presOf" srcId="{EB447AD4-70AD-4CBE-8E30-80A8318D9033}" destId="{A6915160-1C85-4BD7-BB6B-CD62171F8177}" srcOrd="0" destOrd="0" presId="urn:microsoft.com/office/officeart/2005/8/layout/process4"/>
    <dgm:cxn modelId="{284C4C74-E633-4B86-85D4-41D3E7B1D6FD}" srcId="{84074D47-9D24-46A8-9B3C-8D85247F9B42}" destId="{CD1E5367-9212-4386-A8EB-586A4C9EC7A7}" srcOrd="8" destOrd="0" parTransId="{B1EBE1E6-109D-4791-A7C5-CBD0B10E727C}" sibTransId="{7953689F-81E4-49DB-A664-561AF1CD8D11}"/>
    <dgm:cxn modelId="{15CBCD58-FEB2-432B-A431-B4D77086668F}" srcId="{84074D47-9D24-46A8-9B3C-8D85247F9B42}" destId="{7D3CDCFF-4C68-44E6-8FFE-3145D39F920E}" srcOrd="5" destOrd="0" parTransId="{22C3ACCA-97B6-4326-B7E1-843B1EBCA14E}" sibTransId="{D1AB66A1-2EA0-4523-BBAE-A716F7933E14}"/>
    <dgm:cxn modelId="{7E6BF594-F1FE-4270-9604-66714CF816CE}" srcId="{84074D47-9D24-46A8-9B3C-8D85247F9B42}" destId="{EB447AD4-70AD-4CBE-8E30-80A8318D9033}" srcOrd="2" destOrd="0" parTransId="{8AEB84DD-7C5B-4CA0-8FB7-D7C7D208B68E}" sibTransId="{94BFB861-FBBD-4433-9CAD-693C7AA2C533}"/>
    <dgm:cxn modelId="{291C92A7-A984-49FD-8A48-98136ADCE7A7}" srcId="{84074D47-9D24-46A8-9B3C-8D85247F9B42}" destId="{9D5A5C30-67A4-484E-AF59-D7F57757BD39}" srcOrd="4" destOrd="0" parTransId="{DFC9EE3B-B695-4B45-A03D-1B09C8E207C1}" sibTransId="{748F064F-DB85-4BA0-8F7A-61289A411DDF}"/>
    <dgm:cxn modelId="{82DD06B5-7903-4416-8957-6918FB3405F5}" type="presOf" srcId="{84074D47-9D24-46A8-9B3C-8D85247F9B42}" destId="{874DCDF8-E2FB-424C-BB4D-D8BB8310DB21}" srcOrd="0" destOrd="0" presId="urn:microsoft.com/office/officeart/2005/8/layout/process4"/>
    <dgm:cxn modelId="{7415DCB9-1631-4661-8DDB-378949278360}" srcId="{84074D47-9D24-46A8-9B3C-8D85247F9B42}" destId="{BE2FE14A-3EB1-4E4A-9A70-5BD0251E5487}" srcOrd="6" destOrd="0" parTransId="{1D942B28-A7A9-4AEA-A8A9-E27038118743}" sibTransId="{E62DEA89-1223-468C-83FD-74353D82BCE2}"/>
    <dgm:cxn modelId="{78D762BA-FAE2-4C2B-94DB-B410B9EFFADA}" type="presOf" srcId="{6DBC50DB-3A89-46DB-8A7B-842D7E762E04}" destId="{2507D94E-43A5-4CA7-98BA-322B7B09EDA9}" srcOrd="0" destOrd="0" presId="urn:microsoft.com/office/officeart/2005/8/layout/process4"/>
    <dgm:cxn modelId="{573678C8-AE33-4056-9FA0-FC0BBF52F34E}" srcId="{84074D47-9D24-46A8-9B3C-8D85247F9B42}" destId="{0A8A1350-40E5-4CF3-909B-721A7331892C}" srcOrd="7" destOrd="0" parTransId="{DFC5BD1E-0968-4894-A603-A0664AA651E1}" sibTransId="{09EF253A-7042-4EAD-BB02-3BECC1E0BDDB}"/>
    <dgm:cxn modelId="{FDD6DDC9-4C0D-46C2-8261-0541ECB2CCF0}" type="presOf" srcId="{9D5A5C30-67A4-484E-AF59-D7F57757BD39}" destId="{5F6D9A67-40AF-4F22-87BF-3F7F917AC6B5}" srcOrd="0" destOrd="0" presId="urn:microsoft.com/office/officeart/2005/8/layout/process4"/>
    <dgm:cxn modelId="{E959C6F2-6363-4504-9D20-24CED8A77F8F}" type="presOf" srcId="{B6F3513B-2C8A-4A15-B385-A7293B9DFD4F}" destId="{AB64AF13-462D-4571-B578-8590E1C6D4EE}" srcOrd="0" destOrd="0" presId="urn:microsoft.com/office/officeart/2005/8/layout/process4"/>
    <dgm:cxn modelId="{7E68C8FC-8139-41F1-B7BD-063E20F4D44F}" srcId="{84074D47-9D24-46A8-9B3C-8D85247F9B42}" destId="{6DBC50DB-3A89-46DB-8A7B-842D7E762E04}" srcOrd="0" destOrd="0" parTransId="{6352AEFB-D055-4C9E-A37F-3ACCB10A4E89}" sibTransId="{3F95EB64-42B7-4200-9941-21C01B93F423}"/>
    <dgm:cxn modelId="{B553E8B7-E8DC-476C-9E81-5EEB2B36FFCC}" type="presParOf" srcId="{874DCDF8-E2FB-424C-BB4D-D8BB8310DB21}" destId="{C0F4BDAF-2FCA-46AB-8491-286347A7688F}" srcOrd="0" destOrd="0" presId="urn:microsoft.com/office/officeart/2005/8/layout/process4"/>
    <dgm:cxn modelId="{14B43524-7FA6-4E61-8E7A-705112520EDC}" type="presParOf" srcId="{C0F4BDAF-2FCA-46AB-8491-286347A7688F}" destId="{98425DE9-8DAF-4198-AF33-1A0E7469E18F}" srcOrd="0" destOrd="0" presId="urn:microsoft.com/office/officeart/2005/8/layout/process4"/>
    <dgm:cxn modelId="{62B10164-6C0A-468B-A8D1-B891BB851D1F}" type="presParOf" srcId="{874DCDF8-E2FB-424C-BB4D-D8BB8310DB21}" destId="{17E70735-372F-4993-BE64-F29EF13EADD7}" srcOrd="1" destOrd="0" presId="urn:microsoft.com/office/officeart/2005/8/layout/process4"/>
    <dgm:cxn modelId="{F88B4412-0836-4F44-B094-E5BE8DBDEB5F}" type="presParOf" srcId="{874DCDF8-E2FB-424C-BB4D-D8BB8310DB21}" destId="{F93E08FD-9687-4688-8F93-2BF124AF41F7}" srcOrd="2" destOrd="0" presId="urn:microsoft.com/office/officeart/2005/8/layout/process4"/>
    <dgm:cxn modelId="{8F8BD5D4-2184-4C3A-8D7D-26F503E4BDC3}" type="presParOf" srcId="{F93E08FD-9687-4688-8F93-2BF124AF41F7}" destId="{E45FD45D-40C3-4609-977A-364C2C290C81}" srcOrd="0" destOrd="0" presId="urn:microsoft.com/office/officeart/2005/8/layout/process4"/>
    <dgm:cxn modelId="{86C2CC92-801D-4CB3-A301-374591A2F6F3}" type="presParOf" srcId="{874DCDF8-E2FB-424C-BB4D-D8BB8310DB21}" destId="{470E497A-9F4E-4C56-9559-7E4804E82223}" srcOrd="3" destOrd="0" presId="urn:microsoft.com/office/officeart/2005/8/layout/process4"/>
    <dgm:cxn modelId="{52A1538F-175B-4895-8885-FEC67533E16E}" type="presParOf" srcId="{874DCDF8-E2FB-424C-BB4D-D8BB8310DB21}" destId="{C9E44EB1-B3EB-4DB7-BB64-97E78ACBCEEA}" srcOrd="4" destOrd="0" presId="urn:microsoft.com/office/officeart/2005/8/layout/process4"/>
    <dgm:cxn modelId="{5ACD2620-3FD3-4C39-88CD-0EDA3065B8D1}" type="presParOf" srcId="{C9E44EB1-B3EB-4DB7-BB64-97E78ACBCEEA}" destId="{A57D7937-95CC-4CC1-A337-6CEDE5816D30}" srcOrd="0" destOrd="0" presId="urn:microsoft.com/office/officeart/2005/8/layout/process4"/>
    <dgm:cxn modelId="{B11E9246-1C78-425C-BB4B-A854ED7E6555}" type="presParOf" srcId="{874DCDF8-E2FB-424C-BB4D-D8BB8310DB21}" destId="{71D6480E-B364-4052-A8FF-3FD3149CBA85}" srcOrd="5" destOrd="0" presId="urn:microsoft.com/office/officeart/2005/8/layout/process4"/>
    <dgm:cxn modelId="{DF0F6FEB-3D8B-45A3-8FBC-C4AC7D5B8004}" type="presParOf" srcId="{874DCDF8-E2FB-424C-BB4D-D8BB8310DB21}" destId="{1E7BA548-0FB2-4C7E-B1D1-1068F02061D1}" srcOrd="6" destOrd="0" presId="urn:microsoft.com/office/officeart/2005/8/layout/process4"/>
    <dgm:cxn modelId="{60DE65E8-C038-4BE6-BEF7-6747BF05FD06}" type="presParOf" srcId="{1E7BA548-0FB2-4C7E-B1D1-1068F02061D1}" destId="{DE910344-F938-4106-87E5-304A6E431E84}" srcOrd="0" destOrd="0" presId="urn:microsoft.com/office/officeart/2005/8/layout/process4"/>
    <dgm:cxn modelId="{437EEB68-864E-4974-8089-A478FBAA883A}" type="presParOf" srcId="{874DCDF8-E2FB-424C-BB4D-D8BB8310DB21}" destId="{1B72D9C0-08BB-4BC1-B3C8-2EFD49F3349F}" srcOrd="7" destOrd="0" presId="urn:microsoft.com/office/officeart/2005/8/layout/process4"/>
    <dgm:cxn modelId="{A3A205F8-A750-407E-9EA6-F51FF8304824}" type="presParOf" srcId="{874DCDF8-E2FB-424C-BB4D-D8BB8310DB21}" destId="{1C29E9C3-53E1-445D-9C68-A9638DCCB5FE}" srcOrd="8" destOrd="0" presId="urn:microsoft.com/office/officeart/2005/8/layout/process4"/>
    <dgm:cxn modelId="{D3CFAE66-DC7F-4A90-A7A3-49EE98C17911}" type="presParOf" srcId="{1C29E9C3-53E1-445D-9C68-A9638DCCB5FE}" destId="{5F6D9A67-40AF-4F22-87BF-3F7F917AC6B5}" srcOrd="0" destOrd="0" presId="urn:microsoft.com/office/officeart/2005/8/layout/process4"/>
    <dgm:cxn modelId="{1D8AAD25-CE49-4342-A394-9623C64FAEE9}" type="presParOf" srcId="{874DCDF8-E2FB-424C-BB4D-D8BB8310DB21}" destId="{BEAA3AAD-E382-4496-AA0D-E3D52870B322}" srcOrd="9" destOrd="0" presId="urn:microsoft.com/office/officeart/2005/8/layout/process4"/>
    <dgm:cxn modelId="{C1DD7F0E-C707-4E61-B861-C5972ED83E89}" type="presParOf" srcId="{874DCDF8-E2FB-424C-BB4D-D8BB8310DB21}" destId="{2C3E55F2-012F-485F-8AC7-65A4D2D112F6}" srcOrd="10" destOrd="0" presId="urn:microsoft.com/office/officeart/2005/8/layout/process4"/>
    <dgm:cxn modelId="{2BAF8D19-5B00-4E24-BFB3-6452AC1C484B}" type="presParOf" srcId="{2C3E55F2-012F-485F-8AC7-65A4D2D112F6}" destId="{AB64AF13-462D-4571-B578-8590E1C6D4EE}" srcOrd="0" destOrd="0" presId="urn:microsoft.com/office/officeart/2005/8/layout/process4"/>
    <dgm:cxn modelId="{8D55283B-7BE2-4035-82EB-A08A477BB01F}" type="presParOf" srcId="{874DCDF8-E2FB-424C-BB4D-D8BB8310DB21}" destId="{5ABEB168-F39E-47F6-BBBF-4915E2EC5208}" srcOrd="11" destOrd="0" presId="urn:microsoft.com/office/officeart/2005/8/layout/process4"/>
    <dgm:cxn modelId="{53F60FC4-4E9B-4487-A23A-1F3FB335810E}" type="presParOf" srcId="{874DCDF8-E2FB-424C-BB4D-D8BB8310DB21}" destId="{F513B89C-3233-4BF9-8B95-F79B3014214B}" srcOrd="12" destOrd="0" presId="urn:microsoft.com/office/officeart/2005/8/layout/process4"/>
    <dgm:cxn modelId="{26D8D067-8724-47AC-976C-7AB2679DA6A5}" type="presParOf" srcId="{F513B89C-3233-4BF9-8B95-F79B3014214B}" destId="{A6915160-1C85-4BD7-BB6B-CD62171F8177}" srcOrd="0" destOrd="0" presId="urn:microsoft.com/office/officeart/2005/8/layout/process4"/>
    <dgm:cxn modelId="{A77633EE-5FFA-4028-8C89-1BEF7650E59B}" type="presParOf" srcId="{874DCDF8-E2FB-424C-BB4D-D8BB8310DB21}" destId="{284F9434-2B12-46D1-9015-EB20A621ADB9}" srcOrd="13" destOrd="0" presId="urn:microsoft.com/office/officeart/2005/8/layout/process4"/>
    <dgm:cxn modelId="{396AFA18-F30C-4F0F-A632-09CC97EA1F17}" type="presParOf" srcId="{874DCDF8-E2FB-424C-BB4D-D8BB8310DB21}" destId="{6F44FBC7-F37C-4EFA-859B-4B72D7EBC1E5}" srcOrd="14" destOrd="0" presId="urn:microsoft.com/office/officeart/2005/8/layout/process4"/>
    <dgm:cxn modelId="{FE46CB16-E518-430B-90A6-9826D3407F04}" type="presParOf" srcId="{6F44FBC7-F37C-4EFA-859B-4B72D7EBC1E5}" destId="{6FA764D2-3AB3-40EE-908B-BFD00F9FFF5F}" srcOrd="0" destOrd="0" presId="urn:microsoft.com/office/officeart/2005/8/layout/process4"/>
    <dgm:cxn modelId="{AE36D341-2C44-41F6-9F31-57B13A1C5785}" type="presParOf" srcId="{874DCDF8-E2FB-424C-BB4D-D8BB8310DB21}" destId="{91A226BF-BAEC-47C6-92B4-BF6E4410E1FB}" srcOrd="15" destOrd="0" presId="urn:microsoft.com/office/officeart/2005/8/layout/process4"/>
    <dgm:cxn modelId="{1406CC18-25EC-4AD3-AA4F-D86247998E22}" type="presParOf" srcId="{874DCDF8-E2FB-424C-BB4D-D8BB8310DB21}" destId="{DFD3E6E7-E298-441B-9B6B-A15259A9A910}" srcOrd="16" destOrd="0" presId="urn:microsoft.com/office/officeart/2005/8/layout/process4"/>
    <dgm:cxn modelId="{BDB77BE2-291F-42D4-8D9D-4B9292303E79}" type="presParOf" srcId="{DFD3E6E7-E298-441B-9B6B-A15259A9A910}" destId="{2507D94E-43A5-4CA7-98BA-322B7B09EDA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252640C-D40B-4D8F-9D5D-3D6BBFDF06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578970-6EAD-4450-B2A4-2E9928F45936}">
      <dgm:prSet/>
      <dgm:spPr/>
      <dgm:t>
        <a:bodyPr/>
        <a:lstStyle/>
        <a:p>
          <a:r>
            <a:rPr lang="en-US" dirty="0"/>
            <a:t>Reorder:</a:t>
          </a:r>
        </a:p>
      </dgm:t>
    </dgm:pt>
    <dgm:pt modelId="{07350CAB-2689-427E-88F5-C290670892B4}" type="parTrans" cxnId="{016C5335-72E2-47EC-B1F9-88FF79FA56C1}">
      <dgm:prSet/>
      <dgm:spPr/>
      <dgm:t>
        <a:bodyPr/>
        <a:lstStyle/>
        <a:p>
          <a:endParaRPr lang="zh-CN" altLang="en-US"/>
        </a:p>
      </dgm:t>
    </dgm:pt>
    <dgm:pt modelId="{41614F89-8CA6-4305-88B3-C11FDDDC37C2}" type="sibTrans" cxnId="{016C5335-72E2-47EC-B1F9-88FF79FA56C1}">
      <dgm:prSet/>
      <dgm:spPr/>
      <dgm:t>
        <a:bodyPr/>
        <a:lstStyle/>
        <a:p>
          <a:endParaRPr lang="zh-CN" altLang="en-US"/>
        </a:p>
      </dgm:t>
    </dgm:pt>
    <dgm:pt modelId="{5FCAD2FA-09F1-4B83-AD59-075B865D4563}">
      <dgm:prSet/>
      <dgm:spPr/>
      <dgm:t>
        <a:bodyPr/>
        <a:lstStyle/>
        <a:p>
          <a:r>
            <a:rPr lang="en-US" dirty="0" err="1"/>
            <a:t>nhole</a:t>
          </a:r>
          <a:r>
            <a:rPr lang="en-US" dirty="0"/>
            <a:t>[</a:t>
          </a:r>
          <a:r>
            <a:rPr lang="en-US" dirty="0" err="1"/>
            <a:t>N_tile</a:t>
          </a:r>
          <a:r>
            <a:rPr lang="en-US" dirty="0"/>
            <a:t>/256][</a:t>
          </a:r>
          <a:r>
            <a:rPr lang="en-US" dirty="0" err="1"/>
            <a:t>MaxPtcToTransf</a:t>
          </a:r>
          <a:r>
            <a:rPr lang="en-US" dirty="0"/>
            <a:t>][2][256]</a:t>
          </a:r>
        </a:p>
      </dgm:t>
    </dgm:pt>
    <dgm:pt modelId="{C33ABF20-A3D7-49E4-9CE8-A2CC474441AD}" type="parTrans" cxnId="{13356F00-A61A-4884-A750-1521A8369BD7}">
      <dgm:prSet/>
      <dgm:spPr/>
      <dgm:t>
        <a:bodyPr/>
        <a:lstStyle/>
        <a:p>
          <a:endParaRPr lang="zh-CN" altLang="en-US"/>
        </a:p>
      </dgm:t>
    </dgm:pt>
    <dgm:pt modelId="{D4AEBB07-5775-4A74-AE10-C9D7CE3B485E}" type="sibTrans" cxnId="{13356F00-A61A-4884-A750-1521A8369BD7}">
      <dgm:prSet/>
      <dgm:spPr/>
      <dgm:t>
        <a:bodyPr/>
        <a:lstStyle/>
        <a:p>
          <a:endParaRPr lang="zh-CN" altLang="en-US"/>
        </a:p>
      </dgm:t>
    </dgm:pt>
    <dgm:pt modelId="{AF987764-F6FA-41DF-9B51-06CCF13867F2}">
      <dgm:prSet/>
      <dgm:spPr/>
      <dgm:t>
        <a:bodyPr/>
        <a:lstStyle/>
        <a:p>
          <a:r>
            <a:rPr lang="en-US" dirty="0" err="1"/>
            <a:t>ndirec</a:t>
          </a:r>
          <a:r>
            <a:rPr lang="en-US" dirty="0"/>
            <a:t>[</a:t>
          </a:r>
          <a:r>
            <a:rPr lang="en-US" dirty="0" err="1"/>
            <a:t>N_tile</a:t>
          </a:r>
          <a:r>
            <a:rPr lang="en-US" dirty="0"/>
            <a:t>][3*3*3-1]</a:t>
          </a:r>
        </a:p>
      </dgm:t>
    </dgm:pt>
    <dgm:pt modelId="{D64FC374-D76E-43DC-B18B-4025B9CDF00C}" type="parTrans" cxnId="{AE18C82D-B178-4424-BBF8-B871BB96B030}">
      <dgm:prSet/>
      <dgm:spPr/>
      <dgm:t>
        <a:bodyPr/>
        <a:lstStyle/>
        <a:p>
          <a:endParaRPr lang="zh-CN" altLang="en-US"/>
        </a:p>
      </dgm:t>
    </dgm:pt>
    <dgm:pt modelId="{0988A38C-F1B6-44E7-9001-F017EF772B42}" type="sibTrans" cxnId="{AE18C82D-B178-4424-BBF8-B871BB96B030}">
      <dgm:prSet/>
      <dgm:spPr/>
      <dgm:t>
        <a:bodyPr/>
        <a:lstStyle/>
        <a:p>
          <a:endParaRPr lang="zh-CN" altLang="en-US"/>
        </a:p>
      </dgm:t>
    </dgm:pt>
    <dgm:pt modelId="{B28C2237-0840-425B-AF22-B51932F7AAF3}">
      <dgm:prSet/>
      <dgm:spPr/>
      <dgm:t>
        <a:bodyPr/>
        <a:lstStyle/>
        <a:p>
          <a:r>
            <a:rPr lang="en-US" dirty="0" err="1"/>
            <a:t>pbuff</a:t>
          </a:r>
          <a:r>
            <a:rPr lang="en-US" dirty="0"/>
            <a:t>[</a:t>
          </a:r>
          <a:r>
            <a:rPr lang="en-US" dirty="0" err="1"/>
            <a:t>N_tile</a:t>
          </a:r>
          <a:r>
            <a:rPr lang="en-US" dirty="0"/>
            <a:t>/256][</a:t>
          </a:r>
          <a:r>
            <a:rPr lang="en-US" dirty="0" err="1"/>
            <a:t>MaxPtcToTransf</a:t>
          </a:r>
          <a:r>
            <a:rPr lang="en-US" dirty="0"/>
            <a:t>][6][256]</a:t>
          </a:r>
        </a:p>
      </dgm:t>
    </dgm:pt>
    <dgm:pt modelId="{040EAB28-33D1-42E3-8006-275A0F6B4ECB}" type="parTrans" cxnId="{573EFEA4-A2EA-4C2F-9E23-E74BAD409837}">
      <dgm:prSet/>
      <dgm:spPr/>
      <dgm:t>
        <a:bodyPr/>
        <a:lstStyle/>
        <a:p>
          <a:endParaRPr lang="zh-CN" altLang="en-US"/>
        </a:p>
      </dgm:t>
    </dgm:pt>
    <dgm:pt modelId="{4BD3069B-35E4-48FB-AE21-963085BCD792}" type="sibTrans" cxnId="{573EFEA4-A2EA-4C2F-9E23-E74BAD409837}">
      <dgm:prSet/>
      <dgm:spPr/>
      <dgm:t>
        <a:bodyPr/>
        <a:lstStyle/>
        <a:p>
          <a:endParaRPr lang="zh-CN" altLang="en-US"/>
        </a:p>
      </dgm:t>
    </dgm:pt>
    <dgm:pt modelId="{B60305E8-6FD9-4526-8048-BC5845B6C318}" type="pres">
      <dgm:prSet presAssocID="{D252640C-D40B-4D8F-9D5D-3D6BBFDF0650}" presName="linear" presStyleCnt="0">
        <dgm:presLayoutVars>
          <dgm:animLvl val="lvl"/>
          <dgm:resizeHandles val="exact"/>
        </dgm:presLayoutVars>
      </dgm:prSet>
      <dgm:spPr/>
    </dgm:pt>
    <dgm:pt modelId="{ED62569B-57C1-41B8-A659-6D1BCD00D025}" type="pres">
      <dgm:prSet presAssocID="{13578970-6EAD-4450-B2A4-2E9928F4593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563B85C-8507-4458-8124-AEB92B126C8F}" type="pres">
      <dgm:prSet presAssocID="{13578970-6EAD-4450-B2A4-2E9928F4593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356F00-A61A-4884-A750-1521A8369BD7}" srcId="{13578970-6EAD-4450-B2A4-2E9928F45936}" destId="{5FCAD2FA-09F1-4B83-AD59-075B865D4563}" srcOrd="0" destOrd="0" parTransId="{C33ABF20-A3D7-49E4-9CE8-A2CC474441AD}" sibTransId="{D4AEBB07-5775-4A74-AE10-C9D7CE3B485E}"/>
    <dgm:cxn modelId="{82D57413-20A7-470D-8620-2F68C1B8F9A5}" type="presOf" srcId="{AF987764-F6FA-41DF-9B51-06CCF13867F2}" destId="{8563B85C-8507-4458-8124-AEB92B126C8F}" srcOrd="0" destOrd="1" presId="urn:microsoft.com/office/officeart/2005/8/layout/vList2"/>
    <dgm:cxn modelId="{7AAC1018-5021-4A24-AD22-D28846BE8A0D}" type="presOf" srcId="{B28C2237-0840-425B-AF22-B51932F7AAF3}" destId="{8563B85C-8507-4458-8124-AEB92B126C8F}" srcOrd="0" destOrd="2" presId="urn:microsoft.com/office/officeart/2005/8/layout/vList2"/>
    <dgm:cxn modelId="{AE18C82D-B178-4424-BBF8-B871BB96B030}" srcId="{13578970-6EAD-4450-B2A4-2E9928F45936}" destId="{AF987764-F6FA-41DF-9B51-06CCF13867F2}" srcOrd="1" destOrd="0" parTransId="{D64FC374-D76E-43DC-B18B-4025B9CDF00C}" sibTransId="{0988A38C-F1B6-44E7-9001-F017EF772B42}"/>
    <dgm:cxn modelId="{016C5335-72E2-47EC-B1F9-88FF79FA56C1}" srcId="{D252640C-D40B-4D8F-9D5D-3D6BBFDF0650}" destId="{13578970-6EAD-4450-B2A4-2E9928F45936}" srcOrd="0" destOrd="0" parTransId="{07350CAB-2689-427E-88F5-C290670892B4}" sibTransId="{41614F89-8CA6-4305-88B3-C11FDDDC37C2}"/>
    <dgm:cxn modelId="{41EA4186-1E8B-4509-BF88-4496BE3F35D8}" type="presOf" srcId="{13578970-6EAD-4450-B2A4-2E9928F45936}" destId="{ED62569B-57C1-41B8-A659-6D1BCD00D025}" srcOrd="0" destOrd="0" presId="urn:microsoft.com/office/officeart/2005/8/layout/vList2"/>
    <dgm:cxn modelId="{2BCC6896-3DAC-4EF5-9601-A9131696B5BD}" type="presOf" srcId="{5FCAD2FA-09F1-4B83-AD59-075B865D4563}" destId="{8563B85C-8507-4458-8124-AEB92B126C8F}" srcOrd="0" destOrd="0" presId="urn:microsoft.com/office/officeart/2005/8/layout/vList2"/>
    <dgm:cxn modelId="{573EFEA4-A2EA-4C2F-9E23-E74BAD409837}" srcId="{13578970-6EAD-4450-B2A4-2E9928F45936}" destId="{B28C2237-0840-425B-AF22-B51932F7AAF3}" srcOrd="2" destOrd="0" parTransId="{040EAB28-33D1-42E3-8006-275A0F6B4ECB}" sibTransId="{4BD3069B-35E4-48FB-AE21-963085BCD792}"/>
    <dgm:cxn modelId="{34B98AF0-1F08-4D1D-AECA-DA07A8BC55B6}" type="presOf" srcId="{D252640C-D40B-4D8F-9D5D-3D6BBFDF0650}" destId="{B60305E8-6FD9-4526-8048-BC5845B6C318}" srcOrd="0" destOrd="0" presId="urn:microsoft.com/office/officeart/2005/8/layout/vList2"/>
    <dgm:cxn modelId="{F0AABEB7-B46A-4F6F-8898-158C8AF724BF}" type="presParOf" srcId="{B60305E8-6FD9-4526-8048-BC5845B6C318}" destId="{ED62569B-57C1-41B8-A659-6D1BCD00D025}" srcOrd="0" destOrd="0" presId="urn:microsoft.com/office/officeart/2005/8/layout/vList2"/>
    <dgm:cxn modelId="{04B9D80C-D03A-4562-B2DA-299236C50E70}" type="presParOf" srcId="{B60305E8-6FD9-4526-8048-BC5845B6C318}" destId="{8563B85C-8507-4458-8124-AEB92B126C8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462A9AE-D4A1-4186-8726-BDE54DBC79A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EF3A6-85E5-43C1-B9F7-D73485E705B4}">
      <dgm:prSet phldrT="[文本]" custT="1"/>
      <dgm:spPr/>
      <dgm:t>
        <a:bodyPr/>
        <a:lstStyle/>
        <a:p>
          <a:r>
            <a:rPr lang="en-US" altLang="zh-CN" sz="1800" dirty="0" err="1"/>
            <a:t>nhole</a:t>
          </a:r>
          <a:r>
            <a:rPr lang="en-US" altLang="zh-CN" sz="1800" dirty="0"/>
            <a:t>, </a:t>
          </a:r>
          <a:r>
            <a:rPr lang="en-US" altLang="zh-CN" sz="1800" dirty="0" err="1"/>
            <a:t>ndirec</a:t>
          </a:r>
          <a:endParaRPr lang="zh-CN" altLang="en-US" sz="1800" dirty="0"/>
        </a:p>
      </dgm:t>
    </dgm:pt>
    <dgm:pt modelId="{95041CCD-7DAA-4ABB-BE7E-A012366CED42}" type="parTrans" cxnId="{6A3A74D3-EEF4-4CC4-BE33-7D808678E14B}">
      <dgm:prSet/>
      <dgm:spPr/>
      <dgm:t>
        <a:bodyPr/>
        <a:lstStyle/>
        <a:p>
          <a:endParaRPr lang="zh-CN" altLang="en-US"/>
        </a:p>
      </dgm:t>
    </dgm:pt>
    <dgm:pt modelId="{EF0CCAE2-E409-4A9D-A747-F25AF7CB69EA}" type="sibTrans" cxnId="{6A3A74D3-EEF4-4CC4-BE33-7D808678E14B}">
      <dgm:prSet/>
      <dgm:spPr/>
      <dgm:t>
        <a:bodyPr/>
        <a:lstStyle/>
        <a:p>
          <a:endParaRPr lang="zh-CN" altLang="en-US"/>
        </a:p>
      </dgm:t>
    </dgm:pt>
    <dgm:pt modelId="{FE5C4F0F-BD03-4492-B580-F345A3A7EA47}">
      <dgm:prSet phldrT="[文本]" custT="1"/>
      <dgm:spPr/>
      <dgm:t>
        <a:bodyPr/>
        <a:lstStyle/>
        <a:p>
          <a:r>
            <a:rPr lang="en-US" altLang="zh-CN" sz="2100" kern="1200" dirty="0"/>
            <a:t>Write the indices of particles leaving a tile and their direction to </a:t>
          </a:r>
          <a:r>
            <a:rPr lang="en-US" altLang="zh-CN" sz="2100" i="1" kern="1200" dirty="0" err="1">
              <a:effectLst/>
              <a:highlight>
                <a:srgbClr val="C0C0C0"/>
              </a:highlight>
            </a:rPr>
            <a:t>nhole</a:t>
          </a:r>
          <a:r>
            <a:rPr lang="en-US" altLang="zh-CN" sz="2100" kern="1200" dirty="0"/>
            <a:t> and </a:t>
          </a:r>
          <a:r>
            <a:rPr lang="en-US" altLang="zh-CN" sz="2100" i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highlight>
                <a:srgbClr val="C0C0C0"/>
              </a:highlight>
              <a:latin typeface="Calibri" panose="020F0502020204030204"/>
              <a:ea typeface="等线" panose="02010600030101010101" pitchFamily="2" charset="-122"/>
              <a:cs typeface="+mn-cs"/>
            </a:rPr>
            <a:t>ndirec</a:t>
          </a:r>
          <a:endParaRPr lang="zh-CN" altLang="en-US" sz="21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highlight>
              <a:srgbClr val="C0C0C0"/>
            </a:highlight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75B86A70-0297-4CB3-9F1C-18562A8989D7}" type="parTrans" cxnId="{546EB387-DCCE-454B-A43F-09722EB8B9B8}">
      <dgm:prSet/>
      <dgm:spPr/>
      <dgm:t>
        <a:bodyPr/>
        <a:lstStyle/>
        <a:p>
          <a:endParaRPr lang="zh-CN" altLang="en-US"/>
        </a:p>
      </dgm:t>
    </dgm:pt>
    <dgm:pt modelId="{13411CD5-A10F-4EC9-9C7C-C7D086CBF20C}" type="sibTrans" cxnId="{546EB387-DCCE-454B-A43F-09722EB8B9B8}">
      <dgm:prSet/>
      <dgm:spPr/>
      <dgm:t>
        <a:bodyPr/>
        <a:lstStyle/>
        <a:p>
          <a:endParaRPr lang="zh-CN" altLang="en-US"/>
        </a:p>
      </dgm:t>
    </dgm:pt>
    <dgm:pt modelId="{AACAD4B6-79E5-477E-99B0-981F20C16385}">
      <dgm:prSet phldrT="[文本]" custT="1"/>
      <dgm:spPr/>
      <dgm:t>
        <a:bodyPr/>
        <a:lstStyle/>
        <a:p>
          <a:r>
            <a:rPr lang="en-US" altLang="zh-CN" sz="1800" dirty="0" err="1"/>
            <a:t>pbuff</a:t>
          </a:r>
          <a:endParaRPr lang="zh-CN" altLang="en-US" sz="1300" dirty="0"/>
        </a:p>
      </dgm:t>
    </dgm:pt>
    <dgm:pt modelId="{74BC24C8-9A23-4545-AB04-FD5D8CB6CC49}" type="parTrans" cxnId="{424EA1A9-445E-4478-A902-DA42B14D0592}">
      <dgm:prSet/>
      <dgm:spPr/>
      <dgm:t>
        <a:bodyPr/>
        <a:lstStyle/>
        <a:p>
          <a:endParaRPr lang="zh-CN" altLang="en-US"/>
        </a:p>
      </dgm:t>
    </dgm:pt>
    <dgm:pt modelId="{87E2EE6D-E4CC-4038-82AA-838C8126AF92}" type="sibTrans" cxnId="{424EA1A9-445E-4478-A902-DA42B14D0592}">
      <dgm:prSet/>
      <dgm:spPr/>
      <dgm:t>
        <a:bodyPr/>
        <a:lstStyle/>
        <a:p>
          <a:endParaRPr lang="zh-CN" altLang="en-US"/>
        </a:p>
      </dgm:t>
    </dgm:pt>
    <dgm:pt modelId="{187E67DF-B20B-4260-816F-B85009FC9A78}">
      <dgm:prSet phldrT="[文本]" custT="1"/>
      <dgm:spPr/>
      <dgm:t>
        <a:bodyPr/>
        <a:lstStyle/>
        <a:p>
          <a:r>
            <a:rPr lang="en-US" altLang="zh-CN" sz="2200" kern="1200" dirty="0"/>
            <a:t>Particles leaving a tile are copied into an ordered global buffer: </a:t>
          </a:r>
          <a:r>
            <a:rPr lang="en-US" altLang="zh-CN" sz="2100" i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highlight>
                <a:srgbClr val="C0C0C0"/>
              </a:highlight>
              <a:latin typeface="Calibri" panose="020F0502020204030204"/>
              <a:ea typeface="等线" panose="02010600030101010101" pitchFamily="2" charset="-122"/>
              <a:cs typeface="+mn-cs"/>
            </a:rPr>
            <a:t>pbuff</a:t>
          </a:r>
          <a:endParaRPr lang="zh-CN" altLang="en-US" sz="21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highlight>
              <a:srgbClr val="C0C0C0"/>
            </a:highlight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A2659E86-B6A3-4034-A0EC-E38863DC372C}" type="parTrans" cxnId="{CFC4F10D-C46C-402A-8D58-A908A095567D}">
      <dgm:prSet/>
      <dgm:spPr/>
      <dgm:t>
        <a:bodyPr/>
        <a:lstStyle/>
        <a:p>
          <a:endParaRPr lang="zh-CN" altLang="en-US"/>
        </a:p>
      </dgm:t>
    </dgm:pt>
    <dgm:pt modelId="{35C6C947-8A92-4812-9EFA-8903B765CADF}" type="sibTrans" cxnId="{CFC4F10D-C46C-402A-8D58-A908A095567D}">
      <dgm:prSet/>
      <dgm:spPr/>
      <dgm:t>
        <a:bodyPr/>
        <a:lstStyle/>
        <a:p>
          <a:endParaRPr lang="zh-CN" altLang="en-US"/>
        </a:p>
      </dgm:t>
    </dgm:pt>
    <dgm:pt modelId="{14CC617E-21C7-4A84-9C6B-B7FB151F7A9B}">
      <dgm:prSet phldrT="[文本]" custT="1"/>
      <dgm:spPr/>
      <dgm:t>
        <a:bodyPr/>
        <a:lstStyle/>
        <a:p>
          <a:r>
            <a:rPr lang="en-US" altLang="zh-CN" sz="1800" dirty="0" err="1"/>
            <a:t>dev_ptc_tile</a:t>
          </a:r>
          <a:endParaRPr lang="zh-CN" altLang="en-US" sz="1800" dirty="0"/>
        </a:p>
      </dgm:t>
    </dgm:pt>
    <dgm:pt modelId="{212C33E3-7F03-40B4-AE1B-449601BE1E19}" type="parTrans" cxnId="{E6E1365C-637B-4D46-9322-1F7B39875863}">
      <dgm:prSet/>
      <dgm:spPr/>
      <dgm:t>
        <a:bodyPr/>
        <a:lstStyle/>
        <a:p>
          <a:endParaRPr lang="zh-CN" altLang="en-US"/>
        </a:p>
      </dgm:t>
    </dgm:pt>
    <dgm:pt modelId="{D3980B1C-A6B4-4ECA-ACE8-473C8ADF1447}" type="sibTrans" cxnId="{E6E1365C-637B-4D46-9322-1F7B39875863}">
      <dgm:prSet/>
      <dgm:spPr/>
      <dgm:t>
        <a:bodyPr/>
        <a:lstStyle/>
        <a:p>
          <a:endParaRPr lang="zh-CN" altLang="en-US"/>
        </a:p>
      </dgm:t>
    </dgm:pt>
    <dgm:pt modelId="{946BD07B-047F-49E1-AF62-800AA558BF18}">
      <dgm:prSet phldrT="[文本]" custT="1"/>
      <dgm:spPr/>
      <dgm:t>
        <a:bodyPr/>
        <a:lstStyle/>
        <a:p>
          <a:r>
            <a:rPr lang="en-US" altLang="zh-CN" sz="2200" kern="1200" dirty="0"/>
            <a:t>According to </a:t>
          </a:r>
          <a:r>
            <a:rPr lang="en-US" altLang="zh-CN" sz="2200" i="1" kern="1200" dirty="0" err="1">
              <a:highlight>
                <a:srgbClr val="C0C0C0"/>
              </a:highlight>
            </a:rPr>
            <a:t>nhole</a:t>
          </a:r>
          <a:r>
            <a:rPr lang="en-US" altLang="zh-CN" sz="2200" kern="1200" dirty="0"/>
            <a:t> and </a:t>
          </a:r>
          <a:r>
            <a:rPr lang="en-US" altLang="zh-CN" sz="2200" kern="1200" dirty="0" err="1">
              <a:highlight>
                <a:srgbClr val="C0C0C0"/>
              </a:highlight>
            </a:rPr>
            <a:t>ndirec</a:t>
          </a:r>
          <a:r>
            <a:rPr lang="en-US" altLang="zh-CN" sz="2200" kern="1200" dirty="0"/>
            <a:t>, the buffer data is copied back into </a:t>
          </a:r>
          <a:r>
            <a:rPr lang="en-US" altLang="zh-CN" sz="21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highlight>
                <a:srgbClr val="C0C0C0"/>
              </a:highlight>
              <a:latin typeface="Calibri" panose="020F0502020204030204"/>
              <a:ea typeface="等线" panose="02010600030101010101" pitchFamily="2" charset="-122"/>
              <a:cs typeface="+mn-cs"/>
            </a:rPr>
            <a:t>particle array</a:t>
          </a:r>
          <a:endParaRPr lang="zh-CN" altLang="en-US" sz="21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highlight>
              <a:srgbClr val="C0C0C0"/>
            </a:highlight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67FD42D0-8B1F-474A-8B43-DE14B993698B}" type="parTrans" cxnId="{1C98A5E2-858E-4978-B529-D4489D26C3BB}">
      <dgm:prSet/>
      <dgm:spPr/>
      <dgm:t>
        <a:bodyPr/>
        <a:lstStyle/>
        <a:p>
          <a:endParaRPr lang="zh-CN" altLang="en-US"/>
        </a:p>
      </dgm:t>
    </dgm:pt>
    <dgm:pt modelId="{3BEF284E-A32C-4544-A538-FAE1ED3BA924}" type="sibTrans" cxnId="{1C98A5E2-858E-4978-B529-D4489D26C3BB}">
      <dgm:prSet/>
      <dgm:spPr/>
      <dgm:t>
        <a:bodyPr/>
        <a:lstStyle/>
        <a:p>
          <a:endParaRPr lang="zh-CN" altLang="en-US"/>
        </a:p>
      </dgm:t>
    </dgm:pt>
    <dgm:pt modelId="{84BD7645-C977-410D-9FA8-51BA21359DF6}" type="pres">
      <dgm:prSet presAssocID="{8462A9AE-D4A1-4186-8726-BDE54DBC79A5}" presName="linearFlow" presStyleCnt="0">
        <dgm:presLayoutVars>
          <dgm:dir/>
          <dgm:animLvl val="lvl"/>
          <dgm:resizeHandles val="exact"/>
        </dgm:presLayoutVars>
      </dgm:prSet>
      <dgm:spPr/>
    </dgm:pt>
    <dgm:pt modelId="{930B4DEB-ACA5-4DB0-86CA-C942DE4BEFCF}" type="pres">
      <dgm:prSet presAssocID="{BE9EF3A6-85E5-43C1-B9F7-D73485E705B4}" presName="composite" presStyleCnt="0"/>
      <dgm:spPr/>
    </dgm:pt>
    <dgm:pt modelId="{3FCB118F-DEEF-455E-AE8B-89B2FE3DA919}" type="pres">
      <dgm:prSet presAssocID="{BE9EF3A6-85E5-43C1-B9F7-D73485E705B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B250A8C-3C23-4A26-AAC6-5CAEB00CD0EA}" type="pres">
      <dgm:prSet presAssocID="{BE9EF3A6-85E5-43C1-B9F7-D73485E705B4}" presName="descendantText" presStyleLbl="alignAcc1" presStyleIdx="0" presStyleCnt="3">
        <dgm:presLayoutVars>
          <dgm:bulletEnabled val="1"/>
        </dgm:presLayoutVars>
      </dgm:prSet>
      <dgm:spPr/>
    </dgm:pt>
    <dgm:pt modelId="{4F5D5930-2780-48C0-A1F6-F91F9DC706FC}" type="pres">
      <dgm:prSet presAssocID="{EF0CCAE2-E409-4A9D-A747-F25AF7CB69EA}" presName="sp" presStyleCnt="0"/>
      <dgm:spPr/>
    </dgm:pt>
    <dgm:pt modelId="{402680A4-98BA-40A5-8645-4A70C38F2B90}" type="pres">
      <dgm:prSet presAssocID="{AACAD4B6-79E5-477E-99B0-981F20C16385}" presName="composite" presStyleCnt="0"/>
      <dgm:spPr/>
    </dgm:pt>
    <dgm:pt modelId="{536D23E9-A45D-45BC-A424-28CE6A67F436}" type="pres">
      <dgm:prSet presAssocID="{AACAD4B6-79E5-477E-99B0-981F20C1638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A1C467F-447F-47CD-9956-A50DEDCF60B6}" type="pres">
      <dgm:prSet presAssocID="{AACAD4B6-79E5-477E-99B0-981F20C16385}" presName="descendantText" presStyleLbl="alignAcc1" presStyleIdx="1" presStyleCnt="3">
        <dgm:presLayoutVars>
          <dgm:bulletEnabled val="1"/>
        </dgm:presLayoutVars>
      </dgm:prSet>
      <dgm:spPr/>
    </dgm:pt>
    <dgm:pt modelId="{1C9629AC-250C-4189-8A00-D37DCD8732AC}" type="pres">
      <dgm:prSet presAssocID="{87E2EE6D-E4CC-4038-82AA-838C8126AF92}" presName="sp" presStyleCnt="0"/>
      <dgm:spPr/>
    </dgm:pt>
    <dgm:pt modelId="{752E7FAA-0939-499B-9745-4D04D4C841C0}" type="pres">
      <dgm:prSet presAssocID="{14CC617E-21C7-4A84-9C6B-B7FB151F7A9B}" presName="composite" presStyleCnt="0"/>
      <dgm:spPr/>
    </dgm:pt>
    <dgm:pt modelId="{716EA282-A894-4966-9ECC-10E5D196BEC1}" type="pres">
      <dgm:prSet presAssocID="{14CC617E-21C7-4A84-9C6B-B7FB151F7A9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CA46B3E-0EE2-4D1C-B193-8F3588AD5BD5}" type="pres">
      <dgm:prSet presAssocID="{14CC617E-21C7-4A84-9C6B-B7FB151F7A9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3BB520C-76D8-4A8F-B44E-C40308231CDA}" type="presOf" srcId="{946BD07B-047F-49E1-AF62-800AA558BF18}" destId="{DCA46B3E-0EE2-4D1C-B193-8F3588AD5BD5}" srcOrd="0" destOrd="0" presId="urn:microsoft.com/office/officeart/2005/8/layout/chevron2"/>
    <dgm:cxn modelId="{CFC4F10D-C46C-402A-8D58-A908A095567D}" srcId="{AACAD4B6-79E5-477E-99B0-981F20C16385}" destId="{187E67DF-B20B-4260-816F-B85009FC9A78}" srcOrd="0" destOrd="0" parTransId="{A2659E86-B6A3-4034-A0EC-E38863DC372C}" sibTransId="{35C6C947-8A92-4812-9EFA-8903B765CADF}"/>
    <dgm:cxn modelId="{E6E1365C-637B-4D46-9322-1F7B39875863}" srcId="{8462A9AE-D4A1-4186-8726-BDE54DBC79A5}" destId="{14CC617E-21C7-4A84-9C6B-B7FB151F7A9B}" srcOrd="2" destOrd="0" parTransId="{212C33E3-7F03-40B4-AE1B-449601BE1E19}" sibTransId="{D3980B1C-A6B4-4ECA-ACE8-473C8ADF1447}"/>
    <dgm:cxn modelId="{034D9947-C261-474D-8927-5EF8301002A6}" type="presOf" srcId="{8462A9AE-D4A1-4186-8726-BDE54DBC79A5}" destId="{84BD7645-C977-410D-9FA8-51BA21359DF6}" srcOrd="0" destOrd="0" presId="urn:microsoft.com/office/officeart/2005/8/layout/chevron2"/>
    <dgm:cxn modelId="{DEF72953-0339-409C-8035-36C3C1960CAF}" type="presOf" srcId="{AACAD4B6-79E5-477E-99B0-981F20C16385}" destId="{536D23E9-A45D-45BC-A424-28CE6A67F436}" srcOrd="0" destOrd="0" presId="urn:microsoft.com/office/officeart/2005/8/layout/chevron2"/>
    <dgm:cxn modelId="{546EB387-DCCE-454B-A43F-09722EB8B9B8}" srcId="{BE9EF3A6-85E5-43C1-B9F7-D73485E705B4}" destId="{FE5C4F0F-BD03-4492-B580-F345A3A7EA47}" srcOrd="0" destOrd="0" parTransId="{75B86A70-0297-4CB3-9F1C-18562A8989D7}" sibTransId="{13411CD5-A10F-4EC9-9C7C-C7D086CBF20C}"/>
    <dgm:cxn modelId="{BAD6C395-3703-4CC6-85FA-84F98B08B344}" type="presOf" srcId="{187E67DF-B20B-4260-816F-B85009FC9A78}" destId="{5A1C467F-447F-47CD-9956-A50DEDCF60B6}" srcOrd="0" destOrd="0" presId="urn:microsoft.com/office/officeart/2005/8/layout/chevron2"/>
    <dgm:cxn modelId="{53E7D49E-8B44-4B50-89EE-61B04632F3D4}" type="presOf" srcId="{FE5C4F0F-BD03-4492-B580-F345A3A7EA47}" destId="{8B250A8C-3C23-4A26-AAC6-5CAEB00CD0EA}" srcOrd="0" destOrd="0" presId="urn:microsoft.com/office/officeart/2005/8/layout/chevron2"/>
    <dgm:cxn modelId="{BE8B5CA7-2B94-4DBB-80B4-55FDC12F5B8A}" type="presOf" srcId="{BE9EF3A6-85E5-43C1-B9F7-D73485E705B4}" destId="{3FCB118F-DEEF-455E-AE8B-89B2FE3DA919}" srcOrd="0" destOrd="0" presId="urn:microsoft.com/office/officeart/2005/8/layout/chevron2"/>
    <dgm:cxn modelId="{424EA1A9-445E-4478-A902-DA42B14D0592}" srcId="{8462A9AE-D4A1-4186-8726-BDE54DBC79A5}" destId="{AACAD4B6-79E5-477E-99B0-981F20C16385}" srcOrd="1" destOrd="0" parTransId="{74BC24C8-9A23-4545-AB04-FD5D8CB6CC49}" sibTransId="{87E2EE6D-E4CC-4038-82AA-838C8126AF92}"/>
    <dgm:cxn modelId="{B5EF13B1-1F1E-475A-8DD3-4797AD1E8587}" type="presOf" srcId="{14CC617E-21C7-4A84-9C6B-B7FB151F7A9B}" destId="{716EA282-A894-4966-9ECC-10E5D196BEC1}" srcOrd="0" destOrd="0" presId="urn:microsoft.com/office/officeart/2005/8/layout/chevron2"/>
    <dgm:cxn modelId="{6A3A74D3-EEF4-4CC4-BE33-7D808678E14B}" srcId="{8462A9AE-D4A1-4186-8726-BDE54DBC79A5}" destId="{BE9EF3A6-85E5-43C1-B9F7-D73485E705B4}" srcOrd="0" destOrd="0" parTransId="{95041CCD-7DAA-4ABB-BE7E-A012366CED42}" sibTransId="{EF0CCAE2-E409-4A9D-A747-F25AF7CB69EA}"/>
    <dgm:cxn modelId="{1C98A5E2-858E-4978-B529-D4489D26C3BB}" srcId="{14CC617E-21C7-4A84-9C6B-B7FB151F7A9B}" destId="{946BD07B-047F-49E1-AF62-800AA558BF18}" srcOrd="0" destOrd="0" parTransId="{67FD42D0-8B1F-474A-8B43-DE14B993698B}" sibTransId="{3BEF284E-A32C-4544-A538-FAE1ED3BA924}"/>
    <dgm:cxn modelId="{EF032F59-6216-4ABF-8FB2-A2AFD05691F0}" type="presParOf" srcId="{84BD7645-C977-410D-9FA8-51BA21359DF6}" destId="{930B4DEB-ACA5-4DB0-86CA-C942DE4BEFCF}" srcOrd="0" destOrd="0" presId="urn:microsoft.com/office/officeart/2005/8/layout/chevron2"/>
    <dgm:cxn modelId="{6325E8AB-5298-4212-8519-F2C13561AC97}" type="presParOf" srcId="{930B4DEB-ACA5-4DB0-86CA-C942DE4BEFCF}" destId="{3FCB118F-DEEF-455E-AE8B-89B2FE3DA919}" srcOrd="0" destOrd="0" presId="urn:microsoft.com/office/officeart/2005/8/layout/chevron2"/>
    <dgm:cxn modelId="{BBC3D22A-BDC6-4B54-BBE3-B2FCB45A00A9}" type="presParOf" srcId="{930B4DEB-ACA5-4DB0-86CA-C942DE4BEFCF}" destId="{8B250A8C-3C23-4A26-AAC6-5CAEB00CD0EA}" srcOrd="1" destOrd="0" presId="urn:microsoft.com/office/officeart/2005/8/layout/chevron2"/>
    <dgm:cxn modelId="{5BB15E56-B0B0-46C3-B3AE-69B161981AB0}" type="presParOf" srcId="{84BD7645-C977-410D-9FA8-51BA21359DF6}" destId="{4F5D5930-2780-48C0-A1F6-F91F9DC706FC}" srcOrd="1" destOrd="0" presId="urn:microsoft.com/office/officeart/2005/8/layout/chevron2"/>
    <dgm:cxn modelId="{9A0DEDA3-25BB-4B16-92DF-0533291B595F}" type="presParOf" srcId="{84BD7645-C977-410D-9FA8-51BA21359DF6}" destId="{402680A4-98BA-40A5-8645-4A70C38F2B90}" srcOrd="2" destOrd="0" presId="urn:microsoft.com/office/officeart/2005/8/layout/chevron2"/>
    <dgm:cxn modelId="{53743C84-B7F3-4567-9789-DDB5769FE6EC}" type="presParOf" srcId="{402680A4-98BA-40A5-8645-4A70C38F2B90}" destId="{536D23E9-A45D-45BC-A424-28CE6A67F436}" srcOrd="0" destOrd="0" presId="urn:microsoft.com/office/officeart/2005/8/layout/chevron2"/>
    <dgm:cxn modelId="{4C55C95D-3288-4B7B-ACAE-417FE94E0439}" type="presParOf" srcId="{402680A4-98BA-40A5-8645-4A70C38F2B90}" destId="{5A1C467F-447F-47CD-9956-A50DEDCF60B6}" srcOrd="1" destOrd="0" presId="urn:microsoft.com/office/officeart/2005/8/layout/chevron2"/>
    <dgm:cxn modelId="{CDBADE00-6D31-418F-BD70-A51874AB6DB9}" type="presParOf" srcId="{84BD7645-C977-410D-9FA8-51BA21359DF6}" destId="{1C9629AC-250C-4189-8A00-D37DCD8732AC}" srcOrd="3" destOrd="0" presId="urn:microsoft.com/office/officeart/2005/8/layout/chevron2"/>
    <dgm:cxn modelId="{CBDCF9DB-B880-44A7-8730-880BFF551485}" type="presParOf" srcId="{84BD7645-C977-410D-9FA8-51BA21359DF6}" destId="{752E7FAA-0939-499B-9745-4D04D4C841C0}" srcOrd="4" destOrd="0" presId="urn:microsoft.com/office/officeart/2005/8/layout/chevron2"/>
    <dgm:cxn modelId="{B555DBCE-DF34-4EE1-86E1-2D17937D3FAA}" type="presParOf" srcId="{752E7FAA-0939-499B-9745-4D04D4C841C0}" destId="{716EA282-A894-4966-9ECC-10E5D196BEC1}" srcOrd="0" destOrd="0" presId="urn:microsoft.com/office/officeart/2005/8/layout/chevron2"/>
    <dgm:cxn modelId="{19D7F4E2-BA1D-4DDD-AF09-2A0FBA2C054E}" type="presParOf" srcId="{752E7FAA-0939-499B-9745-4D04D4C841C0}" destId="{DCA46B3E-0EE2-4D1C-B193-8F3588AD5BD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252640C-D40B-4D8F-9D5D-3D6BBFDF06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578970-6EAD-4450-B2A4-2E9928F45936}">
      <dgm:prSet custT="1"/>
      <dgm:spPr/>
      <dgm:t>
        <a:bodyPr/>
        <a:lstStyle/>
        <a:p>
          <a:r>
            <a:rPr lang="en-US" sz="3600" dirty="0"/>
            <a:t>Depositor:</a:t>
          </a:r>
        </a:p>
      </dgm:t>
    </dgm:pt>
    <dgm:pt modelId="{07350CAB-2689-427E-88F5-C290670892B4}" type="parTrans" cxnId="{016C5335-72E2-47EC-B1F9-88FF79FA56C1}">
      <dgm:prSet/>
      <dgm:spPr/>
      <dgm:t>
        <a:bodyPr/>
        <a:lstStyle/>
        <a:p>
          <a:endParaRPr lang="zh-CN" altLang="en-US" sz="1050"/>
        </a:p>
      </dgm:t>
    </dgm:pt>
    <dgm:pt modelId="{41614F89-8CA6-4305-88B3-C11FDDDC37C2}" type="sibTrans" cxnId="{016C5335-72E2-47EC-B1F9-88FF79FA56C1}">
      <dgm:prSet/>
      <dgm:spPr/>
      <dgm:t>
        <a:bodyPr/>
        <a:lstStyle/>
        <a:p>
          <a:endParaRPr lang="zh-CN" altLang="en-US" sz="1050"/>
        </a:p>
      </dgm:t>
    </dgm:pt>
    <dgm:pt modelId="{5FCAD2FA-09F1-4B83-AD59-075B865D4563}">
      <dgm:prSet custT="1"/>
      <dgm:spPr/>
      <dgm:t>
        <a:bodyPr/>
        <a:lstStyle/>
        <a:p>
          <a:r>
            <a:rPr lang="en-US" sz="2400" dirty="0" err="1"/>
            <a:t>rho_tile</a:t>
          </a:r>
          <a:r>
            <a:rPr lang="en-US" sz="2400" dirty="0"/>
            <a:t>[mx*my]</a:t>
          </a:r>
        </a:p>
      </dgm:t>
    </dgm:pt>
    <dgm:pt modelId="{C33ABF20-A3D7-49E4-9CE8-A2CC474441AD}" type="parTrans" cxnId="{13356F00-A61A-4884-A750-1521A8369BD7}">
      <dgm:prSet/>
      <dgm:spPr/>
      <dgm:t>
        <a:bodyPr/>
        <a:lstStyle/>
        <a:p>
          <a:endParaRPr lang="zh-CN" altLang="en-US" sz="1050"/>
        </a:p>
      </dgm:t>
    </dgm:pt>
    <dgm:pt modelId="{D4AEBB07-5775-4A74-AE10-C9D7CE3B485E}" type="sibTrans" cxnId="{13356F00-A61A-4884-A750-1521A8369BD7}">
      <dgm:prSet/>
      <dgm:spPr/>
      <dgm:t>
        <a:bodyPr/>
        <a:lstStyle/>
        <a:p>
          <a:endParaRPr lang="zh-CN" altLang="en-US" sz="1050"/>
        </a:p>
      </dgm:t>
    </dgm:pt>
    <dgm:pt modelId="{AF987764-F6FA-41DF-9B51-06CCF13867F2}">
      <dgm:prSet custT="1"/>
      <dgm:spPr/>
      <dgm:t>
        <a:bodyPr/>
        <a:lstStyle/>
        <a:p>
          <a:r>
            <a:rPr lang="en-US" sz="2400" dirty="0"/>
            <a:t>rho[</a:t>
          </a:r>
          <a:r>
            <a:rPr lang="en-US" sz="2400" dirty="0" err="1"/>
            <a:t>nx</a:t>
          </a:r>
          <a:r>
            <a:rPr lang="en-US" sz="2400" dirty="0"/>
            <a:t>*</a:t>
          </a:r>
          <a:r>
            <a:rPr lang="en-US" sz="2400" dirty="0" err="1"/>
            <a:t>ny</a:t>
          </a:r>
          <a:r>
            <a:rPr lang="en-US" sz="2400" dirty="0"/>
            <a:t>]</a:t>
          </a:r>
        </a:p>
      </dgm:t>
    </dgm:pt>
    <dgm:pt modelId="{D64FC374-D76E-43DC-B18B-4025B9CDF00C}" type="parTrans" cxnId="{AE18C82D-B178-4424-BBF8-B871BB96B030}">
      <dgm:prSet/>
      <dgm:spPr/>
      <dgm:t>
        <a:bodyPr/>
        <a:lstStyle/>
        <a:p>
          <a:endParaRPr lang="zh-CN" altLang="en-US" sz="1050"/>
        </a:p>
      </dgm:t>
    </dgm:pt>
    <dgm:pt modelId="{0988A38C-F1B6-44E7-9001-F017EF772B42}" type="sibTrans" cxnId="{AE18C82D-B178-4424-BBF8-B871BB96B030}">
      <dgm:prSet/>
      <dgm:spPr/>
      <dgm:t>
        <a:bodyPr/>
        <a:lstStyle/>
        <a:p>
          <a:endParaRPr lang="zh-CN" altLang="en-US" sz="1050"/>
        </a:p>
      </dgm:t>
    </dgm:pt>
    <dgm:pt modelId="{B60305E8-6FD9-4526-8048-BC5845B6C318}" type="pres">
      <dgm:prSet presAssocID="{D252640C-D40B-4D8F-9D5D-3D6BBFDF0650}" presName="linear" presStyleCnt="0">
        <dgm:presLayoutVars>
          <dgm:animLvl val="lvl"/>
          <dgm:resizeHandles val="exact"/>
        </dgm:presLayoutVars>
      </dgm:prSet>
      <dgm:spPr/>
    </dgm:pt>
    <dgm:pt modelId="{ED62569B-57C1-41B8-A659-6D1BCD00D025}" type="pres">
      <dgm:prSet presAssocID="{13578970-6EAD-4450-B2A4-2E9928F45936}" presName="parentText" presStyleLbl="node1" presStyleIdx="0" presStyleCnt="1" custScaleY="62921">
        <dgm:presLayoutVars>
          <dgm:chMax val="0"/>
          <dgm:bulletEnabled val="1"/>
        </dgm:presLayoutVars>
      </dgm:prSet>
      <dgm:spPr/>
    </dgm:pt>
    <dgm:pt modelId="{8563B85C-8507-4458-8124-AEB92B126C8F}" type="pres">
      <dgm:prSet presAssocID="{13578970-6EAD-4450-B2A4-2E9928F4593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356F00-A61A-4884-A750-1521A8369BD7}" srcId="{13578970-6EAD-4450-B2A4-2E9928F45936}" destId="{5FCAD2FA-09F1-4B83-AD59-075B865D4563}" srcOrd="0" destOrd="0" parTransId="{C33ABF20-A3D7-49E4-9CE8-A2CC474441AD}" sibTransId="{D4AEBB07-5775-4A74-AE10-C9D7CE3B485E}"/>
    <dgm:cxn modelId="{82D57413-20A7-470D-8620-2F68C1B8F9A5}" type="presOf" srcId="{AF987764-F6FA-41DF-9B51-06CCF13867F2}" destId="{8563B85C-8507-4458-8124-AEB92B126C8F}" srcOrd="0" destOrd="1" presId="urn:microsoft.com/office/officeart/2005/8/layout/vList2"/>
    <dgm:cxn modelId="{AE18C82D-B178-4424-BBF8-B871BB96B030}" srcId="{13578970-6EAD-4450-B2A4-2E9928F45936}" destId="{AF987764-F6FA-41DF-9B51-06CCF13867F2}" srcOrd="1" destOrd="0" parTransId="{D64FC374-D76E-43DC-B18B-4025B9CDF00C}" sibTransId="{0988A38C-F1B6-44E7-9001-F017EF772B42}"/>
    <dgm:cxn modelId="{016C5335-72E2-47EC-B1F9-88FF79FA56C1}" srcId="{D252640C-D40B-4D8F-9D5D-3D6BBFDF0650}" destId="{13578970-6EAD-4450-B2A4-2E9928F45936}" srcOrd="0" destOrd="0" parTransId="{07350CAB-2689-427E-88F5-C290670892B4}" sibTransId="{41614F89-8CA6-4305-88B3-C11FDDDC37C2}"/>
    <dgm:cxn modelId="{41EA4186-1E8B-4509-BF88-4496BE3F35D8}" type="presOf" srcId="{13578970-6EAD-4450-B2A4-2E9928F45936}" destId="{ED62569B-57C1-41B8-A659-6D1BCD00D025}" srcOrd="0" destOrd="0" presId="urn:microsoft.com/office/officeart/2005/8/layout/vList2"/>
    <dgm:cxn modelId="{2BCC6896-3DAC-4EF5-9601-A9131696B5BD}" type="presOf" srcId="{5FCAD2FA-09F1-4B83-AD59-075B865D4563}" destId="{8563B85C-8507-4458-8124-AEB92B126C8F}" srcOrd="0" destOrd="0" presId="urn:microsoft.com/office/officeart/2005/8/layout/vList2"/>
    <dgm:cxn modelId="{34B98AF0-1F08-4D1D-AECA-DA07A8BC55B6}" type="presOf" srcId="{D252640C-D40B-4D8F-9D5D-3D6BBFDF0650}" destId="{B60305E8-6FD9-4526-8048-BC5845B6C318}" srcOrd="0" destOrd="0" presId="urn:microsoft.com/office/officeart/2005/8/layout/vList2"/>
    <dgm:cxn modelId="{F0AABEB7-B46A-4F6F-8898-158C8AF724BF}" type="presParOf" srcId="{B60305E8-6FD9-4526-8048-BC5845B6C318}" destId="{ED62569B-57C1-41B8-A659-6D1BCD00D025}" srcOrd="0" destOrd="0" presId="urn:microsoft.com/office/officeart/2005/8/layout/vList2"/>
    <dgm:cxn modelId="{04B9D80C-D03A-4562-B2DA-299236C50E70}" type="presParOf" srcId="{B60305E8-6FD9-4526-8048-BC5845B6C318}" destId="{8563B85C-8507-4458-8124-AEB92B126C8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462A9AE-D4A1-4186-8726-BDE54DBC79A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EF3A6-85E5-43C1-B9F7-D73485E705B4}">
      <dgm:prSet phldrT="[文本]" custT="1"/>
      <dgm:spPr/>
      <dgm:t>
        <a:bodyPr/>
        <a:lstStyle/>
        <a:p>
          <a:r>
            <a:rPr lang="en-US" altLang="zh-CN" sz="1800" dirty="0" err="1"/>
            <a:t>rho_tile</a:t>
          </a:r>
          <a:endParaRPr lang="zh-CN" altLang="en-US" sz="1800" dirty="0"/>
        </a:p>
      </dgm:t>
    </dgm:pt>
    <dgm:pt modelId="{95041CCD-7DAA-4ABB-BE7E-A012366CED42}" type="parTrans" cxnId="{6A3A74D3-EEF4-4CC4-BE33-7D808678E14B}">
      <dgm:prSet/>
      <dgm:spPr/>
      <dgm:t>
        <a:bodyPr/>
        <a:lstStyle/>
        <a:p>
          <a:endParaRPr lang="zh-CN" altLang="en-US"/>
        </a:p>
      </dgm:t>
    </dgm:pt>
    <dgm:pt modelId="{EF0CCAE2-E409-4A9D-A747-F25AF7CB69EA}" type="sibTrans" cxnId="{6A3A74D3-EEF4-4CC4-BE33-7D808678E14B}">
      <dgm:prSet/>
      <dgm:spPr/>
      <dgm:t>
        <a:bodyPr/>
        <a:lstStyle/>
        <a:p>
          <a:endParaRPr lang="zh-CN" altLang="en-US"/>
        </a:p>
      </dgm:t>
    </dgm:pt>
    <dgm:pt modelId="{FE5C4F0F-BD03-4492-B580-F345A3A7EA47}">
      <dgm:prSet phldrT="[文本]" custT="1"/>
      <dgm:spPr/>
      <dgm:t>
        <a:bodyPr/>
        <a:lstStyle/>
        <a:p>
          <a:r>
            <a:rPr lang="en-US" altLang="zh-CN" sz="2000" kern="1200" dirty="0"/>
            <a:t>Each thread handle one tile to get the local </a:t>
          </a:r>
          <a:r>
            <a:rPr lang="en-US" altLang="zh-CN" sz="2000" i="1" kern="1200" dirty="0" err="1">
              <a:highlight>
                <a:srgbClr val="C0C0C0"/>
              </a:highlight>
            </a:rPr>
            <a:t>rho_tile</a:t>
          </a:r>
          <a:r>
            <a:rPr lang="en-US" altLang="zh-CN" sz="2000" i="0" kern="1200" dirty="0"/>
            <a:t>.</a:t>
          </a:r>
          <a:endParaRPr lang="zh-CN" altLang="en-US" sz="200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75B86A70-0297-4CB3-9F1C-18562A8989D7}" type="parTrans" cxnId="{546EB387-DCCE-454B-A43F-09722EB8B9B8}">
      <dgm:prSet/>
      <dgm:spPr/>
      <dgm:t>
        <a:bodyPr/>
        <a:lstStyle/>
        <a:p>
          <a:endParaRPr lang="zh-CN" altLang="en-US"/>
        </a:p>
      </dgm:t>
    </dgm:pt>
    <dgm:pt modelId="{13411CD5-A10F-4EC9-9C7C-C7D086CBF20C}" type="sibTrans" cxnId="{546EB387-DCCE-454B-A43F-09722EB8B9B8}">
      <dgm:prSet/>
      <dgm:spPr/>
      <dgm:t>
        <a:bodyPr/>
        <a:lstStyle/>
        <a:p>
          <a:endParaRPr lang="zh-CN" altLang="en-US"/>
        </a:p>
      </dgm:t>
    </dgm:pt>
    <dgm:pt modelId="{AACAD4B6-79E5-477E-99B0-981F20C16385}">
      <dgm:prSet phldrT="[文本]" custT="1"/>
      <dgm:spPr/>
      <dgm:t>
        <a:bodyPr/>
        <a:lstStyle/>
        <a:p>
          <a:r>
            <a:rPr lang="en-US" altLang="zh-CN" sz="1800" dirty="0"/>
            <a:t>rho</a:t>
          </a:r>
          <a:endParaRPr lang="zh-CN" altLang="en-US" sz="1300" dirty="0"/>
        </a:p>
      </dgm:t>
    </dgm:pt>
    <dgm:pt modelId="{74BC24C8-9A23-4545-AB04-FD5D8CB6CC49}" type="parTrans" cxnId="{424EA1A9-445E-4478-A902-DA42B14D0592}">
      <dgm:prSet/>
      <dgm:spPr/>
      <dgm:t>
        <a:bodyPr/>
        <a:lstStyle/>
        <a:p>
          <a:endParaRPr lang="zh-CN" altLang="en-US"/>
        </a:p>
      </dgm:t>
    </dgm:pt>
    <dgm:pt modelId="{87E2EE6D-E4CC-4038-82AA-838C8126AF92}" type="sibTrans" cxnId="{424EA1A9-445E-4478-A902-DA42B14D0592}">
      <dgm:prSet/>
      <dgm:spPr/>
      <dgm:t>
        <a:bodyPr/>
        <a:lstStyle/>
        <a:p>
          <a:endParaRPr lang="zh-CN" altLang="en-US"/>
        </a:p>
      </dgm:t>
    </dgm:pt>
    <dgm:pt modelId="{187E67DF-B20B-4260-816F-B85009FC9A78}">
      <dgm:prSet phldrT="[文本]" custT="1"/>
      <dgm:spPr/>
      <dgm:t>
        <a:bodyPr/>
        <a:lstStyle/>
        <a:p>
          <a:r>
            <a:rPr lang="en-US" altLang="zh-CN" sz="2000" kern="1200" dirty="0"/>
            <a:t>Then the global distribution </a:t>
          </a:r>
          <a:r>
            <a:rPr lang="en-US" altLang="zh-CN" sz="2000" i="1" kern="1200" dirty="0">
              <a:highlight>
                <a:srgbClr val="C0C0C0"/>
              </a:highlight>
            </a:rPr>
            <a:t>rho</a:t>
          </a:r>
          <a:r>
            <a:rPr lang="en-US" altLang="zh-CN" sz="2000" kern="1200" dirty="0"/>
            <a:t> is get by combine all the local </a:t>
          </a:r>
          <a:r>
            <a:rPr lang="en-US" altLang="zh-CN" sz="2000" i="1" kern="1200" dirty="0" err="1">
              <a:highlight>
                <a:srgbClr val="C0C0C0"/>
              </a:highlight>
            </a:rPr>
            <a:t>rho_tile</a:t>
          </a:r>
          <a:r>
            <a:rPr lang="en-US" altLang="zh-CN" sz="2000" kern="1200" dirty="0"/>
            <a:t>.</a:t>
          </a:r>
          <a:endParaRPr lang="zh-CN" altLang="en-US" sz="20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highlight>
              <a:srgbClr val="C0C0C0"/>
            </a:highlight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A2659E86-B6A3-4034-A0EC-E38863DC372C}" type="parTrans" cxnId="{CFC4F10D-C46C-402A-8D58-A908A095567D}">
      <dgm:prSet/>
      <dgm:spPr/>
      <dgm:t>
        <a:bodyPr/>
        <a:lstStyle/>
        <a:p>
          <a:endParaRPr lang="zh-CN" altLang="en-US"/>
        </a:p>
      </dgm:t>
    </dgm:pt>
    <dgm:pt modelId="{35C6C947-8A92-4812-9EFA-8903B765CADF}" type="sibTrans" cxnId="{CFC4F10D-C46C-402A-8D58-A908A095567D}">
      <dgm:prSet/>
      <dgm:spPr/>
      <dgm:t>
        <a:bodyPr/>
        <a:lstStyle/>
        <a:p>
          <a:endParaRPr lang="zh-CN" altLang="en-US"/>
        </a:p>
      </dgm:t>
    </dgm:pt>
    <dgm:pt modelId="{84BD7645-C977-410D-9FA8-51BA21359DF6}" type="pres">
      <dgm:prSet presAssocID="{8462A9AE-D4A1-4186-8726-BDE54DBC79A5}" presName="linearFlow" presStyleCnt="0">
        <dgm:presLayoutVars>
          <dgm:dir/>
          <dgm:animLvl val="lvl"/>
          <dgm:resizeHandles val="exact"/>
        </dgm:presLayoutVars>
      </dgm:prSet>
      <dgm:spPr/>
    </dgm:pt>
    <dgm:pt modelId="{930B4DEB-ACA5-4DB0-86CA-C942DE4BEFCF}" type="pres">
      <dgm:prSet presAssocID="{BE9EF3A6-85E5-43C1-B9F7-D73485E705B4}" presName="composite" presStyleCnt="0"/>
      <dgm:spPr/>
    </dgm:pt>
    <dgm:pt modelId="{3FCB118F-DEEF-455E-AE8B-89B2FE3DA919}" type="pres">
      <dgm:prSet presAssocID="{BE9EF3A6-85E5-43C1-B9F7-D73485E705B4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8B250A8C-3C23-4A26-AAC6-5CAEB00CD0EA}" type="pres">
      <dgm:prSet presAssocID="{BE9EF3A6-85E5-43C1-B9F7-D73485E705B4}" presName="descendantText" presStyleLbl="alignAcc1" presStyleIdx="0" presStyleCnt="2">
        <dgm:presLayoutVars>
          <dgm:bulletEnabled val="1"/>
        </dgm:presLayoutVars>
      </dgm:prSet>
      <dgm:spPr/>
    </dgm:pt>
    <dgm:pt modelId="{4F5D5930-2780-48C0-A1F6-F91F9DC706FC}" type="pres">
      <dgm:prSet presAssocID="{EF0CCAE2-E409-4A9D-A747-F25AF7CB69EA}" presName="sp" presStyleCnt="0"/>
      <dgm:spPr/>
    </dgm:pt>
    <dgm:pt modelId="{402680A4-98BA-40A5-8645-4A70C38F2B90}" type="pres">
      <dgm:prSet presAssocID="{AACAD4B6-79E5-477E-99B0-981F20C16385}" presName="composite" presStyleCnt="0"/>
      <dgm:spPr/>
    </dgm:pt>
    <dgm:pt modelId="{536D23E9-A45D-45BC-A424-28CE6A67F436}" type="pres">
      <dgm:prSet presAssocID="{AACAD4B6-79E5-477E-99B0-981F20C16385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5A1C467F-447F-47CD-9956-A50DEDCF60B6}" type="pres">
      <dgm:prSet presAssocID="{AACAD4B6-79E5-477E-99B0-981F20C16385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CFC4F10D-C46C-402A-8D58-A908A095567D}" srcId="{AACAD4B6-79E5-477E-99B0-981F20C16385}" destId="{187E67DF-B20B-4260-816F-B85009FC9A78}" srcOrd="0" destOrd="0" parTransId="{A2659E86-B6A3-4034-A0EC-E38863DC372C}" sibTransId="{35C6C947-8A92-4812-9EFA-8903B765CADF}"/>
    <dgm:cxn modelId="{034D9947-C261-474D-8927-5EF8301002A6}" type="presOf" srcId="{8462A9AE-D4A1-4186-8726-BDE54DBC79A5}" destId="{84BD7645-C977-410D-9FA8-51BA21359DF6}" srcOrd="0" destOrd="0" presId="urn:microsoft.com/office/officeart/2005/8/layout/chevron2"/>
    <dgm:cxn modelId="{DEF72953-0339-409C-8035-36C3C1960CAF}" type="presOf" srcId="{AACAD4B6-79E5-477E-99B0-981F20C16385}" destId="{536D23E9-A45D-45BC-A424-28CE6A67F436}" srcOrd="0" destOrd="0" presId="urn:microsoft.com/office/officeart/2005/8/layout/chevron2"/>
    <dgm:cxn modelId="{546EB387-DCCE-454B-A43F-09722EB8B9B8}" srcId="{BE9EF3A6-85E5-43C1-B9F7-D73485E705B4}" destId="{FE5C4F0F-BD03-4492-B580-F345A3A7EA47}" srcOrd="0" destOrd="0" parTransId="{75B86A70-0297-4CB3-9F1C-18562A8989D7}" sibTransId="{13411CD5-A10F-4EC9-9C7C-C7D086CBF20C}"/>
    <dgm:cxn modelId="{BAD6C395-3703-4CC6-85FA-84F98B08B344}" type="presOf" srcId="{187E67DF-B20B-4260-816F-B85009FC9A78}" destId="{5A1C467F-447F-47CD-9956-A50DEDCF60B6}" srcOrd="0" destOrd="0" presId="urn:microsoft.com/office/officeart/2005/8/layout/chevron2"/>
    <dgm:cxn modelId="{53E7D49E-8B44-4B50-89EE-61B04632F3D4}" type="presOf" srcId="{FE5C4F0F-BD03-4492-B580-F345A3A7EA47}" destId="{8B250A8C-3C23-4A26-AAC6-5CAEB00CD0EA}" srcOrd="0" destOrd="0" presId="urn:microsoft.com/office/officeart/2005/8/layout/chevron2"/>
    <dgm:cxn modelId="{BE8B5CA7-2B94-4DBB-80B4-55FDC12F5B8A}" type="presOf" srcId="{BE9EF3A6-85E5-43C1-B9F7-D73485E705B4}" destId="{3FCB118F-DEEF-455E-AE8B-89B2FE3DA919}" srcOrd="0" destOrd="0" presId="urn:microsoft.com/office/officeart/2005/8/layout/chevron2"/>
    <dgm:cxn modelId="{424EA1A9-445E-4478-A902-DA42B14D0592}" srcId="{8462A9AE-D4A1-4186-8726-BDE54DBC79A5}" destId="{AACAD4B6-79E5-477E-99B0-981F20C16385}" srcOrd="1" destOrd="0" parTransId="{74BC24C8-9A23-4545-AB04-FD5D8CB6CC49}" sibTransId="{87E2EE6D-E4CC-4038-82AA-838C8126AF92}"/>
    <dgm:cxn modelId="{6A3A74D3-EEF4-4CC4-BE33-7D808678E14B}" srcId="{8462A9AE-D4A1-4186-8726-BDE54DBC79A5}" destId="{BE9EF3A6-85E5-43C1-B9F7-D73485E705B4}" srcOrd="0" destOrd="0" parTransId="{95041CCD-7DAA-4ABB-BE7E-A012366CED42}" sibTransId="{EF0CCAE2-E409-4A9D-A747-F25AF7CB69EA}"/>
    <dgm:cxn modelId="{EF032F59-6216-4ABF-8FB2-A2AFD05691F0}" type="presParOf" srcId="{84BD7645-C977-410D-9FA8-51BA21359DF6}" destId="{930B4DEB-ACA5-4DB0-86CA-C942DE4BEFCF}" srcOrd="0" destOrd="0" presId="urn:microsoft.com/office/officeart/2005/8/layout/chevron2"/>
    <dgm:cxn modelId="{6325E8AB-5298-4212-8519-F2C13561AC97}" type="presParOf" srcId="{930B4DEB-ACA5-4DB0-86CA-C942DE4BEFCF}" destId="{3FCB118F-DEEF-455E-AE8B-89B2FE3DA919}" srcOrd="0" destOrd="0" presId="urn:microsoft.com/office/officeart/2005/8/layout/chevron2"/>
    <dgm:cxn modelId="{BBC3D22A-BDC6-4B54-BBE3-B2FCB45A00A9}" type="presParOf" srcId="{930B4DEB-ACA5-4DB0-86CA-C942DE4BEFCF}" destId="{8B250A8C-3C23-4A26-AAC6-5CAEB00CD0EA}" srcOrd="1" destOrd="0" presId="urn:microsoft.com/office/officeart/2005/8/layout/chevron2"/>
    <dgm:cxn modelId="{5BB15E56-B0B0-46C3-B3AE-69B161981AB0}" type="presParOf" srcId="{84BD7645-C977-410D-9FA8-51BA21359DF6}" destId="{4F5D5930-2780-48C0-A1F6-F91F9DC706FC}" srcOrd="1" destOrd="0" presId="urn:microsoft.com/office/officeart/2005/8/layout/chevron2"/>
    <dgm:cxn modelId="{9A0DEDA3-25BB-4B16-92DF-0533291B595F}" type="presParOf" srcId="{84BD7645-C977-410D-9FA8-51BA21359DF6}" destId="{402680A4-98BA-40A5-8645-4A70C38F2B90}" srcOrd="2" destOrd="0" presId="urn:microsoft.com/office/officeart/2005/8/layout/chevron2"/>
    <dgm:cxn modelId="{53743C84-B7F3-4567-9789-DDB5769FE6EC}" type="presParOf" srcId="{402680A4-98BA-40A5-8645-4A70C38F2B90}" destId="{536D23E9-A45D-45BC-A424-28CE6A67F436}" srcOrd="0" destOrd="0" presId="urn:microsoft.com/office/officeart/2005/8/layout/chevron2"/>
    <dgm:cxn modelId="{4C55C95D-3288-4B7B-ACAE-417FE94E0439}" type="presParOf" srcId="{402680A4-98BA-40A5-8645-4A70C38F2B90}" destId="{5A1C467F-447F-47CD-9956-A50DEDCF60B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252640C-D40B-4D8F-9D5D-3D6BBFDF06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578970-6EAD-4450-B2A4-2E9928F45936}">
      <dgm:prSet custT="1"/>
      <dgm:spPr/>
      <dgm:t>
        <a:bodyPr/>
        <a:lstStyle/>
        <a:p>
          <a:r>
            <a:rPr lang="en-US" sz="3600" dirty="0"/>
            <a:t>Poisson solver</a:t>
          </a:r>
        </a:p>
      </dgm:t>
    </dgm:pt>
    <dgm:pt modelId="{07350CAB-2689-427E-88F5-C290670892B4}" type="parTrans" cxnId="{016C5335-72E2-47EC-B1F9-88FF79FA56C1}">
      <dgm:prSet/>
      <dgm:spPr/>
      <dgm:t>
        <a:bodyPr/>
        <a:lstStyle/>
        <a:p>
          <a:endParaRPr lang="zh-CN" altLang="en-US" sz="1050"/>
        </a:p>
      </dgm:t>
    </dgm:pt>
    <dgm:pt modelId="{41614F89-8CA6-4305-88B3-C11FDDDC37C2}" type="sibTrans" cxnId="{016C5335-72E2-47EC-B1F9-88FF79FA56C1}">
      <dgm:prSet/>
      <dgm:spPr/>
      <dgm:t>
        <a:bodyPr/>
        <a:lstStyle/>
        <a:p>
          <a:endParaRPr lang="zh-CN" altLang="en-US" sz="1050"/>
        </a:p>
      </dgm:t>
    </dgm:pt>
    <dgm:pt modelId="{5FCAD2FA-09F1-4B83-AD59-075B865D4563}">
      <dgm:prSet custT="1"/>
      <dgm:spPr/>
      <dgm:t>
        <a:bodyPr/>
        <a:lstStyle/>
        <a:p>
          <a:r>
            <a:rPr lang="en-US" sz="2400" dirty="0"/>
            <a:t>Just like that of CPU version, but it’s faster.</a:t>
          </a:r>
        </a:p>
      </dgm:t>
    </dgm:pt>
    <dgm:pt modelId="{C33ABF20-A3D7-49E4-9CE8-A2CC474441AD}" type="parTrans" cxnId="{13356F00-A61A-4884-A750-1521A8369BD7}">
      <dgm:prSet/>
      <dgm:spPr/>
      <dgm:t>
        <a:bodyPr/>
        <a:lstStyle/>
        <a:p>
          <a:endParaRPr lang="zh-CN" altLang="en-US" sz="1050"/>
        </a:p>
      </dgm:t>
    </dgm:pt>
    <dgm:pt modelId="{D4AEBB07-5775-4A74-AE10-C9D7CE3B485E}" type="sibTrans" cxnId="{13356F00-A61A-4884-A750-1521A8369BD7}">
      <dgm:prSet/>
      <dgm:spPr/>
      <dgm:t>
        <a:bodyPr/>
        <a:lstStyle/>
        <a:p>
          <a:endParaRPr lang="zh-CN" altLang="en-US" sz="1050"/>
        </a:p>
      </dgm:t>
    </dgm:pt>
    <dgm:pt modelId="{AF987764-F6FA-41DF-9B51-06CCF13867F2}">
      <dgm:prSet custT="1"/>
      <dgm:spPr/>
      <dgm:t>
        <a:bodyPr/>
        <a:lstStyle/>
        <a:p>
          <a:r>
            <a:rPr lang="en-US" sz="2400" dirty="0"/>
            <a:t>Ex[</a:t>
          </a:r>
          <a:r>
            <a:rPr lang="en-US" sz="2400" dirty="0" err="1"/>
            <a:t>nx</a:t>
          </a:r>
          <a:r>
            <a:rPr lang="en-US" sz="2400" dirty="0"/>
            <a:t>*</a:t>
          </a:r>
          <a:r>
            <a:rPr lang="en-US" sz="2400" dirty="0" err="1"/>
            <a:t>ny</a:t>
          </a:r>
          <a:r>
            <a:rPr lang="en-US" sz="2400" dirty="0"/>
            <a:t>], </a:t>
          </a:r>
          <a:r>
            <a:rPr lang="en-US" sz="2400" dirty="0" err="1"/>
            <a:t>Ey</a:t>
          </a:r>
          <a:r>
            <a:rPr lang="en-US" sz="2400" dirty="0"/>
            <a:t>[</a:t>
          </a:r>
          <a:r>
            <a:rPr lang="en-US" sz="2400" dirty="0" err="1"/>
            <a:t>nx</a:t>
          </a:r>
          <a:r>
            <a:rPr lang="en-US" sz="2400" dirty="0"/>
            <a:t>*</a:t>
          </a:r>
          <a:r>
            <a:rPr lang="en-US" sz="2400" dirty="0" err="1"/>
            <a:t>ny</a:t>
          </a:r>
          <a:r>
            <a:rPr lang="en-US" sz="2400" dirty="0"/>
            <a:t>], </a:t>
          </a:r>
          <a:r>
            <a:rPr lang="en-US" sz="2400" dirty="0" err="1"/>
            <a:t>Ez</a:t>
          </a:r>
          <a:r>
            <a:rPr lang="en-US" sz="2400" dirty="0"/>
            <a:t>[</a:t>
          </a:r>
          <a:r>
            <a:rPr lang="en-US" sz="2400" dirty="0" err="1"/>
            <a:t>nx</a:t>
          </a:r>
          <a:r>
            <a:rPr lang="en-US" sz="2400" dirty="0"/>
            <a:t>*</a:t>
          </a:r>
          <a:r>
            <a:rPr lang="en-US" sz="2400" dirty="0" err="1"/>
            <a:t>ny</a:t>
          </a:r>
          <a:r>
            <a:rPr lang="en-US" sz="2400" dirty="0"/>
            <a:t>]</a:t>
          </a:r>
        </a:p>
      </dgm:t>
    </dgm:pt>
    <dgm:pt modelId="{D64FC374-D76E-43DC-B18B-4025B9CDF00C}" type="parTrans" cxnId="{AE18C82D-B178-4424-BBF8-B871BB96B030}">
      <dgm:prSet/>
      <dgm:spPr/>
      <dgm:t>
        <a:bodyPr/>
        <a:lstStyle/>
        <a:p>
          <a:endParaRPr lang="zh-CN" altLang="en-US" sz="1050"/>
        </a:p>
      </dgm:t>
    </dgm:pt>
    <dgm:pt modelId="{0988A38C-F1B6-44E7-9001-F017EF772B42}" type="sibTrans" cxnId="{AE18C82D-B178-4424-BBF8-B871BB96B030}">
      <dgm:prSet/>
      <dgm:spPr/>
      <dgm:t>
        <a:bodyPr/>
        <a:lstStyle/>
        <a:p>
          <a:endParaRPr lang="zh-CN" altLang="en-US" sz="1050"/>
        </a:p>
      </dgm:t>
    </dgm:pt>
    <dgm:pt modelId="{0BF84DEA-E036-4FFF-8BC2-B640F6C310D5}">
      <dgm:prSet custT="1"/>
      <dgm:spPr/>
      <dgm:t>
        <a:bodyPr/>
        <a:lstStyle/>
        <a:p>
          <a:r>
            <a:rPr lang="en-US" sz="2400" dirty="0" err="1"/>
            <a:t>Bx</a:t>
          </a:r>
          <a:r>
            <a:rPr lang="en-US" sz="2400" dirty="0"/>
            <a:t>[</a:t>
          </a:r>
          <a:r>
            <a:rPr lang="en-US" sz="2400" dirty="0" err="1"/>
            <a:t>nx</a:t>
          </a:r>
          <a:r>
            <a:rPr lang="en-US" sz="2400" dirty="0"/>
            <a:t>*</a:t>
          </a:r>
          <a:r>
            <a:rPr lang="en-US" sz="2400" dirty="0" err="1"/>
            <a:t>ny</a:t>
          </a:r>
          <a:r>
            <a:rPr lang="en-US" sz="2400" dirty="0"/>
            <a:t>], By[</a:t>
          </a:r>
          <a:r>
            <a:rPr lang="en-US" sz="2400" dirty="0" err="1"/>
            <a:t>nx</a:t>
          </a:r>
          <a:r>
            <a:rPr lang="en-US" sz="2400" dirty="0"/>
            <a:t>*</a:t>
          </a:r>
          <a:r>
            <a:rPr lang="en-US" sz="2400" dirty="0" err="1"/>
            <a:t>ny</a:t>
          </a:r>
          <a:r>
            <a:rPr lang="en-US" sz="2400" dirty="0"/>
            <a:t>], </a:t>
          </a:r>
          <a:r>
            <a:rPr lang="en-US" sz="2400" dirty="0" err="1"/>
            <a:t>Bz</a:t>
          </a:r>
          <a:r>
            <a:rPr lang="en-US" sz="2400" dirty="0"/>
            <a:t>[</a:t>
          </a:r>
          <a:r>
            <a:rPr lang="en-US" sz="2400" dirty="0" err="1"/>
            <a:t>nx</a:t>
          </a:r>
          <a:r>
            <a:rPr lang="en-US" sz="2400" dirty="0"/>
            <a:t>*</a:t>
          </a:r>
          <a:r>
            <a:rPr lang="en-US" sz="2400" dirty="0" err="1"/>
            <a:t>ny</a:t>
          </a:r>
          <a:r>
            <a:rPr lang="en-US" sz="2400" dirty="0"/>
            <a:t>] </a:t>
          </a:r>
        </a:p>
      </dgm:t>
    </dgm:pt>
    <dgm:pt modelId="{06643C99-36CB-4067-880A-969B34CE5A84}" type="parTrans" cxnId="{FB34BDBB-74D9-4617-96B3-99667F7FF050}">
      <dgm:prSet/>
      <dgm:spPr/>
      <dgm:t>
        <a:bodyPr/>
        <a:lstStyle/>
        <a:p>
          <a:endParaRPr lang="zh-CN" altLang="en-US"/>
        </a:p>
      </dgm:t>
    </dgm:pt>
    <dgm:pt modelId="{0201D98F-409E-46AC-84A5-FCE78D962AB6}" type="sibTrans" cxnId="{FB34BDBB-74D9-4617-96B3-99667F7FF050}">
      <dgm:prSet/>
      <dgm:spPr/>
      <dgm:t>
        <a:bodyPr/>
        <a:lstStyle/>
        <a:p>
          <a:endParaRPr lang="zh-CN" altLang="en-US"/>
        </a:p>
      </dgm:t>
    </dgm:pt>
    <dgm:pt modelId="{0468C5D6-8B1D-4C1D-93F3-3382BD43F5F6}">
      <dgm:prSet custT="1"/>
      <dgm:spPr/>
      <dgm:t>
        <a:bodyPr/>
        <a:lstStyle/>
        <a:p>
          <a:r>
            <a:rPr lang="en-US" sz="2400" dirty="0"/>
            <a:t>Phi[</a:t>
          </a:r>
          <a:r>
            <a:rPr lang="en-US" sz="2400" dirty="0" err="1"/>
            <a:t>nx</a:t>
          </a:r>
          <a:r>
            <a:rPr lang="en-US" sz="2400" dirty="0"/>
            <a:t>*</a:t>
          </a:r>
          <a:r>
            <a:rPr lang="en-US" sz="2400" dirty="0" err="1"/>
            <a:t>ny</a:t>
          </a:r>
          <a:r>
            <a:rPr lang="en-US" sz="2400" dirty="0"/>
            <a:t>]</a:t>
          </a:r>
        </a:p>
      </dgm:t>
    </dgm:pt>
    <dgm:pt modelId="{5CFAD1E0-3BBD-4D03-8AB4-5E86A8960A5D}" type="parTrans" cxnId="{220C9B71-232B-45DE-9049-1DCB71B3A9D2}">
      <dgm:prSet/>
      <dgm:spPr/>
      <dgm:t>
        <a:bodyPr/>
        <a:lstStyle/>
        <a:p>
          <a:endParaRPr lang="zh-CN" altLang="en-US"/>
        </a:p>
      </dgm:t>
    </dgm:pt>
    <dgm:pt modelId="{B2050DCF-E834-4E5E-A82D-F6DDD6191768}" type="sibTrans" cxnId="{220C9B71-232B-45DE-9049-1DCB71B3A9D2}">
      <dgm:prSet/>
      <dgm:spPr/>
      <dgm:t>
        <a:bodyPr/>
        <a:lstStyle/>
        <a:p>
          <a:endParaRPr lang="zh-CN" altLang="en-US"/>
        </a:p>
      </dgm:t>
    </dgm:pt>
    <dgm:pt modelId="{B60305E8-6FD9-4526-8048-BC5845B6C318}" type="pres">
      <dgm:prSet presAssocID="{D252640C-D40B-4D8F-9D5D-3D6BBFDF0650}" presName="linear" presStyleCnt="0">
        <dgm:presLayoutVars>
          <dgm:animLvl val="lvl"/>
          <dgm:resizeHandles val="exact"/>
        </dgm:presLayoutVars>
      </dgm:prSet>
      <dgm:spPr/>
    </dgm:pt>
    <dgm:pt modelId="{ED62569B-57C1-41B8-A659-6D1BCD00D025}" type="pres">
      <dgm:prSet presAssocID="{13578970-6EAD-4450-B2A4-2E9928F45936}" presName="parentText" presStyleLbl="node1" presStyleIdx="0" presStyleCnt="1" custScaleY="62921" custLinFactNeighborY="1198">
        <dgm:presLayoutVars>
          <dgm:chMax val="0"/>
          <dgm:bulletEnabled val="1"/>
        </dgm:presLayoutVars>
      </dgm:prSet>
      <dgm:spPr/>
    </dgm:pt>
    <dgm:pt modelId="{8563B85C-8507-4458-8124-AEB92B126C8F}" type="pres">
      <dgm:prSet presAssocID="{13578970-6EAD-4450-B2A4-2E9928F4593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356F00-A61A-4884-A750-1521A8369BD7}" srcId="{13578970-6EAD-4450-B2A4-2E9928F45936}" destId="{5FCAD2FA-09F1-4B83-AD59-075B865D4563}" srcOrd="0" destOrd="0" parTransId="{C33ABF20-A3D7-49E4-9CE8-A2CC474441AD}" sibTransId="{D4AEBB07-5775-4A74-AE10-C9D7CE3B485E}"/>
    <dgm:cxn modelId="{82D57413-20A7-470D-8620-2F68C1B8F9A5}" type="presOf" srcId="{AF987764-F6FA-41DF-9B51-06CCF13867F2}" destId="{8563B85C-8507-4458-8124-AEB92B126C8F}" srcOrd="0" destOrd="2" presId="urn:microsoft.com/office/officeart/2005/8/layout/vList2"/>
    <dgm:cxn modelId="{AE18C82D-B178-4424-BBF8-B871BB96B030}" srcId="{13578970-6EAD-4450-B2A4-2E9928F45936}" destId="{AF987764-F6FA-41DF-9B51-06CCF13867F2}" srcOrd="2" destOrd="0" parTransId="{D64FC374-D76E-43DC-B18B-4025B9CDF00C}" sibTransId="{0988A38C-F1B6-44E7-9001-F017EF772B42}"/>
    <dgm:cxn modelId="{016C5335-72E2-47EC-B1F9-88FF79FA56C1}" srcId="{D252640C-D40B-4D8F-9D5D-3D6BBFDF0650}" destId="{13578970-6EAD-4450-B2A4-2E9928F45936}" srcOrd="0" destOrd="0" parTransId="{07350CAB-2689-427E-88F5-C290670892B4}" sibTransId="{41614F89-8CA6-4305-88B3-C11FDDDC37C2}"/>
    <dgm:cxn modelId="{34F7065B-4027-4138-92F6-B444E203881E}" type="presOf" srcId="{0BF84DEA-E036-4FFF-8BC2-B640F6C310D5}" destId="{8563B85C-8507-4458-8124-AEB92B126C8F}" srcOrd="0" destOrd="3" presId="urn:microsoft.com/office/officeart/2005/8/layout/vList2"/>
    <dgm:cxn modelId="{220C9B71-232B-45DE-9049-1DCB71B3A9D2}" srcId="{13578970-6EAD-4450-B2A4-2E9928F45936}" destId="{0468C5D6-8B1D-4C1D-93F3-3382BD43F5F6}" srcOrd="1" destOrd="0" parTransId="{5CFAD1E0-3BBD-4D03-8AB4-5E86A8960A5D}" sibTransId="{B2050DCF-E834-4E5E-A82D-F6DDD6191768}"/>
    <dgm:cxn modelId="{41EA4186-1E8B-4509-BF88-4496BE3F35D8}" type="presOf" srcId="{13578970-6EAD-4450-B2A4-2E9928F45936}" destId="{ED62569B-57C1-41B8-A659-6D1BCD00D025}" srcOrd="0" destOrd="0" presId="urn:microsoft.com/office/officeart/2005/8/layout/vList2"/>
    <dgm:cxn modelId="{2BCC6896-3DAC-4EF5-9601-A9131696B5BD}" type="presOf" srcId="{5FCAD2FA-09F1-4B83-AD59-075B865D4563}" destId="{8563B85C-8507-4458-8124-AEB92B126C8F}" srcOrd="0" destOrd="0" presId="urn:microsoft.com/office/officeart/2005/8/layout/vList2"/>
    <dgm:cxn modelId="{FB34BDBB-74D9-4617-96B3-99667F7FF050}" srcId="{13578970-6EAD-4450-B2A4-2E9928F45936}" destId="{0BF84DEA-E036-4FFF-8BC2-B640F6C310D5}" srcOrd="3" destOrd="0" parTransId="{06643C99-36CB-4067-880A-969B34CE5A84}" sibTransId="{0201D98F-409E-46AC-84A5-FCE78D962AB6}"/>
    <dgm:cxn modelId="{EB6D17DE-8745-4B5B-97CE-2D410DA93CE6}" type="presOf" srcId="{0468C5D6-8B1D-4C1D-93F3-3382BD43F5F6}" destId="{8563B85C-8507-4458-8124-AEB92B126C8F}" srcOrd="0" destOrd="1" presId="urn:microsoft.com/office/officeart/2005/8/layout/vList2"/>
    <dgm:cxn modelId="{34B98AF0-1F08-4D1D-AECA-DA07A8BC55B6}" type="presOf" srcId="{D252640C-D40B-4D8F-9D5D-3D6BBFDF0650}" destId="{B60305E8-6FD9-4526-8048-BC5845B6C318}" srcOrd="0" destOrd="0" presId="urn:microsoft.com/office/officeart/2005/8/layout/vList2"/>
    <dgm:cxn modelId="{F0AABEB7-B46A-4F6F-8898-158C8AF724BF}" type="presParOf" srcId="{B60305E8-6FD9-4526-8048-BC5845B6C318}" destId="{ED62569B-57C1-41B8-A659-6D1BCD00D025}" srcOrd="0" destOrd="0" presId="urn:microsoft.com/office/officeart/2005/8/layout/vList2"/>
    <dgm:cxn modelId="{04B9D80C-D03A-4562-B2DA-299236C50E70}" type="presParOf" srcId="{B60305E8-6FD9-4526-8048-BC5845B6C318}" destId="{8563B85C-8507-4458-8124-AEB92B126C8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462A9AE-D4A1-4186-8726-BDE54DBC79A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EF3A6-85E5-43C1-B9F7-D73485E705B4}">
      <dgm:prSet phldrT="[文本]" custT="1"/>
      <dgm:spPr/>
      <dgm:t>
        <a:bodyPr/>
        <a:lstStyle/>
        <a:p>
          <a:r>
            <a:rPr lang="en-US" altLang="zh-CN" sz="2000" dirty="0"/>
            <a:t>Phi</a:t>
          </a:r>
          <a:endParaRPr lang="zh-CN" altLang="en-US" sz="2000" dirty="0"/>
        </a:p>
      </dgm:t>
    </dgm:pt>
    <dgm:pt modelId="{95041CCD-7DAA-4ABB-BE7E-A012366CED42}" type="parTrans" cxnId="{6A3A74D3-EEF4-4CC4-BE33-7D808678E14B}">
      <dgm:prSet/>
      <dgm:spPr/>
      <dgm:t>
        <a:bodyPr/>
        <a:lstStyle/>
        <a:p>
          <a:endParaRPr lang="zh-CN" altLang="en-US" sz="2000"/>
        </a:p>
      </dgm:t>
    </dgm:pt>
    <dgm:pt modelId="{EF0CCAE2-E409-4A9D-A747-F25AF7CB69EA}" type="sibTrans" cxnId="{6A3A74D3-EEF4-4CC4-BE33-7D808678E14B}">
      <dgm:prSet/>
      <dgm:spPr/>
      <dgm:t>
        <a:bodyPr/>
        <a:lstStyle/>
        <a:p>
          <a:endParaRPr lang="zh-CN" altLang="en-US" sz="2000"/>
        </a:p>
      </dgm:t>
    </dgm:pt>
    <dgm:pt modelId="{FE5C4F0F-BD03-4492-B580-F345A3A7EA47}">
      <dgm:prSet phldrT="[文本]" custT="1"/>
      <dgm:spPr/>
      <dgm:t>
        <a:bodyPr/>
        <a:lstStyle/>
        <a:p>
          <a:r>
            <a:rPr lang="en-US" altLang="zh-CN" sz="2400" kern="1200" dirty="0"/>
            <a:t>Using FFT get the </a:t>
          </a:r>
          <a:r>
            <a:rPr lang="en-US" altLang="zh-CN" sz="2400" kern="1200" dirty="0">
              <a:highlight>
                <a:srgbClr val="C0C0C0"/>
              </a:highlight>
            </a:rPr>
            <a:t>phi</a:t>
          </a:r>
          <a:r>
            <a:rPr lang="en-US" altLang="zh-CN" sz="2400" kern="1200" dirty="0"/>
            <a:t> at grid point</a:t>
          </a:r>
          <a:endParaRPr lang="zh-CN" altLang="en-US" sz="240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75B86A70-0297-4CB3-9F1C-18562A8989D7}" type="parTrans" cxnId="{546EB387-DCCE-454B-A43F-09722EB8B9B8}">
      <dgm:prSet/>
      <dgm:spPr/>
      <dgm:t>
        <a:bodyPr/>
        <a:lstStyle/>
        <a:p>
          <a:endParaRPr lang="zh-CN" altLang="en-US" sz="2000"/>
        </a:p>
      </dgm:t>
    </dgm:pt>
    <dgm:pt modelId="{13411CD5-A10F-4EC9-9C7C-C7D086CBF20C}" type="sibTrans" cxnId="{546EB387-DCCE-454B-A43F-09722EB8B9B8}">
      <dgm:prSet/>
      <dgm:spPr/>
      <dgm:t>
        <a:bodyPr/>
        <a:lstStyle/>
        <a:p>
          <a:endParaRPr lang="zh-CN" altLang="en-US" sz="2000"/>
        </a:p>
      </dgm:t>
    </dgm:pt>
    <dgm:pt modelId="{AACAD4B6-79E5-477E-99B0-981F20C16385}">
      <dgm:prSet phldrT="[文本]" custT="1"/>
      <dgm:spPr/>
      <dgm:t>
        <a:bodyPr/>
        <a:lstStyle/>
        <a:p>
          <a:r>
            <a:rPr lang="en-US" altLang="zh-CN" sz="2000" dirty="0"/>
            <a:t>field</a:t>
          </a:r>
          <a:endParaRPr lang="zh-CN" altLang="en-US" sz="1400" dirty="0"/>
        </a:p>
      </dgm:t>
    </dgm:pt>
    <dgm:pt modelId="{74BC24C8-9A23-4545-AB04-FD5D8CB6CC49}" type="parTrans" cxnId="{424EA1A9-445E-4478-A902-DA42B14D0592}">
      <dgm:prSet/>
      <dgm:spPr/>
      <dgm:t>
        <a:bodyPr/>
        <a:lstStyle/>
        <a:p>
          <a:endParaRPr lang="zh-CN" altLang="en-US" sz="2000"/>
        </a:p>
      </dgm:t>
    </dgm:pt>
    <dgm:pt modelId="{87E2EE6D-E4CC-4038-82AA-838C8126AF92}" type="sibTrans" cxnId="{424EA1A9-445E-4478-A902-DA42B14D0592}">
      <dgm:prSet/>
      <dgm:spPr/>
      <dgm:t>
        <a:bodyPr/>
        <a:lstStyle/>
        <a:p>
          <a:endParaRPr lang="zh-CN" altLang="en-US" sz="2000"/>
        </a:p>
      </dgm:t>
    </dgm:pt>
    <dgm:pt modelId="{187E67DF-B20B-4260-816F-B85009FC9A78}">
      <dgm:prSet phldrT="[文本]" custT="1"/>
      <dgm:spPr/>
      <dgm:t>
        <a:bodyPr/>
        <a:lstStyle/>
        <a:p>
          <a:r>
            <a:rPr lang="en-US" altLang="zh-CN" sz="2400" kern="1200" dirty="0"/>
            <a:t>Get field by </a:t>
          </a:r>
          <a:r>
            <a:rPr lang="en-US" altLang="zh-CN" sz="2400" kern="1200" dirty="0" err="1"/>
            <a:t>finit-diffirence</a:t>
          </a:r>
          <a:r>
            <a:rPr lang="en-US" altLang="zh-CN" sz="2400" kern="1200" dirty="0"/>
            <a:t>.</a:t>
          </a:r>
          <a:endParaRPr lang="zh-CN" altLang="en-US" sz="24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highlight>
              <a:srgbClr val="C0C0C0"/>
            </a:highlight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A2659E86-B6A3-4034-A0EC-E38863DC372C}" type="parTrans" cxnId="{CFC4F10D-C46C-402A-8D58-A908A095567D}">
      <dgm:prSet/>
      <dgm:spPr/>
      <dgm:t>
        <a:bodyPr/>
        <a:lstStyle/>
        <a:p>
          <a:endParaRPr lang="zh-CN" altLang="en-US" sz="2000"/>
        </a:p>
      </dgm:t>
    </dgm:pt>
    <dgm:pt modelId="{35C6C947-8A92-4812-9EFA-8903B765CADF}" type="sibTrans" cxnId="{CFC4F10D-C46C-402A-8D58-A908A095567D}">
      <dgm:prSet/>
      <dgm:spPr/>
      <dgm:t>
        <a:bodyPr/>
        <a:lstStyle/>
        <a:p>
          <a:endParaRPr lang="zh-CN" altLang="en-US" sz="2000"/>
        </a:p>
      </dgm:t>
    </dgm:pt>
    <dgm:pt modelId="{84BD7645-C977-410D-9FA8-51BA21359DF6}" type="pres">
      <dgm:prSet presAssocID="{8462A9AE-D4A1-4186-8726-BDE54DBC79A5}" presName="linearFlow" presStyleCnt="0">
        <dgm:presLayoutVars>
          <dgm:dir/>
          <dgm:animLvl val="lvl"/>
          <dgm:resizeHandles val="exact"/>
        </dgm:presLayoutVars>
      </dgm:prSet>
      <dgm:spPr/>
    </dgm:pt>
    <dgm:pt modelId="{930B4DEB-ACA5-4DB0-86CA-C942DE4BEFCF}" type="pres">
      <dgm:prSet presAssocID="{BE9EF3A6-85E5-43C1-B9F7-D73485E705B4}" presName="composite" presStyleCnt="0"/>
      <dgm:spPr/>
    </dgm:pt>
    <dgm:pt modelId="{3FCB118F-DEEF-455E-AE8B-89B2FE3DA919}" type="pres">
      <dgm:prSet presAssocID="{BE9EF3A6-85E5-43C1-B9F7-D73485E705B4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8B250A8C-3C23-4A26-AAC6-5CAEB00CD0EA}" type="pres">
      <dgm:prSet presAssocID="{BE9EF3A6-85E5-43C1-B9F7-D73485E705B4}" presName="descendantText" presStyleLbl="alignAcc1" presStyleIdx="0" presStyleCnt="2">
        <dgm:presLayoutVars>
          <dgm:bulletEnabled val="1"/>
        </dgm:presLayoutVars>
      </dgm:prSet>
      <dgm:spPr/>
    </dgm:pt>
    <dgm:pt modelId="{4F5D5930-2780-48C0-A1F6-F91F9DC706FC}" type="pres">
      <dgm:prSet presAssocID="{EF0CCAE2-E409-4A9D-A747-F25AF7CB69EA}" presName="sp" presStyleCnt="0"/>
      <dgm:spPr/>
    </dgm:pt>
    <dgm:pt modelId="{402680A4-98BA-40A5-8645-4A70C38F2B90}" type="pres">
      <dgm:prSet presAssocID="{AACAD4B6-79E5-477E-99B0-981F20C16385}" presName="composite" presStyleCnt="0"/>
      <dgm:spPr/>
    </dgm:pt>
    <dgm:pt modelId="{536D23E9-A45D-45BC-A424-28CE6A67F436}" type="pres">
      <dgm:prSet presAssocID="{AACAD4B6-79E5-477E-99B0-981F20C16385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5A1C467F-447F-47CD-9956-A50DEDCF60B6}" type="pres">
      <dgm:prSet presAssocID="{AACAD4B6-79E5-477E-99B0-981F20C16385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CFC4F10D-C46C-402A-8D58-A908A095567D}" srcId="{AACAD4B6-79E5-477E-99B0-981F20C16385}" destId="{187E67DF-B20B-4260-816F-B85009FC9A78}" srcOrd="0" destOrd="0" parTransId="{A2659E86-B6A3-4034-A0EC-E38863DC372C}" sibTransId="{35C6C947-8A92-4812-9EFA-8903B765CADF}"/>
    <dgm:cxn modelId="{034D9947-C261-474D-8927-5EF8301002A6}" type="presOf" srcId="{8462A9AE-D4A1-4186-8726-BDE54DBC79A5}" destId="{84BD7645-C977-410D-9FA8-51BA21359DF6}" srcOrd="0" destOrd="0" presId="urn:microsoft.com/office/officeart/2005/8/layout/chevron2"/>
    <dgm:cxn modelId="{DEF72953-0339-409C-8035-36C3C1960CAF}" type="presOf" srcId="{AACAD4B6-79E5-477E-99B0-981F20C16385}" destId="{536D23E9-A45D-45BC-A424-28CE6A67F436}" srcOrd="0" destOrd="0" presId="urn:microsoft.com/office/officeart/2005/8/layout/chevron2"/>
    <dgm:cxn modelId="{546EB387-DCCE-454B-A43F-09722EB8B9B8}" srcId="{BE9EF3A6-85E5-43C1-B9F7-D73485E705B4}" destId="{FE5C4F0F-BD03-4492-B580-F345A3A7EA47}" srcOrd="0" destOrd="0" parTransId="{75B86A70-0297-4CB3-9F1C-18562A8989D7}" sibTransId="{13411CD5-A10F-4EC9-9C7C-C7D086CBF20C}"/>
    <dgm:cxn modelId="{BAD6C395-3703-4CC6-85FA-84F98B08B344}" type="presOf" srcId="{187E67DF-B20B-4260-816F-B85009FC9A78}" destId="{5A1C467F-447F-47CD-9956-A50DEDCF60B6}" srcOrd="0" destOrd="0" presId="urn:microsoft.com/office/officeart/2005/8/layout/chevron2"/>
    <dgm:cxn modelId="{53E7D49E-8B44-4B50-89EE-61B04632F3D4}" type="presOf" srcId="{FE5C4F0F-BD03-4492-B580-F345A3A7EA47}" destId="{8B250A8C-3C23-4A26-AAC6-5CAEB00CD0EA}" srcOrd="0" destOrd="0" presId="urn:microsoft.com/office/officeart/2005/8/layout/chevron2"/>
    <dgm:cxn modelId="{BE8B5CA7-2B94-4DBB-80B4-55FDC12F5B8A}" type="presOf" srcId="{BE9EF3A6-85E5-43C1-B9F7-D73485E705B4}" destId="{3FCB118F-DEEF-455E-AE8B-89B2FE3DA919}" srcOrd="0" destOrd="0" presId="urn:microsoft.com/office/officeart/2005/8/layout/chevron2"/>
    <dgm:cxn modelId="{424EA1A9-445E-4478-A902-DA42B14D0592}" srcId="{8462A9AE-D4A1-4186-8726-BDE54DBC79A5}" destId="{AACAD4B6-79E5-477E-99B0-981F20C16385}" srcOrd="1" destOrd="0" parTransId="{74BC24C8-9A23-4545-AB04-FD5D8CB6CC49}" sibTransId="{87E2EE6D-E4CC-4038-82AA-838C8126AF92}"/>
    <dgm:cxn modelId="{6A3A74D3-EEF4-4CC4-BE33-7D808678E14B}" srcId="{8462A9AE-D4A1-4186-8726-BDE54DBC79A5}" destId="{BE9EF3A6-85E5-43C1-B9F7-D73485E705B4}" srcOrd="0" destOrd="0" parTransId="{95041CCD-7DAA-4ABB-BE7E-A012366CED42}" sibTransId="{EF0CCAE2-E409-4A9D-A747-F25AF7CB69EA}"/>
    <dgm:cxn modelId="{EF032F59-6216-4ABF-8FB2-A2AFD05691F0}" type="presParOf" srcId="{84BD7645-C977-410D-9FA8-51BA21359DF6}" destId="{930B4DEB-ACA5-4DB0-86CA-C942DE4BEFCF}" srcOrd="0" destOrd="0" presId="urn:microsoft.com/office/officeart/2005/8/layout/chevron2"/>
    <dgm:cxn modelId="{6325E8AB-5298-4212-8519-F2C13561AC97}" type="presParOf" srcId="{930B4DEB-ACA5-4DB0-86CA-C942DE4BEFCF}" destId="{3FCB118F-DEEF-455E-AE8B-89B2FE3DA919}" srcOrd="0" destOrd="0" presId="urn:microsoft.com/office/officeart/2005/8/layout/chevron2"/>
    <dgm:cxn modelId="{BBC3D22A-BDC6-4B54-BBE3-B2FCB45A00A9}" type="presParOf" srcId="{930B4DEB-ACA5-4DB0-86CA-C942DE4BEFCF}" destId="{8B250A8C-3C23-4A26-AAC6-5CAEB00CD0EA}" srcOrd="1" destOrd="0" presId="urn:microsoft.com/office/officeart/2005/8/layout/chevron2"/>
    <dgm:cxn modelId="{5BB15E56-B0B0-46C3-B3AE-69B161981AB0}" type="presParOf" srcId="{84BD7645-C977-410D-9FA8-51BA21359DF6}" destId="{4F5D5930-2780-48C0-A1F6-F91F9DC706FC}" srcOrd="1" destOrd="0" presId="urn:microsoft.com/office/officeart/2005/8/layout/chevron2"/>
    <dgm:cxn modelId="{9A0DEDA3-25BB-4B16-92DF-0533291B595F}" type="presParOf" srcId="{84BD7645-C977-410D-9FA8-51BA21359DF6}" destId="{402680A4-98BA-40A5-8645-4A70C38F2B90}" srcOrd="2" destOrd="0" presId="urn:microsoft.com/office/officeart/2005/8/layout/chevron2"/>
    <dgm:cxn modelId="{53743C84-B7F3-4567-9789-DDB5769FE6EC}" type="presParOf" srcId="{402680A4-98BA-40A5-8645-4A70C38F2B90}" destId="{536D23E9-A45D-45BC-A424-28CE6A67F436}" srcOrd="0" destOrd="0" presId="urn:microsoft.com/office/officeart/2005/8/layout/chevron2"/>
    <dgm:cxn modelId="{4C55C95D-3288-4B7B-ACAE-417FE94E0439}" type="presParOf" srcId="{402680A4-98BA-40A5-8645-4A70C38F2B90}" destId="{5A1C467F-447F-47CD-9956-A50DEDCF60B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252640C-D40B-4D8F-9D5D-3D6BBFDF06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578970-6EAD-4450-B2A4-2E9928F45936}">
      <dgm:prSet custT="1"/>
      <dgm:spPr/>
      <dgm:t>
        <a:bodyPr/>
        <a:lstStyle/>
        <a:p>
          <a:r>
            <a:rPr lang="en-US" sz="3600" dirty="0"/>
            <a:t>Pusher and kicker:</a:t>
          </a:r>
        </a:p>
      </dgm:t>
    </dgm:pt>
    <dgm:pt modelId="{07350CAB-2689-427E-88F5-C290670892B4}" type="parTrans" cxnId="{016C5335-72E2-47EC-B1F9-88FF79FA56C1}">
      <dgm:prSet/>
      <dgm:spPr/>
      <dgm:t>
        <a:bodyPr/>
        <a:lstStyle/>
        <a:p>
          <a:endParaRPr lang="zh-CN" altLang="en-US" sz="1050"/>
        </a:p>
      </dgm:t>
    </dgm:pt>
    <dgm:pt modelId="{41614F89-8CA6-4305-88B3-C11FDDDC37C2}" type="sibTrans" cxnId="{016C5335-72E2-47EC-B1F9-88FF79FA56C1}">
      <dgm:prSet/>
      <dgm:spPr/>
      <dgm:t>
        <a:bodyPr/>
        <a:lstStyle/>
        <a:p>
          <a:endParaRPr lang="zh-CN" altLang="en-US" sz="1050"/>
        </a:p>
      </dgm:t>
    </dgm:pt>
    <dgm:pt modelId="{5FCAD2FA-09F1-4B83-AD59-075B865D4563}">
      <dgm:prSet custT="1"/>
      <dgm:spPr/>
      <dgm:t>
        <a:bodyPr/>
        <a:lstStyle/>
        <a:p>
          <a:r>
            <a:rPr lang="en-US" sz="2400" dirty="0"/>
            <a:t>Use the compact particle format</a:t>
          </a:r>
        </a:p>
      </dgm:t>
    </dgm:pt>
    <dgm:pt modelId="{C33ABF20-A3D7-49E4-9CE8-A2CC474441AD}" type="parTrans" cxnId="{13356F00-A61A-4884-A750-1521A8369BD7}">
      <dgm:prSet/>
      <dgm:spPr/>
      <dgm:t>
        <a:bodyPr/>
        <a:lstStyle/>
        <a:p>
          <a:endParaRPr lang="zh-CN" altLang="en-US" sz="1050"/>
        </a:p>
      </dgm:t>
    </dgm:pt>
    <dgm:pt modelId="{D4AEBB07-5775-4A74-AE10-C9D7CE3B485E}" type="sibTrans" cxnId="{13356F00-A61A-4884-A750-1521A8369BD7}">
      <dgm:prSet/>
      <dgm:spPr/>
      <dgm:t>
        <a:bodyPr/>
        <a:lstStyle/>
        <a:p>
          <a:endParaRPr lang="zh-CN" altLang="en-US" sz="1050"/>
        </a:p>
      </dgm:t>
    </dgm:pt>
    <dgm:pt modelId="{A20C73BA-5D1E-4D0D-A14E-5C28F49C169E}">
      <dgm:prSet custT="1"/>
      <dgm:spPr/>
      <dgm:t>
        <a:bodyPr/>
        <a:lstStyle/>
        <a:p>
          <a:r>
            <a:rPr lang="en-US" sz="2400" dirty="0" err="1"/>
            <a:t>SoA</a:t>
          </a:r>
          <a:r>
            <a:rPr lang="en-US" sz="2400" dirty="0"/>
            <a:t>, </a:t>
          </a:r>
          <a:r>
            <a:rPr lang="en-US" sz="2400" dirty="0" err="1"/>
            <a:t>dev_ray</a:t>
          </a:r>
          <a:r>
            <a:rPr lang="en-US" sz="2400" dirty="0"/>
            <a:t>[N][6];</a:t>
          </a:r>
        </a:p>
      </dgm:t>
    </dgm:pt>
    <dgm:pt modelId="{9BB8898E-563D-4F9A-8981-D5A1475C014B}" type="parTrans" cxnId="{3EA3BF5D-5848-4F3A-B383-95FE9C41F22D}">
      <dgm:prSet/>
      <dgm:spPr/>
      <dgm:t>
        <a:bodyPr/>
        <a:lstStyle/>
        <a:p>
          <a:endParaRPr lang="zh-CN" altLang="en-US"/>
        </a:p>
      </dgm:t>
    </dgm:pt>
    <dgm:pt modelId="{813A809C-45AD-4AF7-8707-E122A0F4BAFB}" type="sibTrans" cxnId="{3EA3BF5D-5848-4F3A-B383-95FE9C41F22D}">
      <dgm:prSet/>
      <dgm:spPr/>
      <dgm:t>
        <a:bodyPr/>
        <a:lstStyle/>
        <a:p>
          <a:endParaRPr lang="zh-CN" altLang="en-US"/>
        </a:p>
      </dgm:t>
    </dgm:pt>
    <dgm:pt modelId="{93A927F6-657A-45CC-A5CF-CA76D7CD94B8}">
      <dgm:prSet custT="1"/>
      <dgm:spPr/>
      <dgm:t>
        <a:bodyPr/>
        <a:lstStyle/>
        <a:p>
          <a:r>
            <a:rPr lang="en-US" sz="2400" dirty="0"/>
            <a:t>Pushing particle by tile results in imbalance load</a:t>
          </a:r>
        </a:p>
      </dgm:t>
    </dgm:pt>
    <dgm:pt modelId="{7F32D752-A7BC-4A0F-8BD4-3B2AA3CAC4ED}" type="parTrans" cxnId="{D20ADDD0-FAE7-4AA1-8A0E-E8E9AC6BDC3A}">
      <dgm:prSet/>
      <dgm:spPr/>
      <dgm:t>
        <a:bodyPr/>
        <a:lstStyle/>
        <a:p>
          <a:endParaRPr lang="zh-CN" altLang="en-US"/>
        </a:p>
      </dgm:t>
    </dgm:pt>
    <dgm:pt modelId="{59906FE1-4FDD-48C8-975F-63BB3337444A}" type="sibTrans" cxnId="{D20ADDD0-FAE7-4AA1-8A0E-E8E9AC6BDC3A}">
      <dgm:prSet/>
      <dgm:spPr/>
      <dgm:t>
        <a:bodyPr/>
        <a:lstStyle/>
        <a:p>
          <a:endParaRPr lang="zh-CN" altLang="en-US"/>
        </a:p>
      </dgm:t>
    </dgm:pt>
    <dgm:pt modelId="{B60305E8-6FD9-4526-8048-BC5845B6C318}" type="pres">
      <dgm:prSet presAssocID="{D252640C-D40B-4D8F-9D5D-3D6BBFDF0650}" presName="linear" presStyleCnt="0">
        <dgm:presLayoutVars>
          <dgm:animLvl val="lvl"/>
          <dgm:resizeHandles val="exact"/>
        </dgm:presLayoutVars>
      </dgm:prSet>
      <dgm:spPr/>
    </dgm:pt>
    <dgm:pt modelId="{ED62569B-57C1-41B8-A659-6D1BCD00D025}" type="pres">
      <dgm:prSet presAssocID="{13578970-6EAD-4450-B2A4-2E9928F45936}" presName="parentText" presStyleLbl="node1" presStyleIdx="0" presStyleCnt="1" custScaleY="62921">
        <dgm:presLayoutVars>
          <dgm:chMax val="0"/>
          <dgm:bulletEnabled val="1"/>
        </dgm:presLayoutVars>
      </dgm:prSet>
      <dgm:spPr/>
    </dgm:pt>
    <dgm:pt modelId="{8563B85C-8507-4458-8124-AEB92B126C8F}" type="pres">
      <dgm:prSet presAssocID="{13578970-6EAD-4450-B2A4-2E9928F4593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3356F00-A61A-4884-A750-1521A8369BD7}" srcId="{13578970-6EAD-4450-B2A4-2E9928F45936}" destId="{5FCAD2FA-09F1-4B83-AD59-075B865D4563}" srcOrd="0" destOrd="0" parTransId="{C33ABF20-A3D7-49E4-9CE8-A2CC474441AD}" sibTransId="{D4AEBB07-5775-4A74-AE10-C9D7CE3B485E}"/>
    <dgm:cxn modelId="{016C5335-72E2-47EC-B1F9-88FF79FA56C1}" srcId="{D252640C-D40B-4D8F-9D5D-3D6BBFDF0650}" destId="{13578970-6EAD-4450-B2A4-2E9928F45936}" srcOrd="0" destOrd="0" parTransId="{07350CAB-2689-427E-88F5-C290670892B4}" sibTransId="{41614F89-8CA6-4305-88B3-C11FDDDC37C2}"/>
    <dgm:cxn modelId="{3EA3BF5D-5848-4F3A-B383-95FE9C41F22D}" srcId="{13578970-6EAD-4450-B2A4-2E9928F45936}" destId="{A20C73BA-5D1E-4D0D-A14E-5C28F49C169E}" srcOrd="1" destOrd="0" parTransId="{9BB8898E-563D-4F9A-8981-D5A1475C014B}" sibTransId="{813A809C-45AD-4AF7-8707-E122A0F4BAFB}"/>
    <dgm:cxn modelId="{41EA4186-1E8B-4509-BF88-4496BE3F35D8}" type="presOf" srcId="{13578970-6EAD-4450-B2A4-2E9928F45936}" destId="{ED62569B-57C1-41B8-A659-6D1BCD00D025}" srcOrd="0" destOrd="0" presId="urn:microsoft.com/office/officeart/2005/8/layout/vList2"/>
    <dgm:cxn modelId="{2BCC6896-3DAC-4EF5-9601-A9131696B5BD}" type="presOf" srcId="{5FCAD2FA-09F1-4B83-AD59-075B865D4563}" destId="{8563B85C-8507-4458-8124-AEB92B126C8F}" srcOrd="0" destOrd="0" presId="urn:microsoft.com/office/officeart/2005/8/layout/vList2"/>
    <dgm:cxn modelId="{860E7F9B-8019-4E54-B5F1-0AFAF2AEDC86}" type="presOf" srcId="{93A927F6-657A-45CC-A5CF-CA76D7CD94B8}" destId="{8563B85C-8507-4458-8124-AEB92B126C8F}" srcOrd="0" destOrd="2" presId="urn:microsoft.com/office/officeart/2005/8/layout/vList2"/>
    <dgm:cxn modelId="{D20ADDD0-FAE7-4AA1-8A0E-E8E9AC6BDC3A}" srcId="{13578970-6EAD-4450-B2A4-2E9928F45936}" destId="{93A927F6-657A-45CC-A5CF-CA76D7CD94B8}" srcOrd="2" destOrd="0" parTransId="{7F32D752-A7BC-4A0F-8BD4-3B2AA3CAC4ED}" sibTransId="{59906FE1-4FDD-48C8-975F-63BB3337444A}"/>
    <dgm:cxn modelId="{47675AD3-30A5-4528-8355-EBD032C9CD87}" type="presOf" srcId="{A20C73BA-5D1E-4D0D-A14E-5C28F49C169E}" destId="{8563B85C-8507-4458-8124-AEB92B126C8F}" srcOrd="0" destOrd="1" presId="urn:microsoft.com/office/officeart/2005/8/layout/vList2"/>
    <dgm:cxn modelId="{34B98AF0-1F08-4D1D-AECA-DA07A8BC55B6}" type="presOf" srcId="{D252640C-D40B-4D8F-9D5D-3D6BBFDF0650}" destId="{B60305E8-6FD9-4526-8048-BC5845B6C318}" srcOrd="0" destOrd="0" presId="urn:microsoft.com/office/officeart/2005/8/layout/vList2"/>
    <dgm:cxn modelId="{F0AABEB7-B46A-4F6F-8898-158C8AF724BF}" type="presParOf" srcId="{B60305E8-6FD9-4526-8048-BC5845B6C318}" destId="{ED62569B-57C1-41B8-A659-6D1BCD00D025}" srcOrd="0" destOrd="0" presId="urn:microsoft.com/office/officeart/2005/8/layout/vList2"/>
    <dgm:cxn modelId="{04B9D80C-D03A-4562-B2DA-299236C50E70}" type="presParOf" srcId="{B60305E8-6FD9-4526-8048-BC5845B6C318}" destId="{8563B85C-8507-4458-8124-AEB92B126C8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462A9AE-D4A1-4186-8726-BDE54DBC79A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9EF3A6-85E5-43C1-B9F7-D73485E705B4}">
      <dgm:prSet phldrT="[文本]" custT="1"/>
      <dgm:spPr/>
      <dgm:t>
        <a:bodyPr/>
        <a:lstStyle/>
        <a:p>
          <a:r>
            <a:rPr lang="en-US" sz="1800" dirty="0" err="1"/>
            <a:t>dev_ray</a:t>
          </a:r>
          <a:endParaRPr lang="zh-CN" altLang="en-US" sz="1800" dirty="0"/>
        </a:p>
      </dgm:t>
    </dgm:pt>
    <dgm:pt modelId="{95041CCD-7DAA-4ABB-BE7E-A012366CED42}" type="parTrans" cxnId="{6A3A74D3-EEF4-4CC4-BE33-7D808678E14B}">
      <dgm:prSet/>
      <dgm:spPr/>
      <dgm:t>
        <a:bodyPr/>
        <a:lstStyle/>
        <a:p>
          <a:endParaRPr lang="zh-CN" altLang="en-US"/>
        </a:p>
      </dgm:t>
    </dgm:pt>
    <dgm:pt modelId="{EF0CCAE2-E409-4A9D-A747-F25AF7CB69EA}" type="sibTrans" cxnId="{6A3A74D3-EEF4-4CC4-BE33-7D808678E14B}">
      <dgm:prSet/>
      <dgm:spPr/>
      <dgm:t>
        <a:bodyPr/>
        <a:lstStyle/>
        <a:p>
          <a:endParaRPr lang="zh-CN" altLang="en-US"/>
        </a:p>
      </dgm:t>
    </dgm:pt>
    <dgm:pt modelId="{FE5C4F0F-BD03-4492-B580-F345A3A7EA47}">
      <dgm:prSet phldrT="[文本]" custT="1"/>
      <dgm:spPr/>
      <dgm:t>
        <a:bodyPr/>
        <a:lstStyle/>
        <a:p>
          <a:r>
            <a:rPr lang="en-US" altLang="zh-CN" sz="2000" kern="1200" dirty="0"/>
            <a:t>Arrange particle back to compact format </a:t>
          </a:r>
          <a:r>
            <a:rPr lang="en-US" sz="2000" kern="1200" dirty="0" err="1">
              <a:highlight>
                <a:srgbClr val="C0C0C0"/>
              </a:highlight>
            </a:rPr>
            <a:t>dev_ray</a:t>
          </a:r>
          <a:r>
            <a:rPr lang="en-US" sz="2000" kern="1200" dirty="0">
              <a:highlight>
                <a:srgbClr val="C0C0C0"/>
              </a:highlight>
            </a:rPr>
            <a:t>[N][6].</a:t>
          </a:r>
          <a:endParaRPr lang="zh-CN" altLang="en-US" sz="200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highlight>
              <a:srgbClr val="C0C0C0"/>
            </a:highlight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75B86A70-0297-4CB3-9F1C-18562A8989D7}" type="parTrans" cxnId="{546EB387-DCCE-454B-A43F-09722EB8B9B8}">
      <dgm:prSet/>
      <dgm:spPr/>
      <dgm:t>
        <a:bodyPr/>
        <a:lstStyle/>
        <a:p>
          <a:endParaRPr lang="zh-CN" altLang="en-US"/>
        </a:p>
      </dgm:t>
    </dgm:pt>
    <dgm:pt modelId="{13411CD5-A10F-4EC9-9C7C-C7D086CBF20C}" type="sibTrans" cxnId="{546EB387-DCCE-454B-A43F-09722EB8B9B8}">
      <dgm:prSet/>
      <dgm:spPr/>
      <dgm:t>
        <a:bodyPr/>
        <a:lstStyle/>
        <a:p>
          <a:endParaRPr lang="zh-CN" altLang="en-US"/>
        </a:p>
      </dgm:t>
    </dgm:pt>
    <dgm:pt modelId="{AACAD4B6-79E5-477E-99B0-981F20C16385}">
      <dgm:prSet phldrT="[文本]" custT="1"/>
      <dgm:spPr/>
      <dgm:t>
        <a:bodyPr/>
        <a:lstStyle/>
        <a:p>
          <a:r>
            <a:rPr lang="en-US" sz="1800" dirty="0" err="1"/>
            <a:t>dev_ray</a:t>
          </a:r>
          <a:endParaRPr lang="zh-CN" altLang="en-US" sz="1300" dirty="0"/>
        </a:p>
      </dgm:t>
    </dgm:pt>
    <dgm:pt modelId="{74BC24C8-9A23-4545-AB04-FD5D8CB6CC49}" type="parTrans" cxnId="{424EA1A9-445E-4478-A902-DA42B14D0592}">
      <dgm:prSet/>
      <dgm:spPr/>
      <dgm:t>
        <a:bodyPr/>
        <a:lstStyle/>
        <a:p>
          <a:endParaRPr lang="zh-CN" altLang="en-US"/>
        </a:p>
      </dgm:t>
    </dgm:pt>
    <dgm:pt modelId="{87E2EE6D-E4CC-4038-82AA-838C8126AF92}" type="sibTrans" cxnId="{424EA1A9-445E-4478-A902-DA42B14D0592}">
      <dgm:prSet/>
      <dgm:spPr/>
      <dgm:t>
        <a:bodyPr/>
        <a:lstStyle/>
        <a:p>
          <a:endParaRPr lang="zh-CN" altLang="en-US"/>
        </a:p>
      </dgm:t>
    </dgm:pt>
    <dgm:pt modelId="{187E67DF-B20B-4260-816F-B85009FC9A78}">
      <dgm:prSet phldrT="[文本]" custT="1"/>
      <dgm:spPr/>
      <dgm:t>
        <a:bodyPr/>
        <a:lstStyle/>
        <a:p>
          <a:r>
            <a:rPr lang="en-US" altLang="zh-CN" sz="2000" kern="1200" dirty="0"/>
            <a:t>Push</a:t>
          </a:r>
          <a:endParaRPr lang="zh-CN" altLang="en-US" sz="20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highlight>
              <a:srgbClr val="C0C0C0"/>
            </a:highlight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A2659E86-B6A3-4034-A0EC-E38863DC372C}" type="parTrans" cxnId="{CFC4F10D-C46C-402A-8D58-A908A095567D}">
      <dgm:prSet/>
      <dgm:spPr/>
      <dgm:t>
        <a:bodyPr/>
        <a:lstStyle/>
        <a:p>
          <a:endParaRPr lang="zh-CN" altLang="en-US"/>
        </a:p>
      </dgm:t>
    </dgm:pt>
    <dgm:pt modelId="{35C6C947-8A92-4812-9EFA-8903B765CADF}" type="sibTrans" cxnId="{CFC4F10D-C46C-402A-8D58-A908A095567D}">
      <dgm:prSet/>
      <dgm:spPr/>
      <dgm:t>
        <a:bodyPr/>
        <a:lstStyle/>
        <a:p>
          <a:endParaRPr lang="zh-CN" altLang="en-US"/>
        </a:p>
      </dgm:t>
    </dgm:pt>
    <dgm:pt modelId="{C9EB006E-A73E-4E00-8DB7-A59F1C185083}">
      <dgm:prSet phldrT="[文本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dev_ray_tile</a:t>
          </a:r>
          <a:endParaRPr lang="zh-CN" altLang="en-US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817FBF00-5D10-4E33-A6DD-95171631EE4D}" type="parTrans" cxnId="{CDD21538-EDAA-479E-A613-8B7DD1E7CE90}">
      <dgm:prSet/>
      <dgm:spPr/>
      <dgm:t>
        <a:bodyPr/>
        <a:lstStyle/>
        <a:p>
          <a:endParaRPr lang="zh-CN" altLang="en-US"/>
        </a:p>
      </dgm:t>
    </dgm:pt>
    <dgm:pt modelId="{9F31E184-5670-4C9A-A7E7-9FEDB3B2032B}" type="sibTrans" cxnId="{CDD21538-EDAA-479E-A613-8B7DD1E7CE90}">
      <dgm:prSet/>
      <dgm:spPr/>
      <dgm:t>
        <a:bodyPr/>
        <a:lstStyle/>
        <a:p>
          <a:endParaRPr lang="zh-CN" altLang="en-US"/>
        </a:p>
      </dgm:t>
    </dgm:pt>
    <dgm:pt modelId="{C748CC54-476D-4951-A7A2-7C5BD4CB971C}">
      <dgm:prSet phldrT="[文本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42240" tIns="12700" rIns="12700" bIns="12700" numCol="1" spcCol="1270" anchor="ctr" anchorCtr="0"/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Arrange particle to tiled format </a:t>
          </a:r>
          <a:r>
            <a:rPr lang="en-US" sz="2000" i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highlight>
                <a:srgbClr val="C0C0C0"/>
              </a:highlight>
              <a:latin typeface="Calibri" panose="020F0502020204030204"/>
              <a:ea typeface="等线" panose="02010600030101010101" pitchFamily="2" charset="-122"/>
              <a:cs typeface="+mn-cs"/>
            </a:rPr>
            <a:t>dev_ray_tile</a:t>
          </a:r>
          <a:r>
            <a:rPr 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highlight>
                <a:srgbClr val="C0C0C0"/>
              </a:highlight>
              <a:latin typeface="Calibri" panose="020F0502020204030204"/>
              <a:ea typeface="等线" panose="02010600030101010101" pitchFamily="2" charset="-122"/>
              <a:cs typeface="+mn-cs"/>
            </a:rPr>
            <a:t>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for next reorder and depositor.</a:t>
          </a:r>
          <a:endParaRPr lang="zh-CN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88C80DA7-ACB3-4A1F-AC59-3385638CE11E}" type="parTrans" cxnId="{D300C207-5E83-47DF-8999-D21233AF6C9D}">
      <dgm:prSet/>
      <dgm:spPr/>
      <dgm:t>
        <a:bodyPr/>
        <a:lstStyle/>
        <a:p>
          <a:endParaRPr lang="zh-CN" altLang="en-US"/>
        </a:p>
      </dgm:t>
    </dgm:pt>
    <dgm:pt modelId="{1723C1E1-72CD-4C45-82C5-D9BB7D5ED867}" type="sibTrans" cxnId="{D300C207-5E83-47DF-8999-D21233AF6C9D}">
      <dgm:prSet/>
      <dgm:spPr/>
      <dgm:t>
        <a:bodyPr/>
        <a:lstStyle/>
        <a:p>
          <a:endParaRPr lang="zh-CN" altLang="en-US"/>
        </a:p>
      </dgm:t>
    </dgm:pt>
    <dgm:pt modelId="{84BD7645-C977-410D-9FA8-51BA21359DF6}" type="pres">
      <dgm:prSet presAssocID="{8462A9AE-D4A1-4186-8726-BDE54DBC79A5}" presName="linearFlow" presStyleCnt="0">
        <dgm:presLayoutVars>
          <dgm:dir/>
          <dgm:animLvl val="lvl"/>
          <dgm:resizeHandles val="exact"/>
        </dgm:presLayoutVars>
      </dgm:prSet>
      <dgm:spPr/>
    </dgm:pt>
    <dgm:pt modelId="{930B4DEB-ACA5-4DB0-86CA-C942DE4BEFCF}" type="pres">
      <dgm:prSet presAssocID="{BE9EF3A6-85E5-43C1-B9F7-D73485E705B4}" presName="composite" presStyleCnt="0"/>
      <dgm:spPr/>
    </dgm:pt>
    <dgm:pt modelId="{3FCB118F-DEEF-455E-AE8B-89B2FE3DA919}" type="pres">
      <dgm:prSet presAssocID="{BE9EF3A6-85E5-43C1-B9F7-D73485E705B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B250A8C-3C23-4A26-AAC6-5CAEB00CD0EA}" type="pres">
      <dgm:prSet presAssocID="{BE9EF3A6-85E5-43C1-B9F7-D73485E705B4}" presName="descendantText" presStyleLbl="alignAcc1" presStyleIdx="0" presStyleCnt="3">
        <dgm:presLayoutVars>
          <dgm:bulletEnabled val="1"/>
        </dgm:presLayoutVars>
      </dgm:prSet>
      <dgm:spPr/>
    </dgm:pt>
    <dgm:pt modelId="{4F5D5930-2780-48C0-A1F6-F91F9DC706FC}" type="pres">
      <dgm:prSet presAssocID="{EF0CCAE2-E409-4A9D-A747-F25AF7CB69EA}" presName="sp" presStyleCnt="0"/>
      <dgm:spPr/>
    </dgm:pt>
    <dgm:pt modelId="{402680A4-98BA-40A5-8645-4A70C38F2B90}" type="pres">
      <dgm:prSet presAssocID="{AACAD4B6-79E5-477E-99B0-981F20C16385}" presName="composite" presStyleCnt="0"/>
      <dgm:spPr/>
    </dgm:pt>
    <dgm:pt modelId="{536D23E9-A45D-45BC-A424-28CE6A67F436}" type="pres">
      <dgm:prSet presAssocID="{AACAD4B6-79E5-477E-99B0-981F20C1638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A1C467F-447F-47CD-9956-A50DEDCF60B6}" type="pres">
      <dgm:prSet presAssocID="{AACAD4B6-79E5-477E-99B0-981F20C16385}" presName="descendantText" presStyleLbl="alignAcc1" presStyleIdx="1" presStyleCnt="3">
        <dgm:presLayoutVars>
          <dgm:bulletEnabled val="1"/>
        </dgm:presLayoutVars>
      </dgm:prSet>
      <dgm:spPr/>
    </dgm:pt>
    <dgm:pt modelId="{84B9E30A-D189-4015-A343-44139ED2AFDF}" type="pres">
      <dgm:prSet presAssocID="{87E2EE6D-E4CC-4038-82AA-838C8126AF92}" presName="sp" presStyleCnt="0"/>
      <dgm:spPr/>
    </dgm:pt>
    <dgm:pt modelId="{5C02CD54-B0F6-404B-AE32-522FC344958E}" type="pres">
      <dgm:prSet presAssocID="{C9EB006E-A73E-4E00-8DB7-A59F1C185083}" presName="composite" presStyleCnt="0"/>
      <dgm:spPr/>
    </dgm:pt>
    <dgm:pt modelId="{32E51646-E568-4276-B8F6-724C12F8C010}" type="pres">
      <dgm:prSet presAssocID="{C9EB006E-A73E-4E00-8DB7-A59F1C18508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3036A3A-D2CC-425A-831B-D7A1EB3C13FD}" type="pres">
      <dgm:prSet presAssocID="{C9EB006E-A73E-4E00-8DB7-A59F1C185083}" presName="descendantText" presStyleLbl="alignAcc1" presStyleIdx="2" presStyleCnt="3">
        <dgm:presLayoutVars>
          <dgm:bulletEnabled val="1"/>
        </dgm:presLayoutVars>
      </dgm:prSet>
      <dgm:spPr>
        <a:xfrm rot="5400000">
          <a:off x="2587167" y="61797"/>
          <a:ext cx="735133" cy="4326935"/>
        </a:xfrm>
        <a:prstGeom prst="round2SameRect">
          <a:avLst/>
        </a:prstGeom>
      </dgm:spPr>
    </dgm:pt>
  </dgm:ptLst>
  <dgm:cxnLst>
    <dgm:cxn modelId="{D300C207-5E83-47DF-8999-D21233AF6C9D}" srcId="{C9EB006E-A73E-4E00-8DB7-A59F1C185083}" destId="{C748CC54-476D-4951-A7A2-7C5BD4CB971C}" srcOrd="0" destOrd="0" parTransId="{88C80DA7-ACB3-4A1F-AC59-3385638CE11E}" sibTransId="{1723C1E1-72CD-4C45-82C5-D9BB7D5ED867}"/>
    <dgm:cxn modelId="{CFC4F10D-C46C-402A-8D58-A908A095567D}" srcId="{AACAD4B6-79E5-477E-99B0-981F20C16385}" destId="{187E67DF-B20B-4260-816F-B85009FC9A78}" srcOrd="0" destOrd="0" parTransId="{A2659E86-B6A3-4034-A0EC-E38863DC372C}" sibTransId="{35C6C947-8A92-4812-9EFA-8903B765CADF}"/>
    <dgm:cxn modelId="{4F1F302F-3209-48DD-A901-C4A5204DC929}" type="presOf" srcId="{187E67DF-B20B-4260-816F-B85009FC9A78}" destId="{5A1C467F-447F-47CD-9956-A50DEDCF60B6}" srcOrd="0" destOrd="0" presId="urn:microsoft.com/office/officeart/2005/8/layout/chevron2"/>
    <dgm:cxn modelId="{CDD21538-EDAA-479E-A613-8B7DD1E7CE90}" srcId="{8462A9AE-D4A1-4186-8726-BDE54DBC79A5}" destId="{C9EB006E-A73E-4E00-8DB7-A59F1C185083}" srcOrd="2" destOrd="0" parTransId="{817FBF00-5D10-4E33-A6DD-95171631EE4D}" sibTransId="{9F31E184-5670-4C9A-A7E7-9FEDB3B2032B}"/>
    <dgm:cxn modelId="{034D9947-C261-474D-8927-5EF8301002A6}" type="presOf" srcId="{8462A9AE-D4A1-4186-8726-BDE54DBC79A5}" destId="{84BD7645-C977-410D-9FA8-51BA21359DF6}" srcOrd="0" destOrd="0" presId="urn:microsoft.com/office/officeart/2005/8/layout/chevron2"/>
    <dgm:cxn modelId="{DEF72953-0339-409C-8035-36C3C1960CAF}" type="presOf" srcId="{AACAD4B6-79E5-477E-99B0-981F20C16385}" destId="{536D23E9-A45D-45BC-A424-28CE6A67F436}" srcOrd="0" destOrd="0" presId="urn:microsoft.com/office/officeart/2005/8/layout/chevron2"/>
    <dgm:cxn modelId="{2FB87C75-CE72-47D5-8055-F8E11C4D7CAE}" type="presOf" srcId="{C748CC54-476D-4951-A7A2-7C5BD4CB971C}" destId="{23036A3A-D2CC-425A-831B-D7A1EB3C13FD}" srcOrd="0" destOrd="0" presId="urn:microsoft.com/office/officeart/2005/8/layout/chevron2"/>
    <dgm:cxn modelId="{15CEB180-CAC5-4CF2-8016-3B02147D3319}" type="presOf" srcId="{C9EB006E-A73E-4E00-8DB7-A59F1C185083}" destId="{32E51646-E568-4276-B8F6-724C12F8C010}" srcOrd="0" destOrd="0" presId="urn:microsoft.com/office/officeart/2005/8/layout/chevron2"/>
    <dgm:cxn modelId="{546EB387-DCCE-454B-A43F-09722EB8B9B8}" srcId="{BE9EF3A6-85E5-43C1-B9F7-D73485E705B4}" destId="{FE5C4F0F-BD03-4492-B580-F345A3A7EA47}" srcOrd="0" destOrd="0" parTransId="{75B86A70-0297-4CB3-9F1C-18562A8989D7}" sibTransId="{13411CD5-A10F-4EC9-9C7C-C7D086CBF20C}"/>
    <dgm:cxn modelId="{53E7D49E-8B44-4B50-89EE-61B04632F3D4}" type="presOf" srcId="{FE5C4F0F-BD03-4492-B580-F345A3A7EA47}" destId="{8B250A8C-3C23-4A26-AAC6-5CAEB00CD0EA}" srcOrd="0" destOrd="0" presId="urn:microsoft.com/office/officeart/2005/8/layout/chevron2"/>
    <dgm:cxn modelId="{BE8B5CA7-2B94-4DBB-80B4-55FDC12F5B8A}" type="presOf" srcId="{BE9EF3A6-85E5-43C1-B9F7-D73485E705B4}" destId="{3FCB118F-DEEF-455E-AE8B-89B2FE3DA919}" srcOrd="0" destOrd="0" presId="urn:microsoft.com/office/officeart/2005/8/layout/chevron2"/>
    <dgm:cxn modelId="{424EA1A9-445E-4478-A902-DA42B14D0592}" srcId="{8462A9AE-D4A1-4186-8726-BDE54DBC79A5}" destId="{AACAD4B6-79E5-477E-99B0-981F20C16385}" srcOrd="1" destOrd="0" parTransId="{74BC24C8-9A23-4545-AB04-FD5D8CB6CC49}" sibTransId="{87E2EE6D-E4CC-4038-82AA-838C8126AF92}"/>
    <dgm:cxn modelId="{6A3A74D3-EEF4-4CC4-BE33-7D808678E14B}" srcId="{8462A9AE-D4A1-4186-8726-BDE54DBC79A5}" destId="{BE9EF3A6-85E5-43C1-B9F7-D73485E705B4}" srcOrd="0" destOrd="0" parTransId="{95041CCD-7DAA-4ABB-BE7E-A012366CED42}" sibTransId="{EF0CCAE2-E409-4A9D-A747-F25AF7CB69EA}"/>
    <dgm:cxn modelId="{EF032F59-6216-4ABF-8FB2-A2AFD05691F0}" type="presParOf" srcId="{84BD7645-C977-410D-9FA8-51BA21359DF6}" destId="{930B4DEB-ACA5-4DB0-86CA-C942DE4BEFCF}" srcOrd="0" destOrd="0" presId="urn:microsoft.com/office/officeart/2005/8/layout/chevron2"/>
    <dgm:cxn modelId="{6325E8AB-5298-4212-8519-F2C13561AC97}" type="presParOf" srcId="{930B4DEB-ACA5-4DB0-86CA-C942DE4BEFCF}" destId="{3FCB118F-DEEF-455E-AE8B-89B2FE3DA919}" srcOrd="0" destOrd="0" presId="urn:microsoft.com/office/officeart/2005/8/layout/chevron2"/>
    <dgm:cxn modelId="{BBC3D22A-BDC6-4B54-BBE3-B2FCB45A00A9}" type="presParOf" srcId="{930B4DEB-ACA5-4DB0-86CA-C942DE4BEFCF}" destId="{8B250A8C-3C23-4A26-AAC6-5CAEB00CD0EA}" srcOrd="1" destOrd="0" presId="urn:microsoft.com/office/officeart/2005/8/layout/chevron2"/>
    <dgm:cxn modelId="{5BB15E56-B0B0-46C3-B3AE-69B161981AB0}" type="presParOf" srcId="{84BD7645-C977-410D-9FA8-51BA21359DF6}" destId="{4F5D5930-2780-48C0-A1F6-F91F9DC706FC}" srcOrd="1" destOrd="0" presId="urn:microsoft.com/office/officeart/2005/8/layout/chevron2"/>
    <dgm:cxn modelId="{9A0DEDA3-25BB-4B16-92DF-0533291B595F}" type="presParOf" srcId="{84BD7645-C977-410D-9FA8-51BA21359DF6}" destId="{402680A4-98BA-40A5-8645-4A70C38F2B90}" srcOrd="2" destOrd="0" presId="urn:microsoft.com/office/officeart/2005/8/layout/chevron2"/>
    <dgm:cxn modelId="{53743C84-B7F3-4567-9789-DDB5769FE6EC}" type="presParOf" srcId="{402680A4-98BA-40A5-8645-4A70C38F2B90}" destId="{536D23E9-A45D-45BC-A424-28CE6A67F436}" srcOrd="0" destOrd="0" presId="urn:microsoft.com/office/officeart/2005/8/layout/chevron2"/>
    <dgm:cxn modelId="{4C55C95D-3288-4B7B-ACAE-417FE94E0439}" type="presParOf" srcId="{402680A4-98BA-40A5-8645-4A70C38F2B90}" destId="{5A1C467F-447F-47CD-9956-A50DEDCF60B6}" srcOrd="1" destOrd="0" presId="urn:microsoft.com/office/officeart/2005/8/layout/chevron2"/>
    <dgm:cxn modelId="{CCBF597B-B015-46ED-A2C3-D483717ADFFF}" type="presParOf" srcId="{84BD7645-C977-410D-9FA8-51BA21359DF6}" destId="{84B9E30A-D189-4015-A343-44139ED2AFDF}" srcOrd="3" destOrd="0" presId="urn:microsoft.com/office/officeart/2005/8/layout/chevron2"/>
    <dgm:cxn modelId="{A623667C-070F-43F2-BDB4-24FB3EA1296E}" type="presParOf" srcId="{84BD7645-C977-410D-9FA8-51BA21359DF6}" destId="{5C02CD54-B0F6-404B-AE32-522FC344958E}" srcOrd="4" destOrd="0" presId="urn:microsoft.com/office/officeart/2005/8/layout/chevron2"/>
    <dgm:cxn modelId="{5CCF6999-E2D4-4676-AB33-65789B0D8EDA}" type="presParOf" srcId="{5C02CD54-B0F6-404B-AE32-522FC344958E}" destId="{32E51646-E568-4276-B8F6-724C12F8C010}" srcOrd="0" destOrd="0" presId="urn:microsoft.com/office/officeart/2005/8/layout/chevron2"/>
    <dgm:cxn modelId="{3B2C7462-573F-4A49-BDD2-62DB3ECCE7A7}" type="presParOf" srcId="{5C02CD54-B0F6-404B-AE32-522FC344958E}" destId="{23036A3A-D2CC-425A-831B-D7A1EB3C13F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FB10F12-EA05-43E4-A55E-53C91798DA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FA0F39-FD0D-4418-B128-2C9E2F4E4424}">
      <dgm:prSet/>
      <dgm:spPr/>
      <dgm:t>
        <a:bodyPr/>
        <a:lstStyle/>
        <a:p>
          <a:r>
            <a:rPr lang="en-US" dirty="0"/>
            <a:t>Test at a drift</a:t>
          </a:r>
        </a:p>
      </dgm:t>
    </dgm:pt>
    <dgm:pt modelId="{B6277C30-F7C4-4F4A-A22E-B6334D2E26D0}" type="parTrans" cxnId="{AE165100-9ACE-46A8-B045-2B57979B66F0}">
      <dgm:prSet/>
      <dgm:spPr/>
      <dgm:t>
        <a:bodyPr/>
        <a:lstStyle/>
        <a:p>
          <a:endParaRPr lang="zh-CN" altLang="en-US"/>
        </a:p>
      </dgm:t>
    </dgm:pt>
    <dgm:pt modelId="{C085C2EB-738D-4389-89E8-2C506FBF7AF9}" type="sibTrans" cxnId="{AE165100-9ACE-46A8-B045-2B57979B66F0}">
      <dgm:prSet/>
      <dgm:spPr/>
      <dgm:t>
        <a:bodyPr/>
        <a:lstStyle/>
        <a:p>
          <a:endParaRPr lang="zh-CN" altLang="en-US"/>
        </a:p>
      </dgm:t>
    </dgm:pt>
    <dgm:pt modelId="{211CAA37-D749-485A-99AC-766572AFACAF}">
      <dgm:prSet/>
      <dgm:spPr/>
      <dgm:t>
        <a:bodyPr/>
        <a:lstStyle/>
        <a:p>
          <a:r>
            <a:rPr lang="en-US" dirty="0"/>
            <a:t>difference at the order of ten of the negative thirteen. </a:t>
          </a:r>
        </a:p>
      </dgm:t>
    </dgm:pt>
    <dgm:pt modelId="{C667ECD8-F3B0-48F5-AC4B-DEE85A93EEEC}" type="parTrans" cxnId="{B00951C1-F139-457B-AE9E-686C474A2743}">
      <dgm:prSet/>
      <dgm:spPr/>
      <dgm:t>
        <a:bodyPr/>
        <a:lstStyle/>
        <a:p>
          <a:endParaRPr lang="zh-CN" altLang="en-US"/>
        </a:p>
      </dgm:t>
    </dgm:pt>
    <dgm:pt modelId="{B05912DD-B296-4690-AC0C-5D1AC659D854}" type="sibTrans" cxnId="{B00951C1-F139-457B-AE9E-686C474A2743}">
      <dgm:prSet/>
      <dgm:spPr/>
      <dgm:t>
        <a:bodyPr/>
        <a:lstStyle/>
        <a:p>
          <a:endParaRPr lang="zh-CN" altLang="en-US"/>
        </a:p>
      </dgm:t>
    </dgm:pt>
    <dgm:pt modelId="{6C93D1F6-9B27-40B6-A589-00D6B3BBF2B9}">
      <dgm:prSet/>
      <dgm:spPr/>
      <dgm:t>
        <a:bodyPr/>
        <a:lstStyle/>
        <a:p>
          <a:r>
            <a:rPr lang="en-US"/>
            <a:t>exactly same output file results</a:t>
          </a:r>
        </a:p>
      </dgm:t>
    </dgm:pt>
    <dgm:pt modelId="{426ABDCE-3A07-4138-B4FA-B63CB91B2E45}" type="parTrans" cxnId="{6E8F88FE-C918-4E0E-A618-1F7AC218BE81}">
      <dgm:prSet/>
      <dgm:spPr/>
      <dgm:t>
        <a:bodyPr/>
        <a:lstStyle/>
        <a:p>
          <a:endParaRPr lang="zh-CN" altLang="en-US"/>
        </a:p>
      </dgm:t>
    </dgm:pt>
    <dgm:pt modelId="{990086F1-6295-4187-8CE3-DF8666AAFD74}" type="sibTrans" cxnId="{6E8F88FE-C918-4E0E-A618-1F7AC218BE81}">
      <dgm:prSet/>
      <dgm:spPr/>
      <dgm:t>
        <a:bodyPr/>
        <a:lstStyle/>
        <a:p>
          <a:endParaRPr lang="zh-CN" altLang="en-US"/>
        </a:p>
      </dgm:t>
    </dgm:pt>
    <dgm:pt modelId="{3EAB6CB9-A8DE-4406-A25A-6328B8063A9F}" type="pres">
      <dgm:prSet presAssocID="{AFB10F12-EA05-43E4-A55E-53C91798DAC3}" presName="linear" presStyleCnt="0">
        <dgm:presLayoutVars>
          <dgm:animLvl val="lvl"/>
          <dgm:resizeHandles val="exact"/>
        </dgm:presLayoutVars>
      </dgm:prSet>
      <dgm:spPr/>
    </dgm:pt>
    <dgm:pt modelId="{37C3BF88-E73A-48B4-9F9F-2C50DD3EC7C6}" type="pres">
      <dgm:prSet presAssocID="{A2FA0F39-FD0D-4418-B128-2C9E2F4E44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08C361-4963-40CF-AC9C-7E1C011D1CE8}" type="pres">
      <dgm:prSet presAssocID="{C085C2EB-738D-4389-89E8-2C506FBF7AF9}" presName="spacer" presStyleCnt="0"/>
      <dgm:spPr/>
    </dgm:pt>
    <dgm:pt modelId="{CE132113-5167-43CA-9DD3-6924160F40D9}" type="pres">
      <dgm:prSet presAssocID="{211CAA37-D749-485A-99AC-766572AFAC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099588-DAC7-4E4D-AA96-CAF22B369428}" type="pres">
      <dgm:prSet presAssocID="{B05912DD-B296-4690-AC0C-5D1AC659D854}" presName="spacer" presStyleCnt="0"/>
      <dgm:spPr/>
    </dgm:pt>
    <dgm:pt modelId="{3DEF240B-87DE-4451-B336-DCE6A645F9C8}" type="pres">
      <dgm:prSet presAssocID="{6C93D1F6-9B27-40B6-A589-00D6B3BBF2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E165100-9ACE-46A8-B045-2B57979B66F0}" srcId="{AFB10F12-EA05-43E4-A55E-53C91798DAC3}" destId="{A2FA0F39-FD0D-4418-B128-2C9E2F4E4424}" srcOrd="0" destOrd="0" parTransId="{B6277C30-F7C4-4F4A-A22E-B6334D2E26D0}" sibTransId="{C085C2EB-738D-4389-89E8-2C506FBF7AF9}"/>
    <dgm:cxn modelId="{E83F6E2E-AEDC-48D6-90FC-708BBA485D60}" type="presOf" srcId="{6C93D1F6-9B27-40B6-A589-00D6B3BBF2B9}" destId="{3DEF240B-87DE-4451-B336-DCE6A645F9C8}" srcOrd="0" destOrd="0" presId="urn:microsoft.com/office/officeart/2005/8/layout/vList2"/>
    <dgm:cxn modelId="{D4821E89-F797-4042-B6E9-32C19C166E5A}" type="presOf" srcId="{AFB10F12-EA05-43E4-A55E-53C91798DAC3}" destId="{3EAB6CB9-A8DE-4406-A25A-6328B8063A9F}" srcOrd="0" destOrd="0" presId="urn:microsoft.com/office/officeart/2005/8/layout/vList2"/>
    <dgm:cxn modelId="{17B8F591-7243-4978-9C05-BA427B9C0A49}" type="presOf" srcId="{A2FA0F39-FD0D-4418-B128-2C9E2F4E4424}" destId="{37C3BF88-E73A-48B4-9F9F-2C50DD3EC7C6}" srcOrd="0" destOrd="0" presId="urn:microsoft.com/office/officeart/2005/8/layout/vList2"/>
    <dgm:cxn modelId="{488AAABA-C3E0-4BF3-B451-CEC72CB3F439}" type="presOf" srcId="{211CAA37-D749-485A-99AC-766572AFACAF}" destId="{CE132113-5167-43CA-9DD3-6924160F40D9}" srcOrd="0" destOrd="0" presId="urn:microsoft.com/office/officeart/2005/8/layout/vList2"/>
    <dgm:cxn modelId="{B00951C1-F139-457B-AE9E-686C474A2743}" srcId="{AFB10F12-EA05-43E4-A55E-53C91798DAC3}" destId="{211CAA37-D749-485A-99AC-766572AFACAF}" srcOrd="1" destOrd="0" parTransId="{C667ECD8-F3B0-48F5-AC4B-DEE85A93EEEC}" sibTransId="{B05912DD-B296-4690-AC0C-5D1AC659D854}"/>
    <dgm:cxn modelId="{6E8F88FE-C918-4E0E-A618-1F7AC218BE81}" srcId="{AFB10F12-EA05-43E4-A55E-53C91798DAC3}" destId="{6C93D1F6-9B27-40B6-A589-00D6B3BBF2B9}" srcOrd="2" destOrd="0" parTransId="{426ABDCE-3A07-4138-B4FA-B63CB91B2E45}" sibTransId="{990086F1-6295-4187-8CE3-DF8666AAFD74}"/>
    <dgm:cxn modelId="{3CE03917-37AC-486F-BF65-A0CF1A96F28A}" type="presParOf" srcId="{3EAB6CB9-A8DE-4406-A25A-6328B8063A9F}" destId="{37C3BF88-E73A-48B4-9F9F-2C50DD3EC7C6}" srcOrd="0" destOrd="0" presId="urn:microsoft.com/office/officeart/2005/8/layout/vList2"/>
    <dgm:cxn modelId="{F9F448EA-E747-4671-B7E1-A86BC6ED9E3B}" type="presParOf" srcId="{3EAB6CB9-A8DE-4406-A25A-6328B8063A9F}" destId="{AA08C361-4963-40CF-AC9C-7E1C011D1CE8}" srcOrd="1" destOrd="0" presId="urn:microsoft.com/office/officeart/2005/8/layout/vList2"/>
    <dgm:cxn modelId="{15E9ABBC-E38C-403B-9016-BBC17766C953}" type="presParOf" srcId="{3EAB6CB9-A8DE-4406-A25A-6328B8063A9F}" destId="{CE132113-5167-43CA-9DD3-6924160F40D9}" srcOrd="2" destOrd="0" presId="urn:microsoft.com/office/officeart/2005/8/layout/vList2"/>
    <dgm:cxn modelId="{90419C97-32C9-4013-953C-78929D620AB8}" type="presParOf" srcId="{3EAB6CB9-A8DE-4406-A25A-6328B8063A9F}" destId="{08099588-DAC7-4E4D-AA96-CAF22B369428}" srcOrd="3" destOrd="0" presId="urn:microsoft.com/office/officeart/2005/8/layout/vList2"/>
    <dgm:cxn modelId="{DA4F2D09-9F43-48B8-B79B-73B19B34ED48}" type="presParOf" srcId="{3EAB6CB9-A8DE-4406-A25A-6328B8063A9F}" destId="{3DEF240B-87DE-4451-B336-DCE6A645F9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055772-0B15-48B1-9330-463DE2FA8F0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E6FAD6-6DE1-4B6E-A54C-986A35450662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zh-CN" dirty="0"/>
            <a:t>depositor</a:t>
          </a:r>
          <a:endParaRPr lang="zh-CN" altLang="en-US" dirty="0"/>
        </a:p>
      </dgm:t>
    </dgm:pt>
    <dgm:pt modelId="{80DCC011-8F0C-4A9D-A0B7-133E511F2969}" type="parTrans" cxnId="{E18DA56B-3EF2-4C47-BDBC-EE0CBA948C48}">
      <dgm:prSet/>
      <dgm:spPr/>
      <dgm:t>
        <a:bodyPr/>
        <a:lstStyle/>
        <a:p>
          <a:endParaRPr lang="zh-CN" altLang="en-US"/>
        </a:p>
      </dgm:t>
    </dgm:pt>
    <dgm:pt modelId="{16F1F26C-6FE1-4BB8-84AF-773CF3F64180}" type="sibTrans" cxnId="{E18DA56B-3EF2-4C47-BDBC-EE0CBA948C48}">
      <dgm:prSet/>
      <dgm:spPr/>
      <dgm:t>
        <a:bodyPr/>
        <a:lstStyle/>
        <a:p>
          <a:endParaRPr lang="zh-CN" altLang="en-US"/>
        </a:p>
      </dgm:t>
    </dgm:pt>
    <dgm:pt modelId="{9D3CE96E-A8CF-47B3-A5FE-ECF0E1AC737F}">
      <dgm:prSet phldrT="[文本]"/>
      <dgm:spPr/>
      <dgm:t>
        <a:bodyPr/>
        <a:lstStyle/>
        <a:p>
          <a:r>
            <a:rPr lang="en-US" altLang="zh-CN" dirty="0"/>
            <a:t>Push</a:t>
          </a:r>
          <a:endParaRPr lang="zh-CN" altLang="en-US" dirty="0"/>
        </a:p>
      </dgm:t>
    </dgm:pt>
    <dgm:pt modelId="{4E73BD4F-F738-4EDC-A2A4-812AA065699A}" type="parTrans" cxnId="{93CEFFF8-CAFC-4FC7-BDD3-7DA32600CB50}">
      <dgm:prSet/>
      <dgm:spPr/>
      <dgm:t>
        <a:bodyPr/>
        <a:lstStyle/>
        <a:p>
          <a:endParaRPr lang="zh-CN" altLang="en-US"/>
        </a:p>
      </dgm:t>
    </dgm:pt>
    <dgm:pt modelId="{8C6B25D4-092B-45E8-9526-ABC90D688A8A}" type="sibTrans" cxnId="{93CEFFF8-CAFC-4FC7-BDD3-7DA32600CB50}">
      <dgm:prSet/>
      <dgm:spPr/>
      <dgm:t>
        <a:bodyPr/>
        <a:lstStyle/>
        <a:p>
          <a:endParaRPr lang="zh-CN" altLang="en-US"/>
        </a:p>
      </dgm:t>
    </dgm:pt>
    <dgm:pt modelId="{98F8B376-50DA-49B7-A719-A478B5F190E5}">
      <dgm:prSet phldrT="[文本]"/>
      <dgm:spPr/>
      <dgm:t>
        <a:bodyPr/>
        <a:lstStyle/>
        <a:p>
          <a:r>
            <a:rPr lang="en-US" altLang="zh-CN" dirty="0"/>
            <a:t>Field solver</a:t>
          </a:r>
          <a:endParaRPr lang="zh-CN" altLang="en-US" dirty="0"/>
        </a:p>
      </dgm:t>
    </dgm:pt>
    <dgm:pt modelId="{1D0803B9-72E9-4152-8268-88EA950BF429}" type="parTrans" cxnId="{91767949-6D41-4F19-A1D2-789DE2710471}">
      <dgm:prSet/>
      <dgm:spPr/>
      <dgm:t>
        <a:bodyPr/>
        <a:lstStyle/>
        <a:p>
          <a:endParaRPr lang="zh-CN" altLang="en-US"/>
        </a:p>
      </dgm:t>
    </dgm:pt>
    <dgm:pt modelId="{8ABB5A66-D581-4D08-9BBB-AF14E44A184E}" type="sibTrans" cxnId="{91767949-6D41-4F19-A1D2-789DE2710471}">
      <dgm:prSet/>
      <dgm:spPr/>
      <dgm:t>
        <a:bodyPr/>
        <a:lstStyle/>
        <a:p>
          <a:endParaRPr lang="zh-CN" altLang="en-US"/>
        </a:p>
      </dgm:t>
    </dgm:pt>
    <dgm:pt modelId="{2A0D603F-0EB8-48C8-BBD9-12AF0A1FA990}">
      <dgm:prSet phldrT="[文本]"/>
      <dgm:spPr/>
      <dgm:t>
        <a:bodyPr/>
        <a:lstStyle/>
        <a:p>
          <a:r>
            <a:rPr lang="en-US" altLang="zh-CN" dirty="0"/>
            <a:t>Other: loss criteria</a:t>
          </a:r>
          <a:endParaRPr lang="zh-CN" altLang="en-US" dirty="0"/>
        </a:p>
      </dgm:t>
    </dgm:pt>
    <dgm:pt modelId="{2CA7D505-E707-444C-9141-9D913922056B}" type="parTrans" cxnId="{79FE958F-C4E6-41AA-BEF6-B2507F5A99CB}">
      <dgm:prSet/>
      <dgm:spPr/>
      <dgm:t>
        <a:bodyPr/>
        <a:lstStyle/>
        <a:p>
          <a:endParaRPr lang="zh-CN" altLang="en-US"/>
        </a:p>
      </dgm:t>
    </dgm:pt>
    <dgm:pt modelId="{BA3FD65A-E1B0-43E5-93D5-83A992A47686}" type="sibTrans" cxnId="{79FE958F-C4E6-41AA-BEF6-B2507F5A99CB}">
      <dgm:prSet/>
      <dgm:spPr/>
      <dgm:t>
        <a:bodyPr/>
        <a:lstStyle/>
        <a:p>
          <a:endParaRPr lang="zh-CN" altLang="en-US"/>
        </a:p>
      </dgm:t>
    </dgm:pt>
    <dgm:pt modelId="{A6C6FDD3-C2C9-441F-BD73-08373C0E9FA3}" type="pres">
      <dgm:prSet presAssocID="{3F055772-0B15-48B1-9330-463DE2FA8F04}" presName="cycle" presStyleCnt="0">
        <dgm:presLayoutVars>
          <dgm:dir/>
          <dgm:resizeHandles val="exact"/>
        </dgm:presLayoutVars>
      </dgm:prSet>
      <dgm:spPr/>
    </dgm:pt>
    <dgm:pt modelId="{5EA730BA-5FA2-4428-983C-981D48F7B719}" type="pres">
      <dgm:prSet presAssocID="{DEE6FAD6-6DE1-4B6E-A54C-986A35450662}" presName="node" presStyleLbl="node1" presStyleIdx="0" presStyleCnt="4" custScaleX="120948" custScaleY="120947">
        <dgm:presLayoutVars>
          <dgm:bulletEnabled val="1"/>
        </dgm:presLayoutVars>
      </dgm:prSet>
      <dgm:spPr/>
    </dgm:pt>
    <dgm:pt modelId="{045DFF7D-AE1C-4FAE-BEC5-69E38E34C35E}" type="pres">
      <dgm:prSet presAssocID="{DEE6FAD6-6DE1-4B6E-A54C-986A35450662}" presName="spNode" presStyleCnt="0"/>
      <dgm:spPr/>
    </dgm:pt>
    <dgm:pt modelId="{2C3619AE-13D6-4411-9163-5250D34D6025}" type="pres">
      <dgm:prSet presAssocID="{16F1F26C-6FE1-4BB8-84AF-773CF3F64180}" presName="sibTrans" presStyleLbl="sibTrans1D1" presStyleIdx="0" presStyleCnt="4"/>
      <dgm:spPr/>
    </dgm:pt>
    <dgm:pt modelId="{9E33AE97-CEA7-49DB-8BF9-A557DE77224D}" type="pres">
      <dgm:prSet presAssocID="{98F8B376-50DA-49B7-A719-A478B5F190E5}" presName="node" presStyleLbl="node1" presStyleIdx="1" presStyleCnt="4" custScaleX="120948" custScaleY="120947">
        <dgm:presLayoutVars>
          <dgm:bulletEnabled val="1"/>
        </dgm:presLayoutVars>
      </dgm:prSet>
      <dgm:spPr/>
    </dgm:pt>
    <dgm:pt modelId="{C579BAD3-5054-4C15-BB8F-C7935148D7FE}" type="pres">
      <dgm:prSet presAssocID="{98F8B376-50DA-49B7-A719-A478B5F190E5}" presName="spNode" presStyleCnt="0"/>
      <dgm:spPr/>
    </dgm:pt>
    <dgm:pt modelId="{36609922-650D-4436-A224-94C35F11F61B}" type="pres">
      <dgm:prSet presAssocID="{8ABB5A66-D581-4D08-9BBB-AF14E44A184E}" presName="sibTrans" presStyleLbl="sibTrans1D1" presStyleIdx="1" presStyleCnt="4"/>
      <dgm:spPr/>
    </dgm:pt>
    <dgm:pt modelId="{2082C7D3-E6EE-4115-AF3F-1D237DAC85E3}" type="pres">
      <dgm:prSet presAssocID="{9D3CE96E-A8CF-47B3-A5FE-ECF0E1AC737F}" presName="node" presStyleLbl="node1" presStyleIdx="2" presStyleCnt="4" custScaleX="120948" custScaleY="120947">
        <dgm:presLayoutVars>
          <dgm:bulletEnabled val="1"/>
        </dgm:presLayoutVars>
      </dgm:prSet>
      <dgm:spPr/>
    </dgm:pt>
    <dgm:pt modelId="{CA949789-A4F6-4547-9696-9B5E7089D5F5}" type="pres">
      <dgm:prSet presAssocID="{9D3CE96E-A8CF-47B3-A5FE-ECF0E1AC737F}" presName="spNode" presStyleCnt="0"/>
      <dgm:spPr/>
    </dgm:pt>
    <dgm:pt modelId="{2E39C3F8-E11B-4DD8-AB60-33386602207A}" type="pres">
      <dgm:prSet presAssocID="{8C6B25D4-092B-45E8-9526-ABC90D688A8A}" presName="sibTrans" presStyleLbl="sibTrans1D1" presStyleIdx="2" presStyleCnt="4"/>
      <dgm:spPr/>
    </dgm:pt>
    <dgm:pt modelId="{3547FA48-8972-4054-96C1-CF0B84B9C804}" type="pres">
      <dgm:prSet presAssocID="{2A0D603F-0EB8-48C8-BBD9-12AF0A1FA990}" presName="node" presStyleLbl="node1" presStyleIdx="3" presStyleCnt="4" custScaleX="120948" custScaleY="120947">
        <dgm:presLayoutVars>
          <dgm:bulletEnabled val="1"/>
        </dgm:presLayoutVars>
      </dgm:prSet>
      <dgm:spPr/>
    </dgm:pt>
    <dgm:pt modelId="{875CFD48-92D3-4B0B-B853-D835AE5C59AC}" type="pres">
      <dgm:prSet presAssocID="{2A0D603F-0EB8-48C8-BBD9-12AF0A1FA990}" presName="spNode" presStyleCnt="0"/>
      <dgm:spPr/>
    </dgm:pt>
    <dgm:pt modelId="{AB2A807F-348C-41C2-B71F-9CAC688447A6}" type="pres">
      <dgm:prSet presAssocID="{BA3FD65A-E1B0-43E5-93D5-83A992A47686}" presName="sibTrans" presStyleLbl="sibTrans1D1" presStyleIdx="3" presStyleCnt="4"/>
      <dgm:spPr/>
    </dgm:pt>
  </dgm:ptLst>
  <dgm:cxnLst>
    <dgm:cxn modelId="{C4DA492D-DC03-41DD-9EEF-5BAE40FB1E85}" type="presOf" srcId="{DEE6FAD6-6DE1-4B6E-A54C-986A35450662}" destId="{5EA730BA-5FA2-4428-983C-981D48F7B719}" srcOrd="0" destOrd="0" presId="urn:microsoft.com/office/officeart/2005/8/layout/cycle5"/>
    <dgm:cxn modelId="{97732D46-1F49-46AC-AD07-68FD7D0ADF60}" type="presOf" srcId="{BA3FD65A-E1B0-43E5-93D5-83A992A47686}" destId="{AB2A807F-348C-41C2-B71F-9CAC688447A6}" srcOrd="0" destOrd="0" presId="urn:microsoft.com/office/officeart/2005/8/layout/cycle5"/>
    <dgm:cxn modelId="{91767949-6D41-4F19-A1D2-789DE2710471}" srcId="{3F055772-0B15-48B1-9330-463DE2FA8F04}" destId="{98F8B376-50DA-49B7-A719-A478B5F190E5}" srcOrd="1" destOrd="0" parTransId="{1D0803B9-72E9-4152-8268-88EA950BF429}" sibTransId="{8ABB5A66-D581-4D08-9BBB-AF14E44A184E}"/>
    <dgm:cxn modelId="{E18DA56B-3EF2-4C47-BDBC-EE0CBA948C48}" srcId="{3F055772-0B15-48B1-9330-463DE2FA8F04}" destId="{DEE6FAD6-6DE1-4B6E-A54C-986A35450662}" srcOrd="0" destOrd="0" parTransId="{80DCC011-8F0C-4A9D-A0B7-133E511F2969}" sibTransId="{16F1F26C-6FE1-4BB8-84AF-773CF3F64180}"/>
    <dgm:cxn modelId="{8443D56B-9CC0-4A1C-BE16-3458EA88F34C}" type="presOf" srcId="{8ABB5A66-D581-4D08-9BBB-AF14E44A184E}" destId="{36609922-650D-4436-A224-94C35F11F61B}" srcOrd="0" destOrd="0" presId="urn:microsoft.com/office/officeart/2005/8/layout/cycle5"/>
    <dgm:cxn modelId="{B9C99F7B-7842-4F5B-85E9-DAEE85F849B7}" type="presOf" srcId="{98F8B376-50DA-49B7-A719-A478B5F190E5}" destId="{9E33AE97-CEA7-49DB-8BF9-A557DE77224D}" srcOrd="0" destOrd="0" presId="urn:microsoft.com/office/officeart/2005/8/layout/cycle5"/>
    <dgm:cxn modelId="{79FE958F-C4E6-41AA-BEF6-B2507F5A99CB}" srcId="{3F055772-0B15-48B1-9330-463DE2FA8F04}" destId="{2A0D603F-0EB8-48C8-BBD9-12AF0A1FA990}" srcOrd="3" destOrd="0" parTransId="{2CA7D505-E707-444C-9141-9D913922056B}" sibTransId="{BA3FD65A-E1B0-43E5-93D5-83A992A47686}"/>
    <dgm:cxn modelId="{F5115D9C-E45A-46C0-9899-F77A1CE99ED9}" type="presOf" srcId="{2A0D603F-0EB8-48C8-BBD9-12AF0A1FA990}" destId="{3547FA48-8972-4054-96C1-CF0B84B9C804}" srcOrd="0" destOrd="0" presId="urn:microsoft.com/office/officeart/2005/8/layout/cycle5"/>
    <dgm:cxn modelId="{49CC9EC0-EF17-474E-AE15-4724AC8C03BD}" type="presOf" srcId="{8C6B25D4-092B-45E8-9526-ABC90D688A8A}" destId="{2E39C3F8-E11B-4DD8-AB60-33386602207A}" srcOrd="0" destOrd="0" presId="urn:microsoft.com/office/officeart/2005/8/layout/cycle5"/>
    <dgm:cxn modelId="{7BB50FD3-1CEB-4674-8216-81C51C40757C}" type="presOf" srcId="{3F055772-0B15-48B1-9330-463DE2FA8F04}" destId="{A6C6FDD3-C2C9-441F-BD73-08373C0E9FA3}" srcOrd="0" destOrd="0" presId="urn:microsoft.com/office/officeart/2005/8/layout/cycle5"/>
    <dgm:cxn modelId="{3F3D86F8-E519-4F0E-B1F7-F23661A16EAB}" type="presOf" srcId="{9D3CE96E-A8CF-47B3-A5FE-ECF0E1AC737F}" destId="{2082C7D3-E6EE-4115-AF3F-1D237DAC85E3}" srcOrd="0" destOrd="0" presId="urn:microsoft.com/office/officeart/2005/8/layout/cycle5"/>
    <dgm:cxn modelId="{93CEFFF8-CAFC-4FC7-BDD3-7DA32600CB50}" srcId="{3F055772-0B15-48B1-9330-463DE2FA8F04}" destId="{9D3CE96E-A8CF-47B3-A5FE-ECF0E1AC737F}" srcOrd="2" destOrd="0" parTransId="{4E73BD4F-F738-4EDC-A2A4-812AA065699A}" sibTransId="{8C6B25D4-092B-45E8-9526-ABC90D688A8A}"/>
    <dgm:cxn modelId="{880105FF-AB1B-457F-B0EF-0EE87DDA17DB}" type="presOf" srcId="{16F1F26C-6FE1-4BB8-84AF-773CF3F64180}" destId="{2C3619AE-13D6-4411-9163-5250D34D6025}" srcOrd="0" destOrd="0" presId="urn:microsoft.com/office/officeart/2005/8/layout/cycle5"/>
    <dgm:cxn modelId="{EC03BA97-7A35-4024-9003-B9707858A320}" type="presParOf" srcId="{A6C6FDD3-C2C9-441F-BD73-08373C0E9FA3}" destId="{5EA730BA-5FA2-4428-983C-981D48F7B719}" srcOrd="0" destOrd="0" presId="urn:microsoft.com/office/officeart/2005/8/layout/cycle5"/>
    <dgm:cxn modelId="{976574EA-BA01-4EAA-AC1D-C6807144381C}" type="presParOf" srcId="{A6C6FDD3-C2C9-441F-BD73-08373C0E9FA3}" destId="{045DFF7D-AE1C-4FAE-BEC5-69E38E34C35E}" srcOrd="1" destOrd="0" presId="urn:microsoft.com/office/officeart/2005/8/layout/cycle5"/>
    <dgm:cxn modelId="{A3291021-001C-40BE-86CD-990DBE489DF8}" type="presParOf" srcId="{A6C6FDD3-C2C9-441F-BD73-08373C0E9FA3}" destId="{2C3619AE-13D6-4411-9163-5250D34D6025}" srcOrd="2" destOrd="0" presId="urn:microsoft.com/office/officeart/2005/8/layout/cycle5"/>
    <dgm:cxn modelId="{4E18B92A-A686-45D4-AF2A-8DAC0C20A2E2}" type="presParOf" srcId="{A6C6FDD3-C2C9-441F-BD73-08373C0E9FA3}" destId="{9E33AE97-CEA7-49DB-8BF9-A557DE77224D}" srcOrd="3" destOrd="0" presId="urn:microsoft.com/office/officeart/2005/8/layout/cycle5"/>
    <dgm:cxn modelId="{BAE452AA-6F77-45C2-B34A-849BFF604093}" type="presParOf" srcId="{A6C6FDD3-C2C9-441F-BD73-08373C0E9FA3}" destId="{C579BAD3-5054-4C15-BB8F-C7935148D7FE}" srcOrd="4" destOrd="0" presId="urn:microsoft.com/office/officeart/2005/8/layout/cycle5"/>
    <dgm:cxn modelId="{5C114F9B-0EAA-471F-B30B-5A26325B835F}" type="presParOf" srcId="{A6C6FDD3-C2C9-441F-BD73-08373C0E9FA3}" destId="{36609922-650D-4436-A224-94C35F11F61B}" srcOrd="5" destOrd="0" presId="urn:microsoft.com/office/officeart/2005/8/layout/cycle5"/>
    <dgm:cxn modelId="{365D9F80-9CA0-4029-9583-E7C9630A0752}" type="presParOf" srcId="{A6C6FDD3-C2C9-441F-BD73-08373C0E9FA3}" destId="{2082C7D3-E6EE-4115-AF3F-1D237DAC85E3}" srcOrd="6" destOrd="0" presId="urn:microsoft.com/office/officeart/2005/8/layout/cycle5"/>
    <dgm:cxn modelId="{7BCB2FB7-F45F-4BE5-A18D-E1F630654D9F}" type="presParOf" srcId="{A6C6FDD3-C2C9-441F-BD73-08373C0E9FA3}" destId="{CA949789-A4F6-4547-9696-9B5E7089D5F5}" srcOrd="7" destOrd="0" presId="urn:microsoft.com/office/officeart/2005/8/layout/cycle5"/>
    <dgm:cxn modelId="{BB430C5F-2D02-468E-95A6-6A3B86B45386}" type="presParOf" srcId="{A6C6FDD3-C2C9-441F-BD73-08373C0E9FA3}" destId="{2E39C3F8-E11B-4DD8-AB60-33386602207A}" srcOrd="8" destOrd="0" presId="urn:microsoft.com/office/officeart/2005/8/layout/cycle5"/>
    <dgm:cxn modelId="{FD72F278-5C5F-4A6F-92EF-AD0BD2114EA3}" type="presParOf" srcId="{A6C6FDD3-C2C9-441F-BD73-08373C0E9FA3}" destId="{3547FA48-8972-4054-96C1-CF0B84B9C804}" srcOrd="9" destOrd="0" presId="urn:microsoft.com/office/officeart/2005/8/layout/cycle5"/>
    <dgm:cxn modelId="{C2FE113C-0E20-4763-BD37-B9F31DC652C1}" type="presParOf" srcId="{A6C6FDD3-C2C9-441F-BD73-08373C0E9FA3}" destId="{875CFD48-92D3-4B0B-B853-D835AE5C59AC}" srcOrd="10" destOrd="0" presId="urn:microsoft.com/office/officeart/2005/8/layout/cycle5"/>
    <dgm:cxn modelId="{037C554D-1985-4DA6-BA59-CE431673F6F2}" type="presParOf" srcId="{A6C6FDD3-C2C9-441F-BD73-08373C0E9FA3}" destId="{AB2A807F-348C-41C2-B71F-9CAC688447A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425D54E-4E28-41A4-A624-922D812964B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1A5959-0B25-49FA-AE8B-9D4B6AEA6692}">
      <dgm:prSet/>
      <dgm:spPr/>
      <dgm:t>
        <a:bodyPr/>
        <a:lstStyle/>
        <a:p>
          <a:r>
            <a:rPr lang="en-US" dirty="0"/>
            <a:t>CPU code:</a:t>
          </a:r>
        </a:p>
        <a:p>
          <a:r>
            <a:rPr lang="en-US" dirty="0"/>
            <a:t>AMD Opteron(tm) Processor 6376 </a:t>
          </a:r>
        </a:p>
      </dgm:t>
    </dgm:pt>
    <dgm:pt modelId="{16020F40-9B3B-4C52-A056-9A035C3CF9C8}" type="parTrans" cxnId="{69D735FA-351D-4570-9175-A2AA22544AB4}">
      <dgm:prSet/>
      <dgm:spPr/>
      <dgm:t>
        <a:bodyPr/>
        <a:lstStyle/>
        <a:p>
          <a:endParaRPr lang="zh-CN" altLang="en-US"/>
        </a:p>
      </dgm:t>
    </dgm:pt>
    <dgm:pt modelId="{83455C58-A877-4A0E-B60A-2589D8067CF0}" type="sibTrans" cxnId="{69D735FA-351D-4570-9175-A2AA22544AB4}">
      <dgm:prSet/>
      <dgm:spPr/>
      <dgm:t>
        <a:bodyPr/>
        <a:lstStyle/>
        <a:p>
          <a:endParaRPr lang="zh-CN" altLang="en-US"/>
        </a:p>
      </dgm:t>
    </dgm:pt>
    <dgm:pt modelId="{FA8E4E51-102C-4D5E-B39C-27B05D76E8A9}">
      <dgm:prSet/>
      <dgm:spPr/>
      <dgm:t>
        <a:bodyPr/>
        <a:lstStyle/>
        <a:p>
          <a:r>
            <a:rPr lang="en-US" dirty="0"/>
            <a:t>GPU code:</a:t>
          </a:r>
        </a:p>
        <a:p>
          <a:r>
            <a:rPr lang="en-US" dirty="0"/>
            <a:t>GeForce GTX 1060 6GB</a:t>
          </a:r>
        </a:p>
      </dgm:t>
    </dgm:pt>
    <dgm:pt modelId="{E59D183A-98C6-45D0-AD19-ED7BD326D91E}" type="parTrans" cxnId="{9020DA2C-A8E1-4DBB-A017-1ED43072CF31}">
      <dgm:prSet/>
      <dgm:spPr/>
      <dgm:t>
        <a:bodyPr/>
        <a:lstStyle/>
        <a:p>
          <a:endParaRPr lang="zh-CN" altLang="en-US"/>
        </a:p>
      </dgm:t>
    </dgm:pt>
    <dgm:pt modelId="{19E6CC3D-E031-4F5B-BCC4-5DEF0C902F8B}" type="sibTrans" cxnId="{9020DA2C-A8E1-4DBB-A017-1ED43072CF31}">
      <dgm:prSet/>
      <dgm:spPr/>
      <dgm:t>
        <a:bodyPr/>
        <a:lstStyle/>
        <a:p>
          <a:endParaRPr lang="zh-CN" altLang="en-US"/>
        </a:p>
      </dgm:t>
    </dgm:pt>
    <dgm:pt modelId="{A7906C0E-D7BD-4123-B774-2C858C14F6D4}" type="pres">
      <dgm:prSet presAssocID="{3425D54E-4E28-41A4-A624-922D812964B6}" presName="cycle" presStyleCnt="0">
        <dgm:presLayoutVars>
          <dgm:dir/>
          <dgm:resizeHandles val="exact"/>
        </dgm:presLayoutVars>
      </dgm:prSet>
      <dgm:spPr/>
    </dgm:pt>
    <dgm:pt modelId="{911B1F21-00C2-4A90-B1CC-7E89812029B4}" type="pres">
      <dgm:prSet presAssocID="{131A5959-0B25-49FA-AE8B-9D4B6AEA6692}" presName="node" presStyleLbl="node1" presStyleIdx="0" presStyleCnt="2" custScaleX="112249">
        <dgm:presLayoutVars>
          <dgm:bulletEnabled val="1"/>
        </dgm:presLayoutVars>
      </dgm:prSet>
      <dgm:spPr/>
    </dgm:pt>
    <dgm:pt modelId="{5C048B8E-6FDF-4601-A017-9758B82685E4}" type="pres">
      <dgm:prSet presAssocID="{83455C58-A877-4A0E-B60A-2589D8067CF0}" presName="sibTrans" presStyleLbl="sibTrans2D1" presStyleIdx="0" presStyleCnt="2" custScaleX="84596"/>
      <dgm:spPr/>
    </dgm:pt>
    <dgm:pt modelId="{D14C1F87-A99F-4A0F-AA79-E3DA5ABA0C7C}" type="pres">
      <dgm:prSet presAssocID="{83455C58-A877-4A0E-B60A-2589D8067CF0}" presName="connectorText" presStyleLbl="sibTrans2D1" presStyleIdx="0" presStyleCnt="2"/>
      <dgm:spPr/>
    </dgm:pt>
    <dgm:pt modelId="{C2368E00-0B78-49F6-A2CB-41427DA6DD5A}" type="pres">
      <dgm:prSet presAssocID="{FA8E4E51-102C-4D5E-B39C-27B05D76E8A9}" presName="node" presStyleLbl="node1" presStyleIdx="1" presStyleCnt="2">
        <dgm:presLayoutVars>
          <dgm:bulletEnabled val="1"/>
        </dgm:presLayoutVars>
      </dgm:prSet>
      <dgm:spPr/>
    </dgm:pt>
    <dgm:pt modelId="{CE3AA2A3-C4BB-4971-B167-5B51AF6FAF57}" type="pres">
      <dgm:prSet presAssocID="{19E6CC3D-E031-4F5B-BCC4-5DEF0C902F8B}" presName="sibTrans" presStyleLbl="sibTrans2D1" presStyleIdx="1" presStyleCnt="2" custScaleX="85079" custLinFactNeighborX="-8978" custLinFactNeighborY="-15178"/>
      <dgm:spPr/>
    </dgm:pt>
    <dgm:pt modelId="{FA3EB8DC-6A43-447E-B956-CE85B3ED56C8}" type="pres">
      <dgm:prSet presAssocID="{19E6CC3D-E031-4F5B-BCC4-5DEF0C902F8B}" presName="connectorText" presStyleLbl="sibTrans2D1" presStyleIdx="1" presStyleCnt="2"/>
      <dgm:spPr/>
    </dgm:pt>
  </dgm:ptLst>
  <dgm:cxnLst>
    <dgm:cxn modelId="{9020DA2C-A8E1-4DBB-A017-1ED43072CF31}" srcId="{3425D54E-4E28-41A4-A624-922D812964B6}" destId="{FA8E4E51-102C-4D5E-B39C-27B05D76E8A9}" srcOrd="1" destOrd="0" parTransId="{E59D183A-98C6-45D0-AD19-ED7BD326D91E}" sibTransId="{19E6CC3D-E031-4F5B-BCC4-5DEF0C902F8B}"/>
    <dgm:cxn modelId="{8FEC0C31-58F3-426C-B640-B5D6249D5973}" type="presOf" srcId="{131A5959-0B25-49FA-AE8B-9D4B6AEA6692}" destId="{911B1F21-00C2-4A90-B1CC-7E89812029B4}" srcOrd="0" destOrd="0" presId="urn:microsoft.com/office/officeart/2005/8/layout/cycle2"/>
    <dgm:cxn modelId="{F922F134-4917-4CC6-A6C0-9935772DF434}" type="presOf" srcId="{19E6CC3D-E031-4F5B-BCC4-5DEF0C902F8B}" destId="{CE3AA2A3-C4BB-4971-B167-5B51AF6FAF57}" srcOrd="0" destOrd="0" presId="urn:microsoft.com/office/officeart/2005/8/layout/cycle2"/>
    <dgm:cxn modelId="{39907B41-58DB-4499-8AB0-CD1665DDE615}" type="presOf" srcId="{83455C58-A877-4A0E-B60A-2589D8067CF0}" destId="{D14C1F87-A99F-4A0F-AA79-E3DA5ABA0C7C}" srcOrd="1" destOrd="0" presId="urn:microsoft.com/office/officeart/2005/8/layout/cycle2"/>
    <dgm:cxn modelId="{97AE4684-4547-4AA2-ACD5-6F0374504E1E}" type="presOf" srcId="{83455C58-A877-4A0E-B60A-2589D8067CF0}" destId="{5C048B8E-6FDF-4601-A017-9758B82685E4}" srcOrd="0" destOrd="0" presId="urn:microsoft.com/office/officeart/2005/8/layout/cycle2"/>
    <dgm:cxn modelId="{A114DC99-6C62-412E-96C4-9813FF651005}" type="presOf" srcId="{FA8E4E51-102C-4D5E-B39C-27B05D76E8A9}" destId="{C2368E00-0B78-49F6-A2CB-41427DA6DD5A}" srcOrd="0" destOrd="0" presId="urn:microsoft.com/office/officeart/2005/8/layout/cycle2"/>
    <dgm:cxn modelId="{C75E5FCC-5489-45FE-A6E3-A8C657293A5A}" type="presOf" srcId="{3425D54E-4E28-41A4-A624-922D812964B6}" destId="{A7906C0E-D7BD-4123-B774-2C858C14F6D4}" srcOrd="0" destOrd="0" presId="urn:microsoft.com/office/officeart/2005/8/layout/cycle2"/>
    <dgm:cxn modelId="{39391AF2-92F7-4F34-9D48-2B4A31760E15}" type="presOf" srcId="{19E6CC3D-E031-4F5B-BCC4-5DEF0C902F8B}" destId="{FA3EB8DC-6A43-447E-B956-CE85B3ED56C8}" srcOrd="1" destOrd="0" presId="urn:microsoft.com/office/officeart/2005/8/layout/cycle2"/>
    <dgm:cxn modelId="{69D735FA-351D-4570-9175-A2AA22544AB4}" srcId="{3425D54E-4E28-41A4-A624-922D812964B6}" destId="{131A5959-0B25-49FA-AE8B-9D4B6AEA6692}" srcOrd="0" destOrd="0" parTransId="{16020F40-9B3B-4C52-A056-9A035C3CF9C8}" sibTransId="{83455C58-A877-4A0E-B60A-2589D8067CF0}"/>
    <dgm:cxn modelId="{0EE5E495-CBF0-4E09-9E14-57BB875E6B1C}" type="presParOf" srcId="{A7906C0E-D7BD-4123-B774-2C858C14F6D4}" destId="{911B1F21-00C2-4A90-B1CC-7E89812029B4}" srcOrd="0" destOrd="0" presId="urn:microsoft.com/office/officeart/2005/8/layout/cycle2"/>
    <dgm:cxn modelId="{392D7051-D2E0-43F9-996D-D8A61612F142}" type="presParOf" srcId="{A7906C0E-D7BD-4123-B774-2C858C14F6D4}" destId="{5C048B8E-6FDF-4601-A017-9758B82685E4}" srcOrd="1" destOrd="0" presId="urn:microsoft.com/office/officeart/2005/8/layout/cycle2"/>
    <dgm:cxn modelId="{B5DD7330-B7E8-417B-B7FD-995A64935AA7}" type="presParOf" srcId="{5C048B8E-6FDF-4601-A017-9758B82685E4}" destId="{D14C1F87-A99F-4A0F-AA79-E3DA5ABA0C7C}" srcOrd="0" destOrd="0" presId="urn:microsoft.com/office/officeart/2005/8/layout/cycle2"/>
    <dgm:cxn modelId="{9FECFEE8-374C-442E-A24C-673BDA474B22}" type="presParOf" srcId="{A7906C0E-D7BD-4123-B774-2C858C14F6D4}" destId="{C2368E00-0B78-49F6-A2CB-41427DA6DD5A}" srcOrd="2" destOrd="0" presId="urn:microsoft.com/office/officeart/2005/8/layout/cycle2"/>
    <dgm:cxn modelId="{E41A66D1-C10C-4A8E-9EDF-9A4996722771}" type="presParOf" srcId="{A7906C0E-D7BD-4123-B774-2C858C14F6D4}" destId="{CE3AA2A3-C4BB-4971-B167-5B51AF6FAF57}" srcOrd="3" destOrd="0" presId="urn:microsoft.com/office/officeart/2005/8/layout/cycle2"/>
    <dgm:cxn modelId="{A5B7C6AD-138D-4007-8226-B59DCFA8F7BF}" type="presParOf" srcId="{CE3AA2A3-C4BB-4971-B167-5B51AF6FAF57}" destId="{FA3EB8DC-6A43-447E-B956-CE85B3ED56C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074D47-9D24-46A8-9B3C-8D85247F9B42}" type="doc">
      <dgm:prSet loTypeId="urn:microsoft.com/office/officeart/2005/8/layout/process4" loCatId="process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D5A5C30-67A4-484E-AF59-D7F57757BD39}">
      <dgm:prSet custT="1"/>
      <dgm:spPr/>
      <dgm:t>
        <a:bodyPr/>
        <a:lstStyle/>
        <a:p>
          <a:pPr rtl="0"/>
          <a:r>
            <a:rPr lang="en-US" sz="2000" dirty="0"/>
            <a:t>The solution of Poisson’s equation on a grid</a:t>
          </a:r>
        </a:p>
      </dgm:t>
    </dgm:pt>
    <dgm:pt modelId="{DFC9EE3B-B695-4B45-A03D-1B09C8E207C1}" type="parTrans" cxnId="{291C92A7-A984-49FD-8A48-98136ADCE7A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48F064F-DB85-4BA0-8F7A-61289A411DDF}" type="sibTrans" cxnId="{291C92A7-A984-49FD-8A48-98136ADCE7A7}">
      <dgm:prSet custT="1"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E2FE14A-3EB1-4E4A-9A70-5BD0251E5487}">
      <dgm:prSet custT="1"/>
      <dgm:spPr/>
      <dgm:t>
        <a:bodyPr/>
        <a:lstStyle/>
        <a:p>
          <a:pPr rtl="0"/>
          <a:r>
            <a:rPr lang="en-US" sz="2000"/>
            <a:t>Accelerating and moving</a:t>
          </a:r>
          <a:endParaRPr lang="en-US" sz="2000" dirty="0"/>
        </a:p>
      </dgm:t>
    </dgm:pt>
    <dgm:pt modelId="{1D942B28-A7A9-4AEA-A8A9-E27038118743}" type="parTrans" cxnId="{7415DCB9-1631-4661-8DDB-37894927836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62DEA89-1223-468C-83FD-74353D82BCE2}" type="sibTrans" cxnId="{7415DCB9-1631-4661-8DDB-37894927836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B6F3513B-2C8A-4A15-B385-A7293B9DFD4F}">
      <dgm:prSet custT="1"/>
      <dgm:spPr/>
      <dgm:t>
        <a:bodyPr/>
        <a:lstStyle/>
        <a:p>
          <a:pPr rtl="0"/>
          <a:r>
            <a:rPr lang="en-US" altLang="zh-CN" sz="2000" dirty="0"/>
            <a:t>Weighting particle to mesh</a:t>
          </a:r>
          <a:endParaRPr lang="en-US" sz="2000" dirty="0"/>
        </a:p>
      </dgm:t>
    </dgm:pt>
    <dgm:pt modelId="{FF8A5721-0B16-4935-928E-3CBAEE77316D}" type="parTrans" cxnId="{956EDB4D-0D5B-43A8-9A0C-79B17331EF8B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9458BF6-C793-4D78-8988-59B9436088A6}" type="sibTrans" cxnId="{956EDB4D-0D5B-43A8-9A0C-79B17331EF8B}">
      <dgm:prSet custT="1"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0A8A1350-40E5-4CF3-909B-721A7331892C}">
      <dgm:prSet custT="1"/>
      <dgm:spPr/>
      <dgm:t>
        <a:bodyPr/>
        <a:lstStyle/>
        <a:p>
          <a:pPr rtl="0"/>
          <a:r>
            <a:rPr lang="en-US" sz="2000"/>
            <a:t>Other</a:t>
          </a:r>
          <a:endParaRPr lang="en-US" sz="2000" dirty="0"/>
        </a:p>
      </dgm:t>
    </dgm:pt>
    <dgm:pt modelId="{DFC5BD1E-0968-4894-A603-A0664AA651E1}" type="parTrans" cxnId="{573678C8-AE33-4056-9FA0-FC0BBF52F34E}">
      <dgm:prSet/>
      <dgm:spPr/>
      <dgm:t>
        <a:bodyPr/>
        <a:lstStyle/>
        <a:p>
          <a:endParaRPr lang="en-US"/>
        </a:p>
      </dgm:t>
    </dgm:pt>
    <dgm:pt modelId="{09EF253A-7042-4EAD-BB02-3BECC1E0BDDB}" type="sibTrans" cxnId="{573678C8-AE33-4056-9FA0-FC0BBF52F34E}">
      <dgm:prSet/>
      <dgm:spPr/>
      <dgm:t>
        <a:bodyPr/>
        <a:lstStyle/>
        <a:p>
          <a:endParaRPr lang="en-US"/>
        </a:p>
      </dgm:t>
    </dgm:pt>
    <dgm:pt modelId="{CD1E5367-9212-4386-A8EB-586A4C9EC7A7}">
      <dgm:prSet custT="1"/>
      <dgm:spPr/>
      <dgm:t>
        <a:bodyPr/>
        <a:lstStyle/>
        <a:p>
          <a:pPr rtl="0"/>
          <a:r>
            <a:rPr lang="en-US" sz="2000" dirty="0"/>
            <a:t>Step enough?</a:t>
          </a:r>
        </a:p>
      </dgm:t>
    </dgm:pt>
    <dgm:pt modelId="{B1EBE1E6-109D-4791-A7C5-CBD0B10E727C}" type="parTrans" cxnId="{284C4C74-E633-4B86-85D4-41D3E7B1D6FD}">
      <dgm:prSet/>
      <dgm:spPr/>
      <dgm:t>
        <a:bodyPr/>
        <a:lstStyle/>
        <a:p>
          <a:endParaRPr lang="en-US"/>
        </a:p>
      </dgm:t>
    </dgm:pt>
    <dgm:pt modelId="{7953689F-81E4-49DB-A664-561AF1CD8D11}" type="sibTrans" cxnId="{284C4C74-E633-4B86-85D4-41D3E7B1D6FD}">
      <dgm:prSet/>
      <dgm:spPr/>
      <dgm:t>
        <a:bodyPr/>
        <a:lstStyle/>
        <a:p>
          <a:endParaRPr lang="en-US"/>
        </a:p>
      </dgm:t>
    </dgm:pt>
    <dgm:pt modelId="{87E7297B-5F3F-4E1A-8AEC-C62AD21C3765}">
      <dgm:prSet custT="1"/>
      <dgm:spPr/>
      <dgm:t>
        <a:bodyPr/>
        <a:lstStyle/>
        <a:p>
          <a:pPr rtl="0"/>
          <a:r>
            <a:rPr lang="en-US" sz="2000"/>
            <a:t>end</a:t>
          </a:r>
          <a:endParaRPr lang="en-US" sz="2000" dirty="0"/>
        </a:p>
      </dgm:t>
    </dgm:pt>
    <dgm:pt modelId="{01EA8F49-C170-4787-9BA7-73D1AD5461F0}" type="parTrans" cxnId="{B27D23C4-16F7-4619-A401-223C4E6710A5}">
      <dgm:prSet/>
      <dgm:spPr/>
      <dgm:t>
        <a:bodyPr/>
        <a:lstStyle/>
        <a:p>
          <a:endParaRPr lang="en-US"/>
        </a:p>
      </dgm:t>
    </dgm:pt>
    <dgm:pt modelId="{25C16F12-414A-4D66-A480-8D9283CD7473}" type="sibTrans" cxnId="{B27D23C4-16F7-4619-A401-223C4E6710A5}">
      <dgm:prSet/>
      <dgm:spPr/>
      <dgm:t>
        <a:bodyPr/>
        <a:lstStyle/>
        <a:p>
          <a:endParaRPr lang="en-US"/>
        </a:p>
      </dgm:t>
    </dgm:pt>
    <dgm:pt modelId="{6DBC50DB-3A89-46DB-8A7B-842D7E762E04}">
      <dgm:prSet custT="1"/>
      <dgm:spPr/>
      <dgm:t>
        <a:bodyPr/>
        <a:lstStyle/>
        <a:p>
          <a:pPr rtl="0"/>
          <a:r>
            <a:rPr lang="en-US" sz="2000" dirty="0"/>
            <a:t>Begin</a:t>
          </a:r>
        </a:p>
      </dgm:t>
    </dgm:pt>
    <dgm:pt modelId="{6352AEFB-D055-4C9E-A37F-3ACCB10A4E89}" type="parTrans" cxnId="{7E68C8FC-8139-41F1-B7BD-063E20F4D44F}">
      <dgm:prSet/>
      <dgm:spPr/>
      <dgm:t>
        <a:bodyPr/>
        <a:lstStyle/>
        <a:p>
          <a:endParaRPr lang="zh-CN" altLang="en-US"/>
        </a:p>
      </dgm:t>
    </dgm:pt>
    <dgm:pt modelId="{3F95EB64-42B7-4200-9941-21C01B93F423}" type="sibTrans" cxnId="{7E68C8FC-8139-41F1-B7BD-063E20F4D44F}">
      <dgm:prSet/>
      <dgm:spPr/>
      <dgm:t>
        <a:bodyPr/>
        <a:lstStyle/>
        <a:p>
          <a:endParaRPr lang="zh-CN" altLang="en-US"/>
        </a:p>
      </dgm:t>
    </dgm:pt>
    <dgm:pt modelId="{874DCDF8-E2FB-424C-BB4D-D8BB8310DB21}" type="pres">
      <dgm:prSet presAssocID="{84074D47-9D24-46A8-9B3C-8D85247F9B42}" presName="Name0" presStyleCnt="0">
        <dgm:presLayoutVars>
          <dgm:dir/>
          <dgm:animLvl val="lvl"/>
          <dgm:resizeHandles val="exact"/>
        </dgm:presLayoutVars>
      </dgm:prSet>
      <dgm:spPr/>
    </dgm:pt>
    <dgm:pt modelId="{500AE7A0-4E1A-472F-BF79-364FCB94E4D9}" type="pres">
      <dgm:prSet presAssocID="{87E7297B-5F3F-4E1A-8AEC-C62AD21C3765}" presName="boxAndChildren" presStyleCnt="0"/>
      <dgm:spPr/>
    </dgm:pt>
    <dgm:pt modelId="{0F2A4B24-3E3B-4707-8EE1-310363AC0F0A}" type="pres">
      <dgm:prSet presAssocID="{87E7297B-5F3F-4E1A-8AEC-C62AD21C3765}" presName="parentTextBox" presStyleLbl="node1" presStyleIdx="0" presStyleCnt="7"/>
      <dgm:spPr/>
    </dgm:pt>
    <dgm:pt modelId="{E00C11D1-FC3C-4F86-AA3E-BE67E868A8AA}" type="pres">
      <dgm:prSet presAssocID="{7953689F-81E4-49DB-A664-561AF1CD8D11}" presName="sp" presStyleCnt="0"/>
      <dgm:spPr/>
    </dgm:pt>
    <dgm:pt modelId="{61B46BAB-6E90-4766-B85E-BD527DF2F770}" type="pres">
      <dgm:prSet presAssocID="{CD1E5367-9212-4386-A8EB-586A4C9EC7A7}" presName="arrowAndChildren" presStyleCnt="0"/>
      <dgm:spPr/>
    </dgm:pt>
    <dgm:pt modelId="{B7DE4FCF-9041-46F3-8333-09E40C1DFE68}" type="pres">
      <dgm:prSet presAssocID="{CD1E5367-9212-4386-A8EB-586A4C9EC7A7}" presName="parentTextArrow" presStyleLbl="node1" presStyleIdx="1" presStyleCnt="7"/>
      <dgm:spPr/>
    </dgm:pt>
    <dgm:pt modelId="{17E70735-372F-4993-BE64-F29EF13EADD7}" type="pres">
      <dgm:prSet presAssocID="{09EF253A-7042-4EAD-BB02-3BECC1E0BDDB}" presName="sp" presStyleCnt="0"/>
      <dgm:spPr/>
    </dgm:pt>
    <dgm:pt modelId="{F93E08FD-9687-4688-8F93-2BF124AF41F7}" type="pres">
      <dgm:prSet presAssocID="{0A8A1350-40E5-4CF3-909B-721A7331892C}" presName="arrowAndChildren" presStyleCnt="0"/>
      <dgm:spPr/>
    </dgm:pt>
    <dgm:pt modelId="{E45FD45D-40C3-4609-977A-364C2C290C81}" type="pres">
      <dgm:prSet presAssocID="{0A8A1350-40E5-4CF3-909B-721A7331892C}" presName="parentTextArrow" presStyleLbl="node1" presStyleIdx="2" presStyleCnt="7"/>
      <dgm:spPr/>
    </dgm:pt>
    <dgm:pt modelId="{470E497A-9F4E-4C56-9559-7E4804E82223}" type="pres">
      <dgm:prSet presAssocID="{E62DEA89-1223-468C-83FD-74353D82BCE2}" presName="sp" presStyleCnt="0"/>
      <dgm:spPr/>
    </dgm:pt>
    <dgm:pt modelId="{C9E44EB1-B3EB-4DB7-BB64-97E78ACBCEEA}" type="pres">
      <dgm:prSet presAssocID="{BE2FE14A-3EB1-4E4A-9A70-5BD0251E5487}" presName="arrowAndChildren" presStyleCnt="0"/>
      <dgm:spPr/>
    </dgm:pt>
    <dgm:pt modelId="{A57D7937-95CC-4CC1-A337-6CEDE5816D30}" type="pres">
      <dgm:prSet presAssocID="{BE2FE14A-3EB1-4E4A-9A70-5BD0251E5487}" presName="parentTextArrow" presStyleLbl="node1" presStyleIdx="3" presStyleCnt="7"/>
      <dgm:spPr/>
    </dgm:pt>
    <dgm:pt modelId="{1B72D9C0-08BB-4BC1-B3C8-2EFD49F3349F}" type="pres">
      <dgm:prSet presAssocID="{748F064F-DB85-4BA0-8F7A-61289A411DDF}" presName="sp" presStyleCnt="0"/>
      <dgm:spPr/>
    </dgm:pt>
    <dgm:pt modelId="{1C29E9C3-53E1-445D-9C68-A9638DCCB5FE}" type="pres">
      <dgm:prSet presAssocID="{9D5A5C30-67A4-484E-AF59-D7F57757BD39}" presName="arrowAndChildren" presStyleCnt="0"/>
      <dgm:spPr/>
    </dgm:pt>
    <dgm:pt modelId="{5F6D9A67-40AF-4F22-87BF-3F7F917AC6B5}" type="pres">
      <dgm:prSet presAssocID="{9D5A5C30-67A4-484E-AF59-D7F57757BD39}" presName="parentTextArrow" presStyleLbl="node1" presStyleIdx="4" presStyleCnt="7"/>
      <dgm:spPr/>
    </dgm:pt>
    <dgm:pt modelId="{BEAA3AAD-E382-4496-AA0D-E3D52870B322}" type="pres">
      <dgm:prSet presAssocID="{79458BF6-C793-4D78-8988-59B9436088A6}" presName="sp" presStyleCnt="0"/>
      <dgm:spPr/>
    </dgm:pt>
    <dgm:pt modelId="{2C3E55F2-012F-485F-8AC7-65A4D2D112F6}" type="pres">
      <dgm:prSet presAssocID="{B6F3513B-2C8A-4A15-B385-A7293B9DFD4F}" presName="arrowAndChildren" presStyleCnt="0"/>
      <dgm:spPr/>
    </dgm:pt>
    <dgm:pt modelId="{AB64AF13-462D-4571-B578-8590E1C6D4EE}" type="pres">
      <dgm:prSet presAssocID="{B6F3513B-2C8A-4A15-B385-A7293B9DFD4F}" presName="parentTextArrow" presStyleLbl="node1" presStyleIdx="5" presStyleCnt="7"/>
      <dgm:spPr/>
    </dgm:pt>
    <dgm:pt modelId="{91A226BF-BAEC-47C6-92B4-BF6E4410E1FB}" type="pres">
      <dgm:prSet presAssocID="{3F95EB64-42B7-4200-9941-21C01B93F423}" presName="sp" presStyleCnt="0"/>
      <dgm:spPr/>
    </dgm:pt>
    <dgm:pt modelId="{DFD3E6E7-E298-441B-9B6B-A15259A9A910}" type="pres">
      <dgm:prSet presAssocID="{6DBC50DB-3A89-46DB-8A7B-842D7E762E04}" presName="arrowAndChildren" presStyleCnt="0"/>
      <dgm:spPr/>
    </dgm:pt>
    <dgm:pt modelId="{2507D94E-43A5-4CA7-98BA-322B7B09EDA9}" type="pres">
      <dgm:prSet presAssocID="{6DBC50DB-3A89-46DB-8A7B-842D7E762E04}" presName="parentTextArrow" presStyleLbl="node1" presStyleIdx="6" presStyleCnt="7"/>
      <dgm:spPr/>
    </dgm:pt>
  </dgm:ptLst>
  <dgm:cxnLst>
    <dgm:cxn modelId="{9D3E135C-1568-4909-A44B-09B1756B3CEF}" type="presOf" srcId="{BE2FE14A-3EB1-4E4A-9A70-5BD0251E5487}" destId="{A57D7937-95CC-4CC1-A337-6CEDE5816D30}" srcOrd="0" destOrd="0" presId="urn:microsoft.com/office/officeart/2005/8/layout/process4"/>
    <dgm:cxn modelId="{A9CA6F5E-5E33-4B32-93C5-C768611116B7}" type="presOf" srcId="{0A8A1350-40E5-4CF3-909B-721A7331892C}" destId="{E45FD45D-40C3-4609-977A-364C2C290C81}" srcOrd="0" destOrd="0" presId="urn:microsoft.com/office/officeart/2005/8/layout/process4"/>
    <dgm:cxn modelId="{956EDB4D-0D5B-43A8-9A0C-79B17331EF8B}" srcId="{84074D47-9D24-46A8-9B3C-8D85247F9B42}" destId="{B6F3513B-2C8A-4A15-B385-A7293B9DFD4F}" srcOrd="1" destOrd="0" parTransId="{FF8A5721-0B16-4935-928E-3CBAEE77316D}" sibTransId="{79458BF6-C793-4D78-8988-59B9436088A6}"/>
    <dgm:cxn modelId="{284C4C74-E633-4B86-85D4-41D3E7B1D6FD}" srcId="{84074D47-9D24-46A8-9B3C-8D85247F9B42}" destId="{CD1E5367-9212-4386-A8EB-586A4C9EC7A7}" srcOrd="5" destOrd="0" parTransId="{B1EBE1E6-109D-4791-A7C5-CBD0B10E727C}" sibTransId="{7953689F-81E4-49DB-A664-561AF1CD8D11}"/>
    <dgm:cxn modelId="{32687479-5EE9-4FE4-B94C-765B1AAFDD66}" type="presOf" srcId="{CD1E5367-9212-4386-A8EB-586A4C9EC7A7}" destId="{B7DE4FCF-9041-46F3-8333-09E40C1DFE68}" srcOrd="0" destOrd="0" presId="urn:microsoft.com/office/officeart/2005/8/layout/process4"/>
    <dgm:cxn modelId="{291C92A7-A984-49FD-8A48-98136ADCE7A7}" srcId="{84074D47-9D24-46A8-9B3C-8D85247F9B42}" destId="{9D5A5C30-67A4-484E-AF59-D7F57757BD39}" srcOrd="2" destOrd="0" parTransId="{DFC9EE3B-B695-4B45-A03D-1B09C8E207C1}" sibTransId="{748F064F-DB85-4BA0-8F7A-61289A411DDF}"/>
    <dgm:cxn modelId="{82DD06B5-7903-4416-8957-6918FB3405F5}" type="presOf" srcId="{84074D47-9D24-46A8-9B3C-8D85247F9B42}" destId="{874DCDF8-E2FB-424C-BB4D-D8BB8310DB21}" srcOrd="0" destOrd="0" presId="urn:microsoft.com/office/officeart/2005/8/layout/process4"/>
    <dgm:cxn modelId="{7415DCB9-1631-4661-8DDB-378949278360}" srcId="{84074D47-9D24-46A8-9B3C-8D85247F9B42}" destId="{BE2FE14A-3EB1-4E4A-9A70-5BD0251E5487}" srcOrd="3" destOrd="0" parTransId="{1D942B28-A7A9-4AEA-A8A9-E27038118743}" sibTransId="{E62DEA89-1223-468C-83FD-74353D82BCE2}"/>
    <dgm:cxn modelId="{78D762BA-FAE2-4C2B-94DB-B410B9EFFADA}" type="presOf" srcId="{6DBC50DB-3A89-46DB-8A7B-842D7E762E04}" destId="{2507D94E-43A5-4CA7-98BA-322B7B09EDA9}" srcOrd="0" destOrd="0" presId="urn:microsoft.com/office/officeart/2005/8/layout/process4"/>
    <dgm:cxn modelId="{B27D23C4-16F7-4619-A401-223C4E6710A5}" srcId="{84074D47-9D24-46A8-9B3C-8D85247F9B42}" destId="{87E7297B-5F3F-4E1A-8AEC-C62AD21C3765}" srcOrd="6" destOrd="0" parTransId="{01EA8F49-C170-4787-9BA7-73D1AD5461F0}" sibTransId="{25C16F12-414A-4D66-A480-8D9283CD7473}"/>
    <dgm:cxn modelId="{573678C8-AE33-4056-9FA0-FC0BBF52F34E}" srcId="{84074D47-9D24-46A8-9B3C-8D85247F9B42}" destId="{0A8A1350-40E5-4CF3-909B-721A7331892C}" srcOrd="4" destOrd="0" parTransId="{DFC5BD1E-0968-4894-A603-A0664AA651E1}" sibTransId="{09EF253A-7042-4EAD-BB02-3BECC1E0BDDB}"/>
    <dgm:cxn modelId="{FDD6DDC9-4C0D-46C2-8261-0541ECB2CCF0}" type="presOf" srcId="{9D5A5C30-67A4-484E-AF59-D7F57757BD39}" destId="{5F6D9A67-40AF-4F22-87BF-3F7F917AC6B5}" srcOrd="0" destOrd="0" presId="urn:microsoft.com/office/officeart/2005/8/layout/process4"/>
    <dgm:cxn modelId="{23EC0ADB-9BDB-4854-BA12-9D1261D02632}" type="presOf" srcId="{87E7297B-5F3F-4E1A-8AEC-C62AD21C3765}" destId="{0F2A4B24-3E3B-4707-8EE1-310363AC0F0A}" srcOrd="0" destOrd="0" presId="urn:microsoft.com/office/officeart/2005/8/layout/process4"/>
    <dgm:cxn modelId="{E959C6F2-6363-4504-9D20-24CED8A77F8F}" type="presOf" srcId="{B6F3513B-2C8A-4A15-B385-A7293B9DFD4F}" destId="{AB64AF13-462D-4571-B578-8590E1C6D4EE}" srcOrd="0" destOrd="0" presId="urn:microsoft.com/office/officeart/2005/8/layout/process4"/>
    <dgm:cxn modelId="{7E68C8FC-8139-41F1-B7BD-063E20F4D44F}" srcId="{84074D47-9D24-46A8-9B3C-8D85247F9B42}" destId="{6DBC50DB-3A89-46DB-8A7B-842D7E762E04}" srcOrd="0" destOrd="0" parTransId="{6352AEFB-D055-4C9E-A37F-3ACCB10A4E89}" sibTransId="{3F95EB64-42B7-4200-9941-21C01B93F423}"/>
    <dgm:cxn modelId="{25D3EC99-3C0F-489F-BB16-57FB6D20A7F4}" type="presParOf" srcId="{874DCDF8-E2FB-424C-BB4D-D8BB8310DB21}" destId="{500AE7A0-4E1A-472F-BF79-364FCB94E4D9}" srcOrd="0" destOrd="0" presId="urn:microsoft.com/office/officeart/2005/8/layout/process4"/>
    <dgm:cxn modelId="{A0ECC95F-E4DA-4CD1-B77A-46DA56177531}" type="presParOf" srcId="{500AE7A0-4E1A-472F-BF79-364FCB94E4D9}" destId="{0F2A4B24-3E3B-4707-8EE1-310363AC0F0A}" srcOrd="0" destOrd="0" presId="urn:microsoft.com/office/officeart/2005/8/layout/process4"/>
    <dgm:cxn modelId="{08017ADC-337B-4C99-B390-9DD705B0DCAE}" type="presParOf" srcId="{874DCDF8-E2FB-424C-BB4D-D8BB8310DB21}" destId="{E00C11D1-FC3C-4F86-AA3E-BE67E868A8AA}" srcOrd="1" destOrd="0" presId="urn:microsoft.com/office/officeart/2005/8/layout/process4"/>
    <dgm:cxn modelId="{B8E29975-2E56-4EA3-9C40-7032B5779394}" type="presParOf" srcId="{874DCDF8-E2FB-424C-BB4D-D8BB8310DB21}" destId="{61B46BAB-6E90-4766-B85E-BD527DF2F770}" srcOrd="2" destOrd="0" presId="urn:microsoft.com/office/officeart/2005/8/layout/process4"/>
    <dgm:cxn modelId="{D24D704B-4561-4418-9E13-4017FDD68739}" type="presParOf" srcId="{61B46BAB-6E90-4766-B85E-BD527DF2F770}" destId="{B7DE4FCF-9041-46F3-8333-09E40C1DFE68}" srcOrd="0" destOrd="0" presId="urn:microsoft.com/office/officeart/2005/8/layout/process4"/>
    <dgm:cxn modelId="{62B10164-6C0A-468B-A8D1-B891BB851D1F}" type="presParOf" srcId="{874DCDF8-E2FB-424C-BB4D-D8BB8310DB21}" destId="{17E70735-372F-4993-BE64-F29EF13EADD7}" srcOrd="3" destOrd="0" presId="urn:microsoft.com/office/officeart/2005/8/layout/process4"/>
    <dgm:cxn modelId="{F88B4412-0836-4F44-B094-E5BE8DBDEB5F}" type="presParOf" srcId="{874DCDF8-E2FB-424C-BB4D-D8BB8310DB21}" destId="{F93E08FD-9687-4688-8F93-2BF124AF41F7}" srcOrd="4" destOrd="0" presId="urn:microsoft.com/office/officeart/2005/8/layout/process4"/>
    <dgm:cxn modelId="{8F8BD5D4-2184-4C3A-8D7D-26F503E4BDC3}" type="presParOf" srcId="{F93E08FD-9687-4688-8F93-2BF124AF41F7}" destId="{E45FD45D-40C3-4609-977A-364C2C290C81}" srcOrd="0" destOrd="0" presId="urn:microsoft.com/office/officeart/2005/8/layout/process4"/>
    <dgm:cxn modelId="{86C2CC92-801D-4CB3-A301-374591A2F6F3}" type="presParOf" srcId="{874DCDF8-E2FB-424C-BB4D-D8BB8310DB21}" destId="{470E497A-9F4E-4C56-9559-7E4804E82223}" srcOrd="5" destOrd="0" presId="urn:microsoft.com/office/officeart/2005/8/layout/process4"/>
    <dgm:cxn modelId="{52A1538F-175B-4895-8885-FEC67533E16E}" type="presParOf" srcId="{874DCDF8-E2FB-424C-BB4D-D8BB8310DB21}" destId="{C9E44EB1-B3EB-4DB7-BB64-97E78ACBCEEA}" srcOrd="6" destOrd="0" presId="urn:microsoft.com/office/officeart/2005/8/layout/process4"/>
    <dgm:cxn modelId="{5ACD2620-3FD3-4C39-88CD-0EDA3065B8D1}" type="presParOf" srcId="{C9E44EB1-B3EB-4DB7-BB64-97E78ACBCEEA}" destId="{A57D7937-95CC-4CC1-A337-6CEDE5816D30}" srcOrd="0" destOrd="0" presId="urn:microsoft.com/office/officeart/2005/8/layout/process4"/>
    <dgm:cxn modelId="{437EEB68-864E-4974-8089-A478FBAA883A}" type="presParOf" srcId="{874DCDF8-E2FB-424C-BB4D-D8BB8310DB21}" destId="{1B72D9C0-08BB-4BC1-B3C8-2EFD49F3349F}" srcOrd="7" destOrd="0" presId="urn:microsoft.com/office/officeart/2005/8/layout/process4"/>
    <dgm:cxn modelId="{A3A205F8-A750-407E-9EA6-F51FF8304824}" type="presParOf" srcId="{874DCDF8-E2FB-424C-BB4D-D8BB8310DB21}" destId="{1C29E9C3-53E1-445D-9C68-A9638DCCB5FE}" srcOrd="8" destOrd="0" presId="urn:microsoft.com/office/officeart/2005/8/layout/process4"/>
    <dgm:cxn modelId="{D3CFAE66-DC7F-4A90-A7A3-49EE98C17911}" type="presParOf" srcId="{1C29E9C3-53E1-445D-9C68-A9638DCCB5FE}" destId="{5F6D9A67-40AF-4F22-87BF-3F7F917AC6B5}" srcOrd="0" destOrd="0" presId="urn:microsoft.com/office/officeart/2005/8/layout/process4"/>
    <dgm:cxn modelId="{1D8AAD25-CE49-4342-A394-9623C64FAEE9}" type="presParOf" srcId="{874DCDF8-E2FB-424C-BB4D-D8BB8310DB21}" destId="{BEAA3AAD-E382-4496-AA0D-E3D52870B322}" srcOrd="9" destOrd="0" presId="urn:microsoft.com/office/officeart/2005/8/layout/process4"/>
    <dgm:cxn modelId="{C1DD7F0E-C707-4E61-B861-C5972ED83E89}" type="presParOf" srcId="{874DCDF8-E2FB-424C-BB4D-D8BB8310DB21}" destId="{2C3E55F2-012F-485F-8AC7-65A4D2D112F6}" srcOrd="10" destOrd="0" presId="urn:microsoft.com/office/officeart/2005/8/layout/process4"/>
    <dgm:cxn modelId="{2BAF8D19-5B00-4E24-BFB3-6452AC1C484B}" type="presParOf" srcId="{2C3E55F2-012F-485F-8AC7-65A4D2D112F6}" destId="{AB64AF13-462D-4571-B578-8590E1C6D4EE}" srcOrd="0" destOrd="0" presId="urn:microsoft.com/office/officeart/2005/8/layout/process4"/>
    <dgm:cxn modelId="{AE36D341-2C44-41F6-9F31-57B13A1C5785}" type="presParOf" srcId="{874DCDF8-E2FB-424C-BB4D-D8BB8310DB21}" destId="{91A226BF-BAEC-47C6-92B4-BF6E4410E1FB}" srcOrd="11" destOrd="0" presId="urn:microsoft.com/office/officeart/2005/8/layout/process4"/>
    <dgm:cxn modelId="{1406CC18-25EC-4AD3-AA4F-D86247998E22}" type="presParOf" srcId="{874DCDF8-E2FB-424C-BB4D-D8BB8310DB21}" destId="{DFD3E6E7-E298-441B-9B6B-A15259A9A910}" srcOrd="12" destOrd="0" presId="urn:microsoft.com/office/officeart/2005/8/layout/process4"/>
    <dgm:cxn modelId="{BDB77BE2-291F-42D4-8D9D-4B9292303E79}" type="presParOf" srcId="{DFD3E6E7-E298-441B-9B6B-A15259A9A910}" destId="{2507D94E-43A5-4CA7-98BA-322B7B09EDA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055772-0B15-48B1-9330-463DE2FA8F0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E6FAD6-6DE1-4B6E-A54C-986A35450662}">
      <dgm:prSet phldrT="[文本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/>
            <a:t>depositor</a:t>
          </a:r>
          <a:endParaRPr lang="zh-CN" altLang="en-US" dirty="0"/>
        </a:p>
      </dgm:t>
    </dgm:pt>
    <dgm:pt modelId="{80DCC011-8F0C-4A9D-A0B7-133E511F2969}" type="parTrans" cxnId="{E18DA56B-3EF2-4C47-BDBC-EE0CBA948C48}">
      <dgm:prSet/>
      <dgm:spPr/>
      <dgm:t>
        <a:bodyPr/>
        <a:lstStyle/>
        <a:p>
          <a:endParaRPr lang="zh-CN" altLang="en-US"/>
        </a:p>
      </dgm:t>
    </dgm:pt>
    <dgm:pt modelId="{16F1F26C-6FE1-4BB8-84AF-773CF3F64180}" type="sibTrans" cxnId="{E18DA56B-3EF2-4C47-BDBC-EE0CBA948C48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9D3CE96E-A8CF-47B3-A5FE-ECF0E1AC737F}">
      <dgm:prSet phldrT="[文本]"/>
      <dgm:spPr/>
      <dgm:t>
        <a:bodyPr/>
        <a:lstStyle/>
        <a:p>
          <a:r>
            <a:rPr lang="en-US" altLang="zh-CN" dirty="0"/>
            <a:t>Pushing</a:t>
          </a:r>
          <a:endParaRPr lang="zh-CN" altLang="en-US" dirty="0"/>
        </a:p>
      </dgm:t>
    </dgm:pt>
    <dgm:pt modelId="{4E73BD4F-F738-4EDC-A2A4-812AA065699A}" type="parTrans" cxnId="{93CEFFF8-CAFC-4FC7-BDD3-7DA32600CB50}">
      <dgm:prSet/>
      <dgm:spPr/>
      <dgm:t>
        <a:bodyPr/>
        <a:lstStyle/>
        <a:p>
          <a:endParaRPr lang="zh-CN" altLang="en-US"/>
        </a:p>
      </dgm:t>
    </dgm:pt>
    <dgm:pt modelId="{8C6B25D4-092B-45E8-9526-ABC90D688A8A}" type="sibTrans" cxnId="{93CEFFF8-CAFC-4FC7-BDD3-7DA32600CB50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98F8B376-50DA-49B7-A719-A478B5F190E5}">
      <dgm:prSet phldrT="[文本]"/>
      <dgm:spPr/>
      <dgm:t>
        <a:bodyPr/>
        <a:lstStyle/>
        <a:p>
          <a:r>
            <a:rPr lang="en-US" altLang="zh-CN" dirty="0"/>
            <a:t>Field solver on mesh</a:t>
          </a:r>
          <a:endParaRPr lang="zh-CN" altLang="en-US" dirty="0"/>
        </a:p>
      </dgm:t>
    </dgm:pt>
    <dgm:pt modelId="{1D0803B9-72E9-4152-8268-88EA950BF429}" type="parTrans" cxnId="{91767949-6D41-4F19-A1D2-789DE2710471}">
      <dgm:prSet/>
      <dgm:spPr/>
      <dgm:t>
        <a:bodyPr/>
        <a:lstStyle/>
        <a:p>
          <a:endParaRPr lang="zh-CN" altLang="en-US"/>
        </a:p>
      </dgm:t>
    </dgm:pt>
    <dgm:pt modelId="{8ABB5A66-D581-4D08-9BBB-AF14E44A184E}" type="sibTrans" cxnId="{91767949-6D41-4F19-A1D2-789DE2710471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2A0D603F-0EB8-48C8-BBD9-12AF0A1FA990}">
      <dgm:prSet phldrT="[文本]"/>
      <dgm:spPr/>
      <dgm:t>
        <a:bodyPr/>
        <a:lstStyle/>
        <a:p>
          <a:r>
            <a:rPr lang="en-US" altLang="zh-CN" dirty="0"/>
            <a:t>Other: loss criteria</a:t>
          </a:r>
          <a:endParaRPr lang="zh-CN" altLang="en-US" dirty="0"/>
        </a:p>
      </dgm:t>
    </dgm:pt>
    <dgm:pt modelId="{2CA7D505-E707-444C-9141-9D913922056B}" type="parTrans" cxnId="{79FE958F-C4E6-41AA-BEF6-B2507F5A99CB}">
      <dgm:prSet/>
      <dgm:spPr/>
      <dgm:t>
        <a:bodyPr/>
        <a:lstStyle/>
        <a:p>
          <a:endParaRPr lang="zh-CN" altLang="en-US"/>
        </a:p>
      </dgm:t>
    </dgm:pt>
    <dgm:pt modelId="{BA3FD65A-E1B0-43E5-93D5-83A992A47686}" type="sibTrans" cxnId="{79FE958F-C4E6-41AA-BEF6-B2507F5A99C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CN" altLang="en-US"/>
        </a:p>
      </dgm:t>
    </dgm:pt>
    <dgm:pt modelId="{A6C6FDD3-C2C9-441F-BD73-08373C0E9FA3}" type="pres">
      <dgm:prSet presAssocID="{3F055772-0B15-48B1-9330-463DE2FA8F04}" presName="cycle" presStyleCnt="0">
        <dgm:presLayoutVars>
          <dgm:dir/>
          <dgm:resizeHandles val="exact"/>
        </dgm:presLayoutVars>
      </dgm:prSet>
      <dgm:spPr/>
    </dgm:pt>
    <dgm:pt modelId="{5EA730BA-5FA2-4428-983C-981D48F7B719}" type="pres">
      <dgm:prSet presAssocID="{DEE6FAD6-6DE1-4B6E-A54C-986A35450662}" presName="node" presStyleLbl="node1" presStyleIdx="0" presStyleCnt="4" custScaleX="120948" custScaleY="120947">
        <dgm:presLayoutVars>
          <dgm:bulletEnabled val="1"/>
        </dgm:presLayoutVars>
      </dgm:prSet>
      <dgm:spPr/>
    </dgm:pt>
    <dgm:pt modelId="{045DFF7D-AE1C-4FAE-BEC5-69E38E34C35E}" type="pres">
      <dgm:prSet presAssocID="{DEE6FAD6-6DE1-4B6E-A54C-986A35450662}" presName="spNode" presStyleCnt="0"/>
      <dgm:spPr/>
    </dgm:pt>
    <dgm:pt modelId="{2C3619AE-13D6-4411-9163-5250D34D6025}" type="pres">
      <dgm:prSet presAssocID="{16F1F26C-6FE1-4BB8-84AF-773CF3F64180}" presName="sibTrans" presStyleLbl="sibTrans1D1" presStyleIdx="0" presStyleCnt="4"/>
      <dgm:spPr/>
    </dgm:pt>
    <dgm:pt modelId="{9E33AE97-CEA7-49DB-8BF9-A557DE77224D}" type="pres">
      <dgm:prSet presAssocID="{98F8B376-50DA-49B7-A719-A478B5F190E5}" presName="node" presStyleLbl="node1" presStyleIdx="1" presStyleCnt="4" custScaleX="120948" custScaleY="120947">
        <dgm:presLayoutVars>
          <dgm:bulletEnabled val="1"/>
        </dgm:presLayoutVars>
      </dgm:prSet>
      <dgm:spPr/>
    </dgm:pt>
    <dgm:pt modelId="{C579BAD3-5054-4C15-BB8F-C7935148D7FE}" type="pres">
      <dgm:prSet presAssocID="{98F8B376-50DA-49B7-A719-A478B5F190E5}" presName="spNode" presStyleCnt="0"/>
      <dgm:spPr/>
    </dgm:pt>
    <dgm:pt modelId="{36609922-650D-4436-A224-94C35F11F61B}" type="pres">
      <dgm:prSet presAssocID="{8ABB5A66-D581-4D08-9BBB-AF14E44A184E}" presName="sibTrans" presStyleLbl="sibTrans1D1" presStyleIdx="1" presStyleCnt="4"/>
      <dgm:spPr/>
    </dgm:pt>
    <dgm:pt modelId="{2082C7D3-E6EE-4115-AF3F-1D237DAC85E3}" type="pres">
      <dgm:prSet presAssocID="{9D3CE96E-A8CF-47B3-A5FE-ECF0E1AC737F}" presName="node" presStyleLbl="node1" presStyleIdx="2" presStyleCnt="4" custScaleX="120948" custScaleY="120947">
        <dgm:presLayoutVars>
          <dgm:bulletEnabled val="1"/>
        </dgm:presLayoutVars>
      </dgm:prSet>
      <dgm:spPr/>
    </dgm:pt>
    <dgm:pt modelId="{CA949789-A4F6-4547-9696-9B5E7089D5F5}" type="pres">
      <dgm:prSet presAssocID="{9D3CE96E-A8CF-47B3-A5FE-ECF0E1AC737F}" presName="spNode" presStyleCnt="0"/>
      <dgm:spPr/>
    </dgm:pt>
    <dgm:pt modelId="{2E39C3F8-E11B-4DD8-AB60-33386602207A}" type="pres">
      <dgm:prSet presAssocID="{8C6B25D4-092B-45E8-9526-ABC90D688A8A}" presName="sibTrans" presStyleLbl="sibTrans1D1" presStyleIdx="2" presStyleCnt="4"/>
      <dgm:spPr/>
    </dgm:pt>
    <dgm:pt modelId="{3547FA48-8972-4054-96C1-CF0B84B9C804}" type="pres">
      <dgm:prSet presAssocID="{2A0D603F-0EB8-48C8-BBD9-12AF0A1FA990}" presName="node" presStyleLbl="node1" presStyleIdx="3" presStyleCnt="4" custScaleX="120948" custScaleY="120947">
        <dgm:presLayoutVars>
          <dgm:bulletEnabled val="1"/>
        </dgm:presLayoutVars>
      </dgm:prSet>
      <dgm:spPr/>
    </dgm:pt>
    <dgm:pt modelId="{875CFD48-92D3-4B0B-B853-D835AE5C59AC}" type="pres">
      <dgm:prSet presAssocID="{2A0D603F-0EB8-48C8-BBD9-12AF0A1FA990}" presName="spNode" presStyleCnt="0"/>
      <dgm:spPr/>
    </dgm:pt>
    <dgm:pt modelId="{AB2A807F-348C-41C2-B71F-9CAC688447A6}" type="pres">
      <dgm:prSet presAssocID="{BA3FD65A-E1B0-43E5-93D5-83A992A47686}" presName="sibTrans" presStyleLbl="sibTrans1D1" presStyleIdx="3" presStyleCnt="4"/>
      <dgm:spPr/>
    </dgm:pt>
  </dgm:ptLst>
  <dgm:cxnLst>
    <dgm:cxn modelId="{C4DA492D-DC03-41DD-9EEF-5BAE40FB1E85}" type="presOf" srcId="{DEE6FAD6-6DE1-4B6E-A54C-986A35450662}" destId="{5EA730BA-5FA2-4428-983C-981D48F7B719}" srcOrd="0" destOrd="0" presId="urn:microsoft.com/office/officeart/2005/8/layout/cycle5"/>
    <dgm:cxn modelId="{97732D46-1F49-46AC-AD07-68FD7D0ADF60}" type="presOf" srcId="{BA3FD65A-E1B0-43E5-93D5-83A992A47686}" destId="{AB2A807F-348C-41C2-B71F-9CAC688447A6}" srcOrd="0" destOrd="0" presId="urn:microsoft.com/office/officeart/2005/8/layout/cycle5"/>
    <dgm:cxn modelId="{91767949-6D41-4F19-A1D2-789DE2710471}" srcId="{3F055772-0B15-48B1-9330-463DE2FA8F04}" destId="{98F8B376-50DA-49B7-A719-A478B5F190E5}" srcOrd="1" destOrd="0" parTransId="{1D0803B9-72E9-4152-8268-88EA950BF429}" sibTransId="{8ABB5A66-D581-4D08-9BBB-AF14E44A184E}"/>
    <dgm:cxn modelId="{E18DA56B-3EF2-4C47-BDBC-EE0CBA948C48}" srcId="{3F055772-0B15-48B1-9330-463DE2FA8F04}" destId="{DEE6FAD6-6DE1-4B6E-A54C-986A35450662}" srcOrd="0" destOrd="0" parTransId="{80DCC011-8F0C-4A9D-A0B7-133E511F2969}" sibTransId="{16F1F26C-6FE1-4BB8-84AF-773CF3F64180}"/>
    <dgm:cxn modelId="{8443D56B-9CC0-4A1C-BE16-3458EA88F34C}" type="presOf" srcId="{8ABB5A66-D581-4D08-9BBB-AF14E44A184E}" destId="{36609922-650D-4436-A224-94C35F11F61B}" srcOrd="0" destOrd="0" presId="urn:microsoft.com/office/officeart/2005/8/layout/cycle5"/>
    <dgm:cxn modelId="{B9C99F7B-7842-4F5B-85E9-DAEE85F849B7}" type="presOf" srcId="{98F8B376-50DA-49B7-A719-A478B5F190E5}" destId="{9E33AE97-CEA7-49DB-8BF9-A557DE77224D}" srcOrd="0" destOrd="0" presId="urn:microsoft.com/office/officeart/2005/8/layout/cycle5"/>
    <dgm:cxn modelId="{79FE958F-C4E6-41AA-BEF6-B2507F5A99CB}" srcId="{3F055772-0B15-48B1-9330-463DE2FA8F04}" destId="{2A0D603F-0EB8-48C8-BBD9-12AF0A1FA990}" srcOrd="3" destOrd="0" parTransId="{2CA7D505-E707-444C-9141-9D913922056B}" sibTransId="{BA3FD65A-E1B0-43E5-93D5-83A992A47686}"/>
    <dgm:cxn modelId="{F5115D9C-E45A-46C0-9899-F77A1CE99ED9}" type="presOf" srcId="{2A0D603F-0EB8-48C8-BBD9-12AF0A1FA990}" destId="{3547FA48-8972-4054-96C1-CF0B84B9C804}" srcOrd="0" destOrd="0" presId="urn:microsoft.com/office/officeart/2005/8/layout/cycle5"/>
    <dgm:cxn modelId="{49CC9EC0-EF17-474E-AE15-4724AC8C03BD}" type="presOf" srcId="{8C6B25D4-092B-45E8-9526-ABC90D688A8A}" destId="{2E39C3F8-E11B-4DD8-AB60-33386602207A}" srcOrd="0" destOrd="0" presId="urn:microsoft.com/office/officeart/2005/8/layout/cycle5"/>
    <dgm:cxn modelId="{7BB50FD3-1CEB-4674-8216-81C51C40757C}" type="presOf" srcId="{3F055772-0B15-48B1-9330-463DE2FA8F04}" destId="{A6C6FDD3-C2C9-441F-BD73-08373C0E9FA3}" srcOrd="0" destOrd="0" presId="urn:microsoft.com/office/officeart/2005/8/layout/cycle5"/>
    <dgm:cxn modelId="{3F3D86F8-E519-4F0E-B1F7-F23661A16EAB}" type="presOf" srcId="{9D3CE96E-A8CF-47B3-A5FE-ECF0E1AC737F}" destId="{2082C7D3-E6EE-4115-AF3F-1D237DAC85E3}" srcOrd="0" destOrd="0" presId="urn:microsoft.com/office/officeart/2005/8/layout/cycle5"/>
    <dgm:cxn modelId="{93CEFFF8-CAFC-4FC7-BDD3-7DA32600CB50}" srcId="{3F055772-0B15-48B1-9330-463DE2FA8F04}" destId="{9D3CE96E-A8CF-47B3-A5FE-ECF0E1AC737F}" srcOrd="2" destOrd="0" parTransId="{4E73BD4F-F738-4EDC-A2A4-812AA065699A}" sibTransId="{8C6B25D4-092B-45E8-9526-ABC90D688A8A}"/>
    <dgm:cxn modelId="{880105FF-AB1B-457F-B0EF-0EE87DDA17DB}" type="presOf" srcId="{16F1F26C-6FE1-4BB8-84AF-773CF3F64180}" destId="{2C3619AE-13D6-4411-9163-5250D34D6025}" srcOrd="0" destOrd="0" presId="urn:microsoft.com/office/officeart/2005/8/layout/cycle5"/>
    <dgm:cxn modelId="{EC03BA97-7A35-4024-9003-B9707858A320}" type="presParOf" srcId="{A6C6FDD3-C2C9-441F-BD73-08373C0E9FA3}" destId="{5EA730BA-5FA2-4428-983C-981D48F7B719}" srcOrd="0" destOrd="0" presId="urn:microsoft.com/office/officeart/2005/8/layout/cycle5"/>
    <dgm:cxn modelId="{976574EA-BA01-4EAA-AC1D-C6807144381C}" type="presParOf" srcId="{A6C6FDD3-C2C9-441F-BD73-08373C0E9FA3}" destId="{045DFF7D-AE1C-4FAE-BEC5-69E38E34C35E}" srcOrd="1" destOrd="0" presId="urn:microsoft.com/office/officeart/2005/8/layout/cycle5"/>
    <dgm:cxn modelId="{A3291021-001C-40BE-86CD-990DBE489DF8}" type="presParOf" srcId="{A6C6FDD3-C2C9-441F-BD73-08373C0E9FA3}" destId="{2C3619AE-13D6-4411-9163-5250D34D6025}" srcOrd="2" destOrd="0" presId="urn:microsoft.com/office/officeart/2005/8/layout/cycle5"/>
    <dgm:cxn modelId="{4E18B92A-A686-45D4-AF2A-8DAC0C20A2E2}" type="presParOf" srcId="{A6C6FDD3-C2C9-441F-BD73-08373C0E9FA3}" destId="{9E33AE97-CEA7-49DB-8BF9-A557DE77224D}" srcOrd="3" destOrd="0" presId="urn:microsoft.com/office/officeart/2005/8/layout/cycle5"/>
    <dgm:cxn modelId="{BAE452AA-6F77-45C2-B34A-849BFF604093}" type="presParOf" srcId="{A6C6FDD3-C2C9-441F-BD73-08373C0E9FA3}" destId="{C579BAD3-5054-4C15-BB8F-C7935148D7FE}" srcOrd="4" destOrd="0" presId="urn:microsoft.com/office/officeart/2005/8/layout/cycle5"/>
    <dgm:cxn modelId="{5C114F9B-0EAA-471F-B30B-5A26325B835F}" type="presParOf" srcId="{A6C6FDD3-C2C9-441F-BD73-08373C0E9FA3}" destId="{36609922-650D-4436-A224-94C35F11F61B}" srcOrd="5" destOrd="0" presId="urn:microsoft.com/office/officeart/2005/8/layout/cycle5"/>
    <dgm:cxn modelId="{365D9F80-9CA0-4029-9583-E7C9630A0752}" type="presParOf" srcId="{A6C6FDD3-C2C9-441F-BD73-08373C0E9FA3}" destId="{2082C7D3-E6EE-4115-AF3F-1D237DAC85E3}" srcOrd="6" destOrd="0" presId="urn:microsoft.com/office/officeart/2005/8/layout/cycle5"/>
    <dgm:cxn modelId="{7BCB2FB7-F45F-4BE5-A18D-E1F630654D9F}" type="presParOf" srcId="{A6C6FDD3-C2C9-441F-BD73-08373C0E9FA3}" destId="{CA949789-A4F6-4547-9696-9B5E7089D5F5}" srcOrd="7" destOrd="0" presId="urn:microsoft.com/office/officeart/2005/8/layout/cycle5"/>
    <dgm:cxn modelId="{BB430C5F-2D02-468E-95A6-6A3B86B45386}" type="presParOf" srcId="{A6C6FDD3-C2C9-441F-BD73-08373C0E9FA3}" destId="{2E39C3F8-E11B-4DD8-AB60-33386602207A}" srcOrd="8" destOrd="0" presId="urn:microsoft.com/office/officeart/2005/8/layout/cycle5"/>
    <dgm:cxn modelId="{FD72F278-5C5F-4A6F-92EF-AD0BD2114EA3}" type="presParOf" srcId="{A6C6FDD3-C2C9-441F-BD73-08373C0E9FA3}" destId="{3547FA48-8972-4054-96C1-CF0B84B9C804}" srcOrd="9" destOrd="0" presId="urn:microsoft.com/office/officeart/2005/8/layout/cycle5"/>
    <dgm:cxn modelId="{C2FE113C-0E20-4763-BD37-B9F31DC652C1}" type="presParOf" srcId="{A6C6FDD3-C2C9-441F-BD73-08373C0E9FA3}" destId="{875CFD48-92D3-4B0B-B853-D835AE5C59AC}" srcOrd="10" destOrd="0" presId="urn:microsoft.com/office/officeart/2005/8/layout/cycle5"/>
    <dgm:cxn modelId="{037C554D-1985-4DA6-BA59-CE431673F6F2}" type="presParOf" srcId="{A6C6FDD3-C2C9-441F-BD73-08373C0E9FA3}" destId="{AB2A807F-348C-41C2-B71F-9CAC688447A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074D47-9D24-46A8-9B3C-8D85247F9B42}" type="doc">
      <dgm:prSet loTypeId="urn:microsoft.com/office/officeart/2005/8/layout/process4" loCatId="process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D5A5C30-67A4-484E-AF59-D7F57757BD39}">
      <dgm:prSet custT="1"/>
      <dgm:spPr/>
      <dgm:t>
        <a:bodyPr/>
        <a:lstStyle/>
        <a:p>
          <a:pPr rtl="0"/>
          <a:r>
            <a:rPr lang="en-US" sz="2000" dirty="0"/>
            <a:t>The solution of Poisson’s equation on a grid</a:t>
          </a:r>
        </a:p>
      </dgm:t>
    </dgm:pt>
    <dgm:pt modelId="{DFC9EE3B-B695-4B45-A03D-1B09C8E207C1}" type="parTrans" cxnId="{291C92A7-A984-49FD-8A48-98136ADCE7A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48F064F-DB85-4BA0-8F7A-61289A411DDF}" type="sibTrans" cxnId="{291C92A7-A984-49FD-8A48-98136ADCE7A7}">
      <dgm:prSet custT="1"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E2FE14A-3EB1-4E4A-9A70-5BD0251E5487}">
      <dgm:prSet custT="1"/>
      <dgm:spPr/>
      <dgm:t>
        <a:bodyPr/>
        <a:lstStyle/>
        <a:p>
          <a:pPr rtl="0"/>
          <a:r>
            <a:rPr lang="en-US" sz="2000"/>
            <a:t>Accelerating and moving</a:t>
          </a:r>
          <a:endParaRPr lang="en-US" sz="2000" dirty="0"/>
        </a:p>
      </dgm:t>
    </dgm:pt>
    <dgm:pt modelId="{1D942B28-A7A9-4AEA-A8A9-E27038118743}" type="parTrans" cxnId="{7415DCB9-1631-4661-8DDB-37894927836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62DEA89-1223-468C-83FD-74353D82BCE2}" type="sibTrans" cxnId="{7415DCB9-1631-4661-8DDB-37894927836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B6F3513B-2C8A-4A15-B385-A7293B9DFD4F}">
      <dgm:prSet custT="1"/>
      <dgm:spPr/>
      <dgm:t>
        <a:bodyPr/>
        <a:lstStyle/>
        <a:p>
          <a:pPr rtl="0"/>
          <a:r>
            <a:rPr lang="en-US" altLang="zh-CN" sz="2000" dirty="0"/>
            <a:t>Weighting particle to mesh</a:t>
          </a:r>
          <a:endParaRPr lang="en-US" sz="2000" dirty="0"/>
        </a:p>
      </dgm:t>
    </dgm:pt>
    <dgm:pt modelId="{FF8A5721-0B16-4935-928E-3CBAEE77316D}" type="parTrans" cxnId="{956EDB4D-0D5B-43A8-9A0C-79B17331EF8B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9458BF6-C793-4D78-8988-59B9436088A6}" type="sibTrans" cxnId="{956EDB4D-0D5B-43A8-9A0C-79B17331EF8B}">
      <dgm:prSet custT="1"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0A8A1350-40E5-4CF3-909B-721A7331892C}">
      <dgm:prSet custT="1"/>
      <dgm:spPr/>
      <dgm:t>
        <a:bodyPr/>
        <a:lstStyle/>
        <a:p>
          <a:pPr rtl="0"/>
          <a:r>
            <a:rPr lang="en-US" sz="2000"/>
            <a:t>Other</a:t>
          </a:r>
          <a:endParaRPr lang="en-US" sz="2000" dirty="0"/>
        </a:p>
      </dgm:t>
    </dgm:pt>
    <dgm:pt modelId="{DFC5BD1E-0968-4894-A603-A0664AA651E1}" type="parTrans" cxnId="{573678C8-AE33-4056-9FA0-FC0BBF52F34E}">
      <dgm:prSet/>
      <dgm:spPr/>
      <dgm:t>
        <a:bodyPr/>
        <a:lstStyle/>
        <a:p>
          <a:endParaRPr lang="en-US"/>
        </a:p>
      </dgm:t>
    </dgm:pt>
    <dgm:pt modelId="{09EF253A-7042-4EAD-BB02-3BECC1E0BDDB}" type="sibTrans" cxnId="{573678C8-AE33-4056-9FA0-FC0BBF52F34E}">
      <dgm:prSet/>
      <dgm:spPr/>
      <dgm:t>
        <a:bodyPr/>
        <a:lstStyle/>
        <a:p>
          <a:endParaRPr lang="en-US"/>
        </a:p>
      </dgm:t>
    </dgm:pt>
    <dgm:pt modelId="{CD1E5367-9212-4386-A8EB-586A4C9EC7A7}">
      <dgm:prSet custT="1"/>
      <dgm:spPr/>
      <dgm:t>
        <a:bodyPr/>
        <a:lstStyle/>
        <a:p>
          <a:pPr rtl="0"/>
          <a:r>
            <a:rPr lang="en-US" sz="2000" dirty="0"/>
            <a:t>Step enough?</a:t>
          </a:r>
        </a:p>
      </dgm:t>
    </dgm:pt>
    <dgm:pt modelId="{B1EBE1E6-109D-4791-A7C5-CBD0B10E727C}" type="parTrans" cxnId="{284C4C74-E633-4B86-85D4-41D3E7B1D6FD}">
      <dgm:prSet/>
      <dgm:spPr/>
      <dgm:t>
        <a:bodyPr/>
        <a:lstStyle/>
        <a:p>
          <a:endParaRPr lang="en-US"/>
        </a:p>
      </dgm:t>
    </dgm:pt>
    <dgm:pt modelId="{7953689F-81E4-49DB-A664-561AF1CD8D11}" type="sibTrans" cxnId="{284C4C74-E633-4B86-85D4-41D3E7B1D6FD}">
      <dgm:prSet/>
      <dgm:spPr/>
      <dgm:t>
        <a:bodyPr/>
        <a:lstStyle/>
        <a:p>
          <a:endParaRPr lang="en-US"/>
        </a:p>
      </dgm:t>
    </dgm:pt>
    <dgm:pt modelId="{87E7297B-5F3F-4E1A-8AEC-C62AD21C3765}">
      <dgm:prSet custT="1"/>
      <dgm:spPr/>
      <dgm:t>
        <a:bodyPr/>
        <a:lstStyle/>
        <a:p>
          <a:pPr rtl="0"/>
          <a:r>
            <a:rPr lang="en-US" sz="2000"/>
            <a:t>end</a:t>
          </a:r>
          <a:endParaRPr lang="en-US" sz="2000" dirty="0"/>
        </a:p>
      </dgm:t>
    </dgm:pt>
    <dgm:pt modelId="{01EA8F49-C170-4787-9BA7-73D1AD5461F0}" type="parTrans" cxnId="{B27D23C4-16F7-4619-A401-223C4E6710A5}">
      <dgm:prSet/>
      <dgm:spPr/>
      <dgm:t>
        <a:bodyPr/>
        <a:lstStyle/>
        <a:p>
          <a:endParaRPr lang="en-US"/>
        </a:p>
      </dgm:t>
    </dgm:pt>
    <dgm:pt modelId="{25C16F12-414A-4D66-A480-8D9283CD7473}" type="sibTrans" cxnId="{B27D23C4-16F7-4619-A401-223C4E6710A5}">
      <dgm:prSet/>
      <dgm:spPr/>
      <dgm:t>
        <a:bodyPr/>
        <a:lstStyle/>
        <a:p>
          <a:endParaRPr lang="en-US"/>
        </a:p>
      </dgm:t>
    </dgm:pt>
    <dgm:pt modelId="{6DBC50DB-3A89-46DB-8A7B-842D7E762E04}">
      <dgm:prSet custT="1"/>
      <dgm:spPr/>
      <dgm:t>
        <a:bodyPr/>
        <a:lstStyle/>
        <a:p>
          <a:pPr rtl="0"/>
          <a:r>
            <a:rPr lang="en-US" sz="2000" dirty="0"/>
            <a:t>Begin</a:t>
          </a:r>
        </a:p>
      </dgm:t>
    </dgm:pt>
    <dgm:pt modelId="{6352AEFB-D055-4C9E-A37F-3ACCB10A4E89}" type="parTrans" cxnId="{7E68C8FC-8139-41F1-B7BD-063E20F4D44F}">
      <dgm:prSet/>
      <dgm:spPr/>
      <dgm:t>
        <a:bodyPr/>
        <a:lstStyle/>
        <a:p>
          <a:endParaRPr lang="zh-CN" altLang="en-US"/>
        </a:p>
      </dgm:t>
    </dgm:pt>
    <dgm:pt modelId="{3F95EB64-42B7-4200-9941-21C01B93F423}" type="sibTrans" cxnId="{7E68C8FC-8139-41F1-B7BD-063E20F4D44F}">
      <dgm:prSet/>
      <dgm:spPr/>
      <dgm:t>
        <a:bodyPr/>
        <a:lstStyle/>
        <a:p>
          <a:endParaRPr lang="zh-CN" altLang="en-US"/>
        </a:p>
      </dgm:t>
    </dgm:pt>
    <dgm:pt modelId="{874DCDF8-E2FB-424C-BB4D-D8BB8310DB21}" type="pres">
      <dgm:prSet presAssocID="{84074D47-9D24-46A8-9B3C-8D85247F9B42}" presName="Name0" presStyleCnt="0">
        <dgm:presLayoutVars>
          <dgm:dir/>
          <dgm:animLvl val="lvl"/>
          <dgm:resizeHandles val="exact"/>
        </dgm:presLayoutVars>
      </dgm:prSet>
      <dgm:spPr/>
    </dgm:pt>
    <dgm:pt modelId="{500AE7A0-4E1A-472F-BF79-364FCB94E4D9}" type="pres">
      <dgm:prSet presAssocID="{87E7297B-5F3F-4E1A-8AEC-C62AD21C3765}" presName="boxAndChildren" presStyleCnt="0"/>
      <dgm:spPr/>
    </dgm:pt>
    <dgm:pt modelId="{0F2A4B24-3E3B-4707-8EE1-310363AC0F0A}" type="pres">
      <dgm:prSet presAssocID="{87E7297B-5F3F-4E1A-8AEC-C62AD21C3765}" presName="parentTextBox" presStyleLbl="node1" presStyleIdx="0" presStyleCnt="7"/>
      <dgm:spPr/>
    </dgm:pt>
    <dgm:pt modelId="{E00C11D1-FC3C-4F86-AA3E-BE67E868A8AA}" type="pres">
      <dgm:prSet presAssocID="{7953689F-81E4-49DB-A664-561AF1CD8D11}" presName="sp" presStyleCnt="0"/>
      <dgm:spPr/>
    </dgm:pt>
    <dgm:pt modelId="{61B46BAB-6E90-4766-B85E-BD527DF2F770}" type="pres">
      <dgm:prSet presAssocID="{CD1E5367-9212-4386-A8EB-586A4C9EC7A7}" presName="arrowAndChildren" presStyleCnt="0"/>
      <dgm:spPr/>
    </dgm:pt>
    <dgm:pt modelId="{B7DE4FCF-9041-46F3-8333-09E40C1DFE68}" type="pres">
      <dgm:prSet presAssocID="{CD1E5367-9212-4386-A8EB-586A4C9EC7A7}" presName="parentTextArrow" presStyleLbl="node1" presStyleIdx="1" presStyleCnt="7"/>
      <dgm:spPr/>
    </dgm:pt>
    <dgm:pt modelId="{17E70735-372F-4993-BE64-F29EF13EADD7}" type="pres">
      <dgm:prSet presAssocID="{09EF253A-7042-4EAD-BB02-3BECC1E0BDDB}" presName="sp" presStyleCnt="0"/>
      <dgm:spPr/>
    </dgm:pt>
    <dgm:pt modelId="{F93E08FD-9687-4688-8F93-2BF124AF41F7}" type="pres">
      <dgm:prSet presAssocID="{0A8A1350-40E5-4CF3-909B-721A7331892C}" presName="arrowAndChildren" presStyleCnt="0"/>
      <dgm:spPr/>
    </dgm:pt>
    <dgm:pt modelId="{E45FD45D-40C3-4609-977A-364C2C290C81}" type="pres">
      <dgm:prSet presAssocID="{0A8A1350-40E5-4CF3-909B-721A7331892C}" presName="parentTextArrow" presStyleLbl="node1" presStyleIdx="2" presStyleCnt="7"/>
      <dgm:spPr/>
    </dgm:pt>
    <dgm:pt modelId="{470E497A-9F4E-4C56-9559-7E4804E82223}" type="pres">
      <dgm:prSet presAssocID="{E62DEA89-1223-468C-83FD-74353D82BCE2}" presName="sp" presStyleCnt="0"/>
      <dgm:spPr/>
    </dgm:pt>
    <dgm:pt modelId="{C9E44EB1-B3EB-4DB7-BB64-97E78ACBCEEA}" type="pres">
      <dgm:prSet presAssocID="{BE2FE14A-3EB1-4E4A-9A70-5BD0251E5487}" presName="arrowAndChildren" presStyleCnt="0"/>
      <dgm:spPr/>
    </dgm:pt>
    <dgm:pt modelId="{A57D7937-95CC-4CC1-A337-6CEDE5816D30}" type="pres">
      <dgm:prSet presAssocID="{BE2FE14A-3EB1-4E4A-9A70-5BD0251E5487}" presName="parentTextArrow" presStyleLbl="node1" presStyleIdx="3" presStyleCnt="7"/>
      <dgm:spPr/>
    </dgm:pt>
    <dgm:pt modelId="{1B72D9C0-08BB-4BC1-B3C8-2EFD49F3349F}" type="pres">
      <dgm:prSet presAssocID="{748F064F-DB85-4BA0-8F7A-61289A411DDF}" presName="sp" presStyleCnt="0"/>
      <dgm:spPr/>
    </dgm:pt>
    <dgm:pt modelId="{1C29E9C3-53E1-445D-9C68-A9638DCCB5FE}" type="pres">
      <dgm:prSet presAssocID="{9D5A5C30-67A4-484E-AF59-D7F57757BD39}" presName="arrowAndChildren" presStyleCnt="0"/>
      <dgm:spPr/>
    </dgm:pt>
    <dgm:pt modelId="{5F6D9A67-40AF-4F22-87BF-3F7F917AC6B5}" type="pres">
      <dgm:prSet presAssocID="{9D5A5C30-67A4-484E-AF59-D7F57757BD39}" presName="parentTextArrow" presStyleLbl="node1" presStyleIdx="4" presStyleCnt="7"/>
      <dgm:spPr/>
    </dgm:pt>
    <dgm:pt modelId="{BEAA3AAD-E382-4496-AA0D-E3D52870B322}" type="pres">
      <dgm:prSet presAssocID="{79458BF6-C793-4D78-8988-59B9436088A6}" presName="sp" presStyleCnt="0"/>
      <dgm:spPr/>
    </dgm:pt>
    <dgm:pt modelId="{2C3E55F2-012F-485F-8AC7-65A4D2D112F6}" type="pres">
      <dgm:prSet presAssocID="{B6F3513B-2C8A-4A15-B385-A7293B9DFD4F}" presName="arrowAndChildren" presStyleCnt="0"/>
      <dgm:spPr/>
    </dgm:pt>
    <dgm:pt modelId="{AB64AF13-462D-4571-B578-8590E1C6D4EE}" type="pres">
      <dgm:prSet presAssocID="{B6F3513B-2C8A-4A15-B385-A7293B9DFD4F}" presName="parentTextArrow" presStyleLbl="node1" presStyleIdx="5" presStyleCnt="7"/>
      <dgm:spPr/>
    </dgm:pt>
    <dgm:pt modelId="{91A226BF-BAEC-47C6-92B4-BF6E4410E1FB}" type="pres">
      <dgm:prSet presAssocID="{3F95EB64-42B7-4200-9941-21C01B93F423}" presName="sp" presStyleCnt="0"/>
      <dgm:spPr/>
    </dgm:pt>
    <dgm:pt modelId="{DFD3E6E7-E298-441B-9B6B-A15259A9A910}" type="pres">
      <dgm:prSet presAssocID="{6DBC50DB-3A89-46DB-8A7B-842D7E762E04}" presName="arrowAndChildren" presStyleCnt="0"/>
      <dgm:spPr/>
    </dgm:pt>
    <dgm:pt modelId="{2507D94E-43A5-4CA7-98BA-322B7B09EDA9}" type="pres">
      <dgm:prSet presAssocID="{6DBC50DB-3A89-46DB-8A7B-842D7E762E04}" presName="parentTextArrow" presStyleLbl="node1" presStyleIdx="6" presStyleCnt="7"/>
      <dgm:spPr/>
    </dgm:pt>
  </dgm:ptLst>
  <dgm:cxnLst>
    <dgm:cxn modelId="{9D3E135C-1568-4909-A44B-09B1756B3CEF}" type="presOf" srcId="{BE2FE14A-3EB1-4E4A-9A70-5BD0251E5487}" destId="{A57D7937-95CC-4CC1-A337-6CEDE5816D30}" srcOrd="0" destOrd="0" presId="urn:microsoft.com/office/officeart/2005/8/layout/process4"/>
    <dgm:cxn modelId="{A9CA6F5E-5E33-4B32-93C5-C768611116B7}" type="presOf" srcId="{0A8A1350-40E5-4CF3-909B-721A7331892C}" destId="{E45FD45D-40C3-4609-977A-364C2C290C81}" srcOrd="0" destOrd="0" presId="urn:microsoft.com/office/officeart/2005/8/layout/process4"/>
    <dgm:cxn modelId="{956EDB4D-0D5B-43A8-9A0C-79B17331EF8B}" srcId="{84074D47-9D24-46A8-9B3C-8D85247F9B42}" destId="{B6F3513B-2C8A-4A15-B385-A7293B9DFD4F}" srcOrd="1" destOrd="0" parTransId="{FF8A5721-0B16-4935-928E-3CBAEE77316D}" sibTransId="{79458BF6-C793-4D78-8988-59B9436088A6}"/>
    <dgm:cxn modelId="{284C4C74-E633-4B86-85D4-41D3E7B1D6FD}" srcId="{84074D47-9D24-46A8-9B3C-8D85247F9B42}" destId="{CD1E5367-9212-4386-A8EB-586A4C9EC7A7}" srcOrd="5" destOrd="0" parTransId="{B1EBE1E6-109D-4791-A7C5-CBD0B10E727C}" sibTransId="{7953689F-81E4-49DB-A664-561AF1CD8D11}"/>
    <dgm:cxn modelId="{32687479-5EE9-4FE4-B94C-765B1AAFDD66}" type="presOf" srcId="{CD1E5367-9212-4386-A8EB-586A4C9EC7A7}" destId="{B7DE4FCF-9041-46F3-8333-09E40C1DFE68}" srcOrd="0" destOrd="0" presId="urn:microsoft.com/office/officeart/2005/8/layout/process4"/>
    <dgm:cxn modelId="{291C92A7-A984-49FD-8A48-98136ADCE7A7}" srcId="{84074D47-9D24-46A8-9B3C-8D85247F9B42}" destId="{9D5A5C30-67A4-484E-AF59-D7F57757BD39}" srcOrd="2" destOrd="0" parTransId="{DFC9EE3B-B695-4B45-A03D-1B09C8E207C1}" sibTransId="{748F064F-DB85-4BA0-8F7A-61289A411DDF}"/>
    <dgm:cxn modelId="{82DD06B5-7903-4416-8957-6918FB3405F5}" type="presOf" srcId="{84074D47-9D24-46A8-9B3C-8D85247F9B42}" destId="{874DCDF8-E2FB-424C-BB4D-D8BB8310DB21}" srcOrd="0" destOrd="0" presId="urn:microsoft.com/office/officeart/2005/8/layout/process4"/>
    <dgm:cxn modelId="{7415DCB9-1631-4661-8DDB-378949278360}" srcId="{84074D47-9D24-46A8-9B3C-8D85247F9B42}" destId="{BE2FE14A-3EB1-4E4A-9A70-5BD0251E5487}" srcOrd="3" destOrd="0" parTransId="{1D942B28-A7A9-4AEA-A8A9-E27038118743}" sibTransId="{E62DEA89-1223-468C-83FD-74353D82BCE2}"/>
    <dgm:cxn modelId="{78D762BA-FAE2-4C2B-94DB-B410B9EFFADA}" type="presOf" srcId="{6DBC50DB-3A89-46DB-8A7B-842D7E762E04}" destId="{2507D94E-43A5-4CA7-98BA-322B7B09EDA9}" srcOrd="0" destOrd="0" presId="urn:microsoft.com/office/officeart/2005/8/layout/process4"/>
    <dgm:cxn modelId="{B27D23C4-16F7-4619-A401-223C4E6710A5}" srcId="{84074D47-9D24-46A8-9B3C-8D85247F9B42}" destId="{87E7297B-5F3F-4E1A-8AEC-C62AD21C3765}" srcOrd="6" destOrd="0" parTransId="{01EA8F49-C170-4787-9BA7-73D1AD5461F0}" sibTransId="{25C16F12-414A-4D66-A480-8D9283CD7473}"/>
    <dgm:cxn modelId="{573678C8-AE33-4056-9FA0-FC0BBF52F34E}" srcId="{84074D47-9D24-46A8-9B3C-8D85247F9B42}" destId="{0A8A1350-40E5-4CF3-909B-721A7331892C}" srcOrd="4" destOrd="0" parTransId="{DFC5BD1E-0968-4894-A603-A0664AA651E1}" sibTransId="{09EF253A-7042-4EAD-BB02-3BECC1E0BDDB}"/>
    <dgm:cxn modelId="{FDD6DDC9-4C0D-46C2-8261-0541ECB2CCF0}" type="presOf" srcId="{9D5A5C30-67A4-484E-AF59-D7F57757BD39}" destId="{5F6D9A67-40AF-4F22-87BF-3F7F917AC6B5}" srcOrd="0" destOrd="0" presId="urn:microsoft.com/office/officeart/2005/8/layout/process4"/>
    <dgm:cxn modelId="{23EC0ADB-9BDB-4854-BA12-9D1261D02632}" type="presOf" srcId="{87E7297B-5F3F-4E1A-8AEC-C62AD21C3765}" destId="{0F2A4B24-3E3B-4707-8EE1-310363AC0F0A}" srcOrd="0" destOrd="0" presId="urn:microsoft.com/office/officeart/2005/8/layout/process4"/>
    <dgm:cxn modelId="{E959C6F2-6363-4504-9D20-24CED8A77F8F}" type="presOf" srcId="{B6F3513B-2C8A-4A15-B385-A7293B9DFD4F}" destId="{AB64AF13-462D-4571-B578-8590E1C6D4EE}" srcOrd="0" destOrd="0" presId="urn:microsoft.com/office/officeart/2005/8/layout/process4"/>
    <dgm:cxn modelId="{7E68C8FC-8139-41F1-B7BD-063E20F4D44F}" srcId="{84074D47-9D24-46A8-9B3C-8D85247F9B42}" destId="{6DBC50DB-3A89-46DB-8A7B-842D7E762E04}" srcOrd="0" destOrd="0" parTransId="{6352AEFB-D055-4C9E-A37F-3ACCB10A4E89}" sibTransId="{3F95EB64-42B7-4200-9941-21C01B93F423}"/>
    <dgm:cxn modelId="{25D3EC99-3C0F-489F-BB16-57FB6D20A7F4}" type="presParOf" srcId="{874DCDF8-E2FB-424C-BB4D-D8BB8310DB21}" destId="{500AE7A0-4E1A-472F-BF79-364FCB94E4D9}" srcOrd="0" destOrd="0" presId="urn:microsoft.com/office/officeart/2005/8/layout/process4"/>
    <dgm:cxn modelId="{A0ECC95F-E4DA-4CD1-B77A-46DA56177531}" type="presParOf" srcId="{500AE7A0-4E1A-472F-BF79-364FCB94E4D9}" destId="{0F2A4B24-3E3B-4707-8EE1-310363AC0F0A}" srcOrd="0" destOrd="0" presId="urn:microsoft.com/office/officeart/2005/8/layout/process4"/>
    <dgm:cxn modelId="{08017ADC-337B-4C99-B390-9DD705B0DCAE}" type="presParOf" srcId="{874DCDF8-E2FB-424C-BB4D-D8BB8310DB21}" destId="{E00C11D1-FC3C-4F86-AA3E-BE67E868A8AA}" srcOrd="1" destOrd="0" presId="urn:microsoft.com/office/officeart/2005/8/layout/process4"/>
    <dgm:cxn modelId="{B8E29975-2E56-4EA3-9C40-7032B5779394}" type="presParOf" srcId="{874DCDF8-E2FB-424C-BB4D-D8BB8310DB21}" destId="{61B46BAB-6E90-4766-B85E-BD527DF2F770}" srcOrd="2" destOrd="0" presId="urn:microsoft.com/office/officeart/2005/8/layout/process4"/>
    <dgm:cxn modelId="{D24D704B-4561-4418-9E13-4017FDD68739}" type="presParOf" srcId="{61B46BAB-6E90-4766-B85E-BD527DF2F770}" destId="{B7DE4FCF-9041-46F3-8333-09E40C1DFE68}" srcOrd="0" destOrd="0" presId="urn:microsoft.com/office/officeart/2005/8/layout/process4"/>
    <dgm:cxn modelId="{62B10164-6C0A-468B-A8D1-B891BB851D1F}" type="presParOf" srcId="{874DCDF8-E2FB-424C-BB4D-D8BB8310DB21}" destId="{17E70735-372F-4993-BE64-F29EF13EADD7}" srcOrd="3" destOrd="0" presId="urn:microsoft.com/office/officeart/2005/8/layout/process4"/>
    <dgm:cxn modelId="{F88B4412-0836-4F44-B094-E5BE8DBDEB5F}" type="presParOf" srcId="{874DCDF8-E2FB-424C-BB4D-D8BB8310DB21}" destId="{F93E08FD-9687-4688-8F93-2BF124AF41F7}" srcOrd="4" destOrd="0" presId="urn:microsoft.com/office/officeart/2005/8/layout/process4"/>
    <dgm:cxn modelId="{8F8BD5D4-2184-4C3A-8D7D-26F503E4BDC3}" type="presParOf" srcId="{F93E08FD-9687-4688-8F93-2BF124AF41F7}" destId="{E45FD45D-40C3-4609-977A-364C2C290C81}" srcOrd="0" destOrd="0" presId="urn:microsoft.com/office/officeart/2005/8/layout/process4"/>
    <dgm:cxn modelId="{86C2CC92-801D-4CB3-A301-374591A2F6F3}" type="presParOf" srcId="{874DCDF8-E2FB-424C-BB4D-D8BB8310DB21}" destId="{470E497A-9F4E-4C56-9559-7E4804E82223}" srcOrd="5" destOrd="0" presId="urn:microsoft.com/office/officeart/2005/8/layout/process4"/>
    <dgm:cxn modelId="{52A1538F-175B-4895-8885-FEC67533E16E}" type="presParOf" srcId="{874DCDF8-E2FB-424C-BB4D-D8BB8310DB21}" destId="{C9E44EB1-B3EB-4DB7-BB64-97E78ACBCEEA}" srcOrd="6" destOrd="0" presId="urn:microsoft.com/office/officeart/2005/8/layout/process4"/>
    <dgm:cxn modelId="{5ACD2620-3FD3-4C39-88CD-0EDA3065B8D1}" type="presParOf" srcId="{C9E44EB1-B3EB-4DB7-BB64-97E78ACBCEEA}" destId="{A57D7937-95CC-4CC1-A337-6CEDE5816D30}" srcOrd="0" destOrd="0" presId="urn:microsoft.com/office/officeart/2005/8/layout/process4"/>
    <dgm:cxn modelId="{437EEB68-864E-4974-8089-A478FBAA883A}" type="presParOf" srcId="{874DCDF8-E2FB-424C-BB4D-D8BB8310DB21}" destId="{1B72D9C0-08BB-4BC1-B3C8-2EFD49F3349F}" srcOrd="7" destOrd="0" presId="urn:microsoft.com/office/officeart/2005/8/layout/process4"/>
    <dgm:cxn modelId="{A3A205F8-A750-407E-9EA6-F51FF8304824}" type="presParOf" srcId="{874DCDF8-E2FB-424C-BB4D-D8BB8310DB21}" destId="{1C29E9C3-53E1-445D-9C68-A9638DCCB5FE}" srcOrd="8" destOrd="0" presId="urn:microsoft.com/office/officeart/2005/8/layout/process4"/>
    <dgm:cxn modelId="{D3CFAE66-DC7F-4A90-A7A3-49EE98C17911}" type="presParOf" srcId="{1C29E9C3-53E1-445D-9C68-A9638DCCB5FE}" destId="{5F6D9A67-40AF-4F22-87BF-3F7F917AC6B5}" srcOrd="0" destOrd="0" presId="urn:microsoft.com/office/officeart/2005/8/layout/process4"/>
    <dgm:cxn modelId="{1D8AAD25-CE49-4342-A394-9623C64FAEE9}" type="presParOf" srcId="{874DCDF8-E2FB-424C-BB4D-D8BB8310DB21}" destId="{BEAA3AAD-E382-4496-AA0D-E3D52870B322}" srcOrd="9" destOrd="0" presId="urn:microsoft.com/office/officeart/2005/8/layout/process4"/>
    <dgm:cxn modelId="{C1DD7F0E-C707-4E61-B861-C5972ED83E89}" type="presParOf" srcId="{874DCDF8-E2FB-424C-BB4D-D8BB8310DB21}" destId="{2C3E55F2-012F-485F-8AC7-65A4D2D112F6}" srcOrd="10" destOrd="0" presId="urn:microsoft.com/office/officeart/2005/8/layout/process4"/>
    <dgm:cxn modelId="{2BAF8D19-5B00-4E24-BFB3-6452AC1C484B}" type="presParOf" srcId="{2C3E55F2-012F-485F-8AC7-65A4D2D112F6}" destId="{AB64AF13-462D-4571-B578-8590E1C6D4EE}" srcOrd="0" destOrd="0" presId="urn:microsoft.com/office/officeart/2005/8/layout/process4"/>
    <dgm:cxn modelId="{AE36D341-2C44-41F6-9F31-57B13A1C5785}" type="presParOf" srcId="{874DCDF8-E2FB-424C-BB4D-D8BB8310DB21}" destId="{91A226BF-BAEC-47C6-92B4-BF6E4410E1FB}" srcOrd="11" destOrd="0" presId="urn:microsoft.com/office/officeart/2005/8/layout/process4"/>
    <dgm:cxn modelId="{1406CC18-25EC-4AD3-AA4F-D86247998E22}" type="presParOf" srcId="{874DCDF8-E2FB-424C-BB4D-D8BB8310DB21}" destId="{DFD3E6E7-E298-441B-9B6B-A15259A9A910}" srcOrd="12" destOrd="0" presId="urn:microsoft.com/office/officeart/2005/8/layout/process4"/>
    <dgm:cxn modelId="{BDB77BE2-291F-42D4-8D9D-4B9292303E79}" type="presParOf" srcId="{DFD3E6E7-E298-441B-9B6B-A15259A9A910}" destId="{2507D94E-43A5-4CA7-98BA-322B7B09EDA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055772-0B15-48B1-9330-463DE2FA8F0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E6FAD6-6DE1-4B6E-A54C-986A35450662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zh-CN" dirty="0"/>
            <a:t>depositor</a:t>
          </a:r>
          <a:endParaRPr lang="zh-CN" altLang="en-US" dirty="0"/>
        </a:p>
      </dgm:t>
    </dgm:pt>
    <dgm:pt modelId="{80DCC011-8F0C-4A9D-A0B7-133E511F2969}" type="parTrans" cxnId="{E18DA56B-3EF2-4C47-BDBC-EE0CBA948C48}">
      <dgm:prSet/>
      <dgm:spPr/>
      <dgm:t>
        <a:bodyPr/>
        <a:lstStyle/>
        <a:p>
          <a:endParaRPr lang="zh-CN" altLang="en-US"/>
        </a:p>
      </dgm:t>
    </dgm:pt>
    <dgm:pt modelId="{16F1F26C-6FE1-4BB8-84AF-773CF3F64180}" type="sibTrans" cxnId="{E18DA56B-3EF2-4C47-BDBC-EE0CBA948C48}">
      <dgm:prSet/>
      <dgm:spPr/>
      <dgm:t>
        <a:bodyPr/>
        <a:lstStyle/>
        <a:p>
          <a:endParaRPr lang="zh-CN" altLang="en-US"/>
        </a:p>
      </dgm:t>
    </dgm:pt>
    <dgm:pt modelId="{9D3CE96E-A8CF-47B3-A5FE-ECF0E1AC737F}">
      <dgm:prSet phldrT="[文本]"/>
      <dgm:spPr/>
      <dgm:t>
        <a:bodyPr/>
        <a:lstStyle/>
        <a:p>
          <a:r>
            <a:rPr lang="en-US" altLang="zh-CN" dirty="0"/>
            <a:t>Push</a:t>
          </a:r>
          <a:endParaRPr lang="zh-CN" altLang="en-US" dirty="0"/>
        </a:p>
      </dgm:t>
    </dgm:pt>
    <dgm:pt modelId="{4E73BD4F-F738-4EDC-A2A4-812AA065699A}" type="parTrans" cxnId="{93CEFFF8-CAFC-4FC7-BDD3-7DA32600CB50}">
      <dgm:prSet/>
      <dgm:spPr/>
      <dgm:t>
        <a:bodyPr/>
        <a:lstStyle/>
        <a:p>
          <a:endParaRPr lang="zh-CN" altLang="en-US"/>
        </a:p>
      </dgm:t>
    </dgm:pt>
    <dgm:pt modelId="{8C6B25D4-092B-45E8-9526-ABC90D688A8A}" type="sibTrans" cxnId="{93CEFFF8-CAFC-4FC7-BDD3-7DA32600CB50}">
      <dgm:prSet/>
      <dgm:spPr/>
      <dgm:t>
        <a:bodyPr/>
        <a:lstStyle/>
        <a:p>
          <a:endParaRPr lang="zh-CN" altLang="en-US"/>
        </a:p>
      </dgm:t>
    </dgm:pt>
    <dgm:pt modelId="{98F8B376-50DA-49B7-A719-A478B5F190E5}">
      <dgm:prSet phldrT="[文本]"/>
      <dgm:spPr/>
      <dgm:t>
        <a:bodyPr/>
        <a:lstStyle/>
        <a:p>
          <a:r>
            <a:rPr lang="en-US" altLang="zh-CN" dirty="0"/>
            <a:t>Field solver</a:t>
          </a:r>
          <a:endParaRPr lang="zh-CN" altLang="en-US" dirty="0"/>
        </a:p>
      </dgm:t>
    </dgm:pt>
    <dgm:pt modelId="{1D0803B9-72E9-4152-8268-88EA950BF429}" type="parTrans" cxnId="{91767949-6D41-4F19-A1D2-789DE2710471}">
      <dgm:prSet/>
      <dgm:spPr/>
      <dgm:t>
        <a:bodyPr/>
        <a:lstStyle/>
        <a:p>
          <a:endParaRPr lang="zh-CN" altLang="en-US"/>
        </a:p>
      </dgm:t>
    </dgm:pt>
    <dgm:pt modelId="{8ABB5A66-D581-4D08-9BBB-AF14E44A184E}" type="sibTrans" cxnId="{91767949-6D41-4F19-A1D2-789DE2710471}">
      <dgm:prSet/>
      <dgm:spPr/>
      <dgm:t>
        <a:bodyPr/>
        <a:lstStyle/>
        <a:p>
          <a:endParaRPr lang="zh-CN" altLang="en-US"/>
        </a:p>
      </dgm:t>
    </dgm:pt>
    <dgm:pt modelId="{2A0D603F-0EB8-48C8-BBD9-12AF0A1FA990}">
      <dgm:prSet phldrT="[文本]"/>
      <dgm:spPr/>
      <dgm:t>
        <a:bodyPr/>
        <a:lstStyle/>
        <a:p>
          <a:r>
            <a:rPr lang="en-US" altLang="zh-CN" dirty="0"/>
            <a:t>Other: loss criteria</a:t>
          </a:r>
          <a:endParaRPr lang="zh-CN" altLang="en-US" dirty="0"/>
        </a:p>
      </dgm:t>
    </dgm:pt>
    <dgm:pt modelId="{2CA7D505-E707-444C-9141-9D913922056B}" type="parTrans" cxnId="{79FE958F-C4E6-41AA-BEF6-B2507F5A99CB}">
      <dgm:prSet/>
      <dgm:spPr/>
      <dgm:t>
        <a:bodyPr/>
        <a:lstStyle/>
        <a:p>
          <a:endParaRPr lang="zh-CN" altLang="en-US"/>
        </a:p>
      </dgm:t>
    </dgm:pt>
    <dgm:pt modelId="{BA3FD65A-E1B0-43E5-93D5-83A992A47686}" type="sibTrans" cxnId="{79FE958F-C4E6-41AA-BEF6-B2507F5A99CB}">
      <dgm:prSet/>
      <dgm:spPr/>
      <dgm:t>
        <a:bodyPr/>
        <a:lstStyle/>
        <a:p>
          <a:endParaRPr lang="zh-CN" altLang="en-US"/>
        </a:p>
      </dgm:t>
    </dgm:pt>
    <dgm:pt modelId="{A6C6FDD3-C2C9-441F-BD73-08373C0E9FA3}" type="pres">
      <dgm:prSet presAssocID="{3F055772-0B15-48B1-9330-463DE2FA8F04}" presName="cycle" presStyleCnt="0">
        <dgm:presLayoutVars>
          <dgm:dir/>
          <dgm:resizeHandles val="exact"/>
        </dgm:presLayoutVars>
      </dgm:prSet>
      <dgm:spPr/>
    </dgm:pt>
    <dgm:pt modelId="{5EA730BA-5FA2-4428-983C-981D48F7B719}" type="pres">
      <dgm:prSet presAssocID="{DEE6FAD6-6DE1-4B6E-A54C-986A35450662}" presName="node" presStyleLbl="node1" presStyleIdx="0" presStyleCnt="4" custScaleX="120948" custScaleY="120947">
        <dgm:presLayoutVars>
          <dgm:bulletEnabled val="1"/>
        </dgm:presLayoutVars>
      </dgm:prSet>
      <dgm:spPr/>
    </dgm:pt>
    <dgm:pt modelId="{045DFF7D-AE1C-4FAE-BEC5-69E38E34C35E}" type="pres">
      <dgm:prSet presAssocID="{DEE6FAD6-6DE1-4B6E-A54C-986A35450662}" presName="spNode" presStyleCnt="0"/>
      <dgm:spPr/>
    </dgm:pt>
    <dgm:pt modelId="{2C3619AE-13D6-4411-9163-5250D34D6025}" type="pres">
      <dgm:prSet presAssocID="{16F1F26C-6FE1-4BB8-84AF-773CF3F64180}" presName="sibTrans" presStyleLbl="sibTrans1D1" presStyleIdx="0" presStyleCnt="4"/>
      <dgm:spPr/>
    </dgm:pt>
    <dgm:pt modelId="{9E33AE97-CEA7-49DB-8BF9-A557DE77224D}" type="pres">
      <dgm:prSet presAssocID="{98F8B376-50DA-49B7-A719-A478B5F190E5}" presName="node" presStyleLbl="node1" presStyleIdx="1" presStyleCnt="4" custScaleX="120948" custScaleY="120947">
        <dgm:presLayoutVars>
          <dgm:bulletEnabled val="1"/>
        </dgm:presLayoutVars>
      </dgm:prSet>
      <dgm:spPr/>
    </dgm:pt>
    <dgm:pt modelId="{C579BAD3-5054-4C15-BB8F-C7935148D7FE}" type="pres">
      <dgm:prSet presAssocID="{98F8B376-50DA-49B7-A719-A478B5F190E5}" presName="spNode" presStyleCnt="0"/>
      <dgm:spPr/>
    </dgm:pt>
    <dgm:pt modelId="{36609922-650D-4436-A224-94C35F11F61B}" type="pres">
      <dgm:prSet presAssocID="{8ABB5A66-D581-4D08-9BBB-AF14E44A184E}" presName="sibTrans" presStyleLbl="sibTrans1D1" presStyleIdx="1" presStyleCnt="4"/>
      <dgm:spPr/>
    </dgm:pt>
    <dgm:pt modelId="{2082C7D3-E6EE-4115-AF3F-1D237DAC85E3}" type="pres">
      <dgm:prSet presAssocID="{9D3CE96E-A8CF-47B3-A5FE-ECF0E1AC737F}" presName="node" presStyleLbl="node1" presStyleIdx="2" presStyleCnt="4" custScaleX="120948" custScaleY="120947">
        <dgm:presLayoutVars>
          <dgm:bulletEnabled val="1"/>
        </dgm:presLayoutVars>
      </dgm:prSet>
      <dgm:spPr/>
    </dgm:pt>
    <dgm:pt modelId="{CA949789-A4F6-4547-9696-9B5E7089D5F5}" type="pres">
      <dgm:prSet presAssocID="{9D3CE96E-A8CF-47B3-A5FE-ECF0E1AC737F}" presName="spNode" presStyleCnt="0"/>
      <dgm:spPr/>
    </dgm:pt>
    <dgm:pt modelId="{2E39C3F8-E11B-4DD8-AB60-33386602207A}" type="pres">
      <dgm:prSet presAssocID="{8C6B25D4-092B-45E8-9526-ABC90D688A8A}" presName="sibTrans" presStyleLbl="sibTrans1D1" presStyleIdx="2" presStyleCnt="4"/>
      <dgm:spPr/>
    </dgm:pt>
    <dgm:pt modelId="{3547FA48-8972-4054-96C1-CF0B84B9C804}" type="pres">
      <dgm:prSet presAssocID="{2A0D603F-0EB8-48C8-BBD9-12AF0A1FA990}" presName="node" presStyleLbl="node1" presStyleIdx="3" presStyleCnt="4" custScaleX="120948" custScaleY="120947">
        <dgm:presLayoutVars>
          <dgm:bulletEnabled val="1"/>
        </dgm:presLayoutVars>
      </dgm:prSet>
      <dgm:spPr/>
    </dgm:pt>
    <dgm:pt modelId="{875CFD48-92D3-4B0B-B853-D835AE5C59AC}" type="pres">
      <dgm:prSet presAssocID="{2A0D603F-0EB8-48C8-BBD9-12AF0A1FA990}" presName="spNode" presStyleCnt="0"/>
      <dgm:spPr/>
    </dgm:pt>
    <dgm:pt modelId="{AB2A807F-348C-41C2-B71F-9CAC688447A6}" type="pres">
      <dgm:prSet presAssocID="{BA3FD65A-E1B0-43E5-93D5-83A992A47686}" presName="sibTrans" presStyleLbl="sibTrans1D1" presStyleIdx="3" presStyleCnt="4"/>
      <dgm:spPr/>
    </dgm:pt>
  </dgm:ptLst>
  <dgm:cxnLst>
    <dgm:cxn modelId="{C4DA492D-DC03-41DD-9EEF-5BAE40FB1E85}" type="presOf" srcId="{DEE6FAD6-6DE1-4B6E-A54C-986A35450662}" destId="{5EA730BA-5FA2-4428-983C-981D48F7B719}" srcOrd="0" destOrd="0" presId="urn:microsoft.com/office/officeart/2005/8/layout/cycle5"/>
    <dgm:cxn modelId="{97732D46-1F49-46AC-AD07-68FD7D0ADF60}" type="presOf" srcId="{BA3FD65A-E1B0-43E5-93D5-83A992A47686}" destId="{AB2A807F-348C-41C2-B71F-9CAC688447A6}" srcOrd="0" destOrd="0" presId="urn:microsoft.com/office/officeart/2005/8/layout/cycle5"/>
    <dgm:cxn modelId="{91767949-6D41-4F19-A1D2-789DE2710471}" srcId="{3F055772-0B15-48B1-9330-463DE2FA8F04}" destId="{98F8B376-50DA-49B7-A719-A478B5F190E5}" srcOrd="1" destOrd="0" parTransId="{1D0803B9-72E9-4152-8268-88EA950BF429}" sibTransId="{8ABB5A66-D581-4D08-9BBB-AF14E44A184E}"/>
    <dgm:cxn modelId="{E18DA56B-3EF2-4C47-BDBC-EE0CBA948C48}" srcId="{3F055772-0B15-48B1-9330-463DE2FA8F04}" destId="{DEE6FAD6-6DE1-4B6E-A54C-986A35450662}" srcOrd="0" destOrd="0" parTransId="{80DCC011-8F0C-4A9D-A0B7-133E511F2969}" sibTransId="{16F1F26C-6FE1-4BB8-84AF-773CF3F64180}"/>
    <dgm:cxn modelId="{8443D56B-9CC0-4A1C-BE16-3458EA88F34C}" type="presOf" srcId="{8ABB5A66-D581-4D08-9BBB-AF14E44A184E}" destId="{36609922-650D-4436-A224-94C35F11F61B}" srcOrd="0" destOrd="0" presId="urn:microsoft.com/office/officeart/2005/8/layout/cycle5"/>
    <dgm:cxn modelId="{B9C99F7B-7842-4F5B-85E9-DAEE85F849B7}" type="presOf" srcId="{98F8B376-50DA-49B7-A719-A478B5F190E5}" destId="{9E33AE97-CEA7-49DB-8BF9-A557DE77224D}" srcOrd="0" destOrd="0" presId="urn:microsoft.com/office/officeart/2005/8/layout/cycle5"/>
    <dgm:cxn modelId="{79FE958F-C4E6-41AA-BEF6-B2507F5A99CB}" srcId="{3F055772-0B15-48B1-9330-463DE2FA8F04}" destId="{2A0D603F-0EB8-48C8-BBD9-12AF0A1FA990}" srcOrd="3" destOrd="0" parTransId="{2CA7D505-E707-444C-9141-9D913922056B}" sibTransId="{BA3FD65A-E1B0-43E5-93D5-83A992A47686}"/>
    <dgm:cxn modelId="{F5115D9C-E45A-46C0-9899-F77A1CE99ED9}" type="presOf" srcId="{2A0D603F-0EB8-48C8-BBD9-12AF0A1FA990}" destId="{3547FA48-8972-4054-96C1-CF0B84B9C804}" srcOrd="0" destOrd="0" presId="urn:microsoft.com/office/officeart/2005/8/layout/cycle5"/>
    <dgm:cxn modelId="{49CC9EC0-EF17-474E-AE15-4724AC8C03BD}" type="presOf" srcId="{8C6B25D4-092B-45E8-9526-ABC90D688A8A}" destId="{2E39C3F8-E11B-4DD8-AB60-33386602207A}" srcOrd="0" destOrd="0" presId="urn:microsoft.com/office/officeart/2005/8/layout/cycle5"/>
    <dgm:cxn modelId="{7BB50FD3-1CEB-4674-8216-81C51C40757C}" type="presOf" srcId="{3F055772-0B15-48B1-9330-463DE2FA8F04}" destId="{A6C6FDD3-C2C9-441F-BD73-08373C0E9FA3}" srcOrd="0" destOrd="0" presId="urn:microsoft.com/office/officeart/2005/8/layout/cycle5"/>
    <dgm:cxn modelId="{3F3D86F8-E519-4F0E-B1F7-F23661A16EAB}" type="presOf" srcId="{9D3CE96E-A8CF-47B3-A5FE-ECF0E1AC737F}" destId="{2082C7D3-E6EE-4115-AF3F-1D237DAC85E3}" srcOrd="0" destOrd="0" presId="urn:microsoft.com/office/officeart/2005/8/layout/cycle5"/>
    <dgm:cxn modelId="{93CEFFF8-CAFC-4FC7-BDD3-7DA32600CB50}" srcId="{3F055772-0B15-48B1-9330-463DE2FA8F04}" destId="{9D3CE96E-A8CF-47B3-A5FE-ECF0E1AC737F}" srcOrd="2" destOrd="0" parTransId="{4E73BD4F-F738-4EDC-A2A4-812AA065699A}" sibTransId="{8C6B25D4-092B-45E8-9526-ABC90D688A8A}"/>
    <dgm:cxn modelId="{880105FF-AB1B-457F-B0EF-0EE87DDA17DB}" type="presOf" srcId="{16F1F26C-6FE1-4BB8-84AF-773CF3F64180}" destId="{2C3619AE-13D6-4411-9163-5250D34D6025}" srcOrd="0" destOrd="0" presId="urn:microsoft.com/office/officeart/2005/8/layout/cycle5"/>
    <dgm:cxn modelId="{EC03BA97-7A35-4024-9003-B9707858A320}" type="presParOf" srcId="{A6C6FDD3-C2C9-441F-BD73-08373C0E9FA3}" destId="{5EA730BA-5FA2-4428-983C-981D48F7B719}" srcOrd="0" destOrd="0" presId="urn:microsoft.com/office/officeart/2005/8/layout/cycle5"/>
    <dgm:cxn modelId="{976574EA-BA01-4EAA-AC1D-C6807144381C}" type="presParOf" srcId="{A6C6FDD3-C2C9-441F-BD73-08373C0E9FA3}" destId="{045DFF7D-AE1C-4FAE-BEC5-69E38E34C35E}" srcOrd="1" destOrd="0" presId="urn:microsoft.com/office/officeart/2005/8/layout/cycle5"/>
    <dgm:cxn modelId="{A3291021-001C-40BE-86CD-990DBE489DF8}" type="presParOf" srcId="{A6C6FDD3-C2C9-441F-BD73-08373C0E9FA3}" destId="{2C3619AE-13D6-4411-9163-5250D34D6025}" srcOrd="2" destOrd="0" presId="urn:microsoft.com/office/officeart/2005/8/layout/cycle5"/>
    <dgm:cxn modelId="{4E18B92A-A686-45D4-AF2A-8DAC0C20A2E2}" type="presParOf" srcId="{A6C6FDD3-C2C9-441F-BD73-08373C0E9FA3}" destId="{9E33AE97-CEA7-49DB-8BF9-A557DE77224D}" srcOrd="3" destOrd="0" presId="urn:microsoft.com/office/officeart/2005/8/layout/cycle5"/>
    <dgm:cxn modelId="{BAE452AA-6F77-45C2-B34A-849BFF604093}" type="presParOf" srcId="{A6C6FDD3-C2C9-441F-BD73-08373C0E9FA3}" destId="{C579BAD3-5054-4C15-BB8F-C7935148D7FE}" srcOrd="4" destOrd="0" presId="urn:microsoft.com/office/officeart/2005/8/layout/cycle5"/>
    <dgm:cxn modelId="{5C114F9B-0EAA-471F-B30B-5A26325B835F}" type="presParOf" srcId="{A6C6FDD3-C2C9-441F-BD73-08373C0E9FA3}" destId="{36609922-650D-4436-A224-94C35F11F61B}" srcOrd="5" destOrd="0" presId="urn:microsoft.com/office/officeart/2005/8/layout/cycle5"/>
    <dgm:cxn modelId="{365D9F80-9CA0-4029-9583-E7C9630A0752}" type="presParOf" srcId="{A6C6FDD3-C2C9-441F-BD73-08373C0E9FA3}" destId="{2082C7D3-E6EE-4115-AF3F-1D237DAC85E3}" srcOrd="6" destOrd="0" presId="urn:microsoft.com/office/officeart/2005/8/layout/cycle5"/>
    <dgm:cxn modelId="{7BCB2FB7-F45F-4BE5-A18D-E1F630654D9F}" type="presParOf" srcId="{A6C6FDD3-C2C9-441F-BD73-08373C0E9FA3}" destId="{CA949789-A4F6-4547-9696-9B5E7089D5F5}" srcOrd="7" destOrd="0" presId="urn:microsoft.com/office/officeart/2005/8/layout/cycle5"/>
    <dgm:cxn modelId="{BB430C5F-2D02-468E-95A6-6A3B86B45386}" type="presParOf" srcId="{A6C6FDD3-C2C9-441F-BD73-08373C0E9FA3}" destId="{2E39C3F8-E11B-4DD8-AB60-33386602207A}" srcOrd="8" destOrd="0" presId="urn:microsoft.com/office/officeart/2005/8/layout/cycle5"/>
    <dgm:cxn modelId="{FD72F278-5C5F-4A6F-92EF-AD0BD2114EA3}" type="presParOf" srcId="{A6C6FDD3-C2C9-441F-BD73-08373C0E9FA3}" destId="{3547FA48-8972-4054-96C1-CF0B84B9C804}" srcOrd="9" destOrd="0" presId="urn:microsoft.com/office/officeart/2005/8/layout/cycle5"/>
    <dgm:cxn modelId="{C2FE113C-0E20-4763-BD37-B9F31DC652C1}" type="presParOf" srcId="{A6C6FDD3-C2C9-441F-BD73-08373C0E9FA3}" destId="{875CFD48-92D3-4B0B-B853-D835AE5C59AC}" srcOrd="10" destOrd="0" presId="urn:microsoft.com/office/officeart/2005/8/layout/cycle5"/>
    <dgm:cxn modelId="{037C554D-1985-4DA6-BA59-CE431673F6F2}" type="presParOf" srcId="{A6C6FDD3-C2C9-441F-BD73-08373C0E9FA3}" destId="{AB2A807F-348C-41C2-B71F-9CAC688447A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055772-0B15-48B1-9330-463DE2FA8F0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E6FAD6-6DE1-4B6E-A54C-986A35450662}">
      <dgm:prSet phldrT="[文本]"/>
      <dgm:spPr>
        <a:solidFill>
          <a:srgbClr val="C00000"/>
        </a:solidFill>
      </dgm:spPr>
      <dgm:t>
        <a:bodyPr/>
        <a:lstStyle/>
        <a:p>
          <a:r>
            <a:rPr lang="en-US" altLang="zh-CN" dirty="0"/>
            <a:t>depositor</a:t>
          </a:r>
          <a:endParaRPr lang="zh-CN" altLang="en-US" dirty="0"/>
        </a:p>
      </dgm:t>
    </dgm:pt>
    <dgm:pt modelId="{80DCC011-8F0C-4A9D-A0B7-133E511F2969}" type="parTrans" cxnId="{E18DA56B-3EF2-4C47-BDBC-EE0CBA948C48}">
      <dgm:prSet/>
      <dgm:spPr/>
      <dgm:t>
        <a:bodyPr/>
        <a:lstStyle/>
        <a:p>
          <a:endParaRPr lang="zh-CN" altLang="en-US"/>
        </a:p>
      </dgm:t>
    </dgm:pt>
    <dgm:pt modelId="{16F1F26C-6FE1-4BB8-84AF-773CF3F64180}" type="sibTrans" cxnId="{E18DA56B-3EF2-4C47-BDBC-EE0CBA948C48}">
      <dgm:prSet/>
      <dgm:spPr/>
      <dgm:t>
        <a:bodyPr/>
        <a:lstStyle/>
        <a:p>
          <a:endParaRPr lang="zh-CN" altLang="en-US"/>
        </a:p>
      </dgm:t>
    </dgm:pt>
    <dgm:pt modelId="{9D3CE96E-A8CF-47B3-A5FE-ECF0E1AC737F}">
      <dgm:prSet phldrT="[文本]"/>
      <dgm:spPr/>
      <dgm:t>
        <a:bodyPr/>
        <a:lstStyle/>
        <a:p>
          <a:r>
            <a:rPr lang="en-US" altLang="zh-CN" dirty="0"/>
            <a:t>Push</a:t>
          </a:r>
          <a:endParaRPr lang="zh-CN" altLang="en-US" dirty="0"/>
        </a:p>
      </dgm:t>
    </dgm:pt>
    <dgm:pt modelId="{4E73BD4F-F738-4EDC-A2A4-812AA065699A}" type="parTrans" cxnId="{93CEFFF8-CAFC-4FC7-BDD3-7DA32600CB50}">
      <dgm:prSet/>
      <dgm:spPr/>
      <dgm:t>
        <a:bodyPr/>
        <a:lstStyle/>
        <a:p>
          <a:endParaRPr lang="zh-CN" altLang="en-US"/>
        </a:p>
      </dgm:t>
    </dgm:pt>
    <dgm:pt modelId="{8C6B25D4-092B-45E8-9526-ABC90D688A8A}" type="sibTrans" cxnId="{93CEFFF8-CAFC-4FC7-BDD3-7DA32600CB50}">
      <dgm:prSet/>
      <dgm:spPr/>
      <dgm:t>
        <a:bodyPr/>
        <a:lstStyle/>
        <a:p>
          <a:endParaRPr lang="zh-CN" altLang="en-US"/>
        </a:p>
      </dgm:t>
    </dgm:pt>
    <dgm:pt modelId="{98F8B376-50DA-49B7-A719-A478B5F190E5}">
      <dgm:prSet phldrT="[文本]"/>
      <dgm:spPr/>
      <dgm:t>
        <a:bodyPr/>
        <a:lstStyle/>
        <a:p>
          <a:r>
            <a:rPr lang="en-US" altLang="zh-CN" dirty="0"/>
            <a:t>Field solver</a:t>
          </a:r>
          <a:endParaRPr lang="zh-CN" altLang="en-US" dirty="0"/>
        </a:p>
      </dgm:t>
    </dgm:pt>
    <dgm:pt modelId="{1D0803B9-72E9-4152-8268-88EA950BF429}" type="parTrans" cxnId="{91767949-6D41-4F19-A1D2-789DE2710471}">
      <dgm:prSet/>
      <dgm:spPr/>
      <dgm:t>
        <a:bodyPr/>
        <a:lstStyle/>
        <a:p>
          <a:endParaRPr lang="zh-CN" altLang="en-US"/>
        </a:p>
      </dgm:t>
    </dgm:pt>
    <dgm:pt modelId="{8ABB5A66-D581-4D08-9BBB-AF14E44A184E}" type="sibTrans" cxnId="{91767949-6D41-4F19-A1D2-789DE2710471}">
      <dgm:prSet/>
      <dgm:spPr/>
      <dgm:t>
        <a:bodyPr/>
        <a:lstStyle/>
        <a:p>
          <a:endParaRPr lang="zh-CN" altLang="en-US"/>
        </a:p>
      </dgm:t>
    </dgm:pt>
    <dgm:pt modelId="{2A0D603F-0EB8-48C8-BBD9-12AF0A1FA990}">
      <dgm:prSet phldrT="[文本]"/>
      <dgm:spPr/>
      <dgm:t>
        <a:bodyPr/>
        <a:lstStyle/>
        <a:p>
          <a:r>
            <a:rPr lang="en-US" altLang="zh-CN" dirty="0"/>
            <a:t>Other: loss criteria</a:t>
          </a:r>
          <a:endParaRPr lang="zh-CN" altLang="en-US" dirty="0"/>
        </a:p>
      </dgm:t>
    </dgm:pt>
    <dgm:pt modelId="{2CA7D505-E707-444C-9141-9D913922056B}" type="parTrans" cxnId="{79FE958F-C4E6-41AA-BEF6-B2507F5A99CB}">
      <dgm:prSet/>
      <dgm:spPr/>
      <dgm:t>
        <a:bodyPr/>
        <a:lstStyle/>
        <a:p>
          <a:endParaRPr lang="zh-CN" altLang="en-US"/>
        </a:p>
      </dgm:t>
    </dgm:pt>
    <dgm:pt modelId="{BA3FD65A-E1B0-43E5-93D5-83A992A47686}" type="sibTrans" cxnId="{79FE958F-C4E6-41AA-BEF6-B2507F5A99CB}">
      <dgm:prSet/>
      <dgm:spPr/>
      <dgm:t>
        <a:bodyPr/>
        <a:lstStyle/>
        <a:p>
          <a:endParaRPr lang="zh-CN" altLang="en-US"/>
        </a:p>
      </dgm:t>
    </dgm:pt>
    <dgm:pt modelId="{A6C6FDD3-C2C9-441F-BD73-08373C0E9FA3}" type="pres">
      <dgm:prSet presAssocID="{3F055772-0B15-48B1-9330-463DE2FA8F04}" presName="cycle" presStyleCnt="0">
        <dgm:presLayoutVars>
          <dgm:dir/>
          <dgm:resizeHandles val="exact"/>
        </dgm:presLayoutVars>
      </dgm:prSet>
      <dgm:spPr/>
    </dgm:pt>
    <dgm:pt modelId="{5EA730BA-5FA2-4428-983C-981D48F7B719}" type="pres">
      <dgm:prSet presAssocID="{DEE6FAD6-6DE1-4B6E-A54C-986A35450662}" presName="node" presStyleLbl="node1" presStyleIdx="0" presStyleCnt="4" custScaleX="120948" custScaleY="120947">
        <dgm:presLayoutVars>
          <dgm:bulletEnabled val="1"/>
        </dgm:presLayoutVars>
      </dgm:prSet>
      <dgm:spPr/>
    </dgm:pt>
    <dgm:pt modelId="{045DFF7D-AE1C-4FAE-BEC5-69E38E34C35E}" type="pres">
      <dgm:prSet presAssocID="{DEE6FAD6-6DE1-4B6E-A54C-986A35450662}" presName="spNode" presStyleCnt="0"/>
      <dgm:spPr/>
    </dgm:pt>
    <dgm:pt modelId="{2C3619AE-13D6-4411-9163-5250D34D6025}" type="pres">
      <dgm:prSet presAssocID="{16F1F26C-6FE1-4BB8-84AF-773CF3F64180}" presName="sibTrans" presStyleLbl="sibTrans1D1" presStyleIdx="0" presStyleCnt="4"/>
      <dgm:spPr/>
    </dgm:pt>
    <dgm:pt modelId="{9E33AE97-CEA7-49DB-8BF9-A557DE77224D}" type="pres">
      <dgm:prSet presAssocID="{98F8B376-50DA-49B7-A719-A478B5F190E5}" presName="node" presStyleLbl="node1" presStyleIdx="1" presStyleCnt="4" custScaleX="120948" custScaleY="120947">
        <dgm:presLayoutVars>
          <dgm:bulletEnabled val="1"/>
        </dgm:presLayoutVars>
      </dgm:prSet>
      <dgm:spPr/>
    </dgm:pt>
    <dgm:pt modelId="{C579BAD3-5054-4C15-BB8F-C7935148D7FE}" type="pres">
      <dgm:prSet presAssocID="{98F8B376-50DA-49B7-A719-A478B5F190E5}" presName="spNode" presStyleCnt="0"/>
      <dgm:spPr/>
    </dgm:pt>
    <dgm:pt modelId="{36609922-650D-4436-A224-94C35F11F61B}" type="pres">
      <dgm:prSet presAssocID="{8ABB5A66-D581-4D08-9BBB-AF14E44A184E}" presName="sibTrans" presStyleLbl="sibTrans1D1" presStyleIdx="1" presStyleCnt="4"/>
      <dgm:spPr/>
    </dgm:pt>
    <dgm:pt modelId="{2082C7D3-E6EE-4115-AF3F-1D237DAC85E3}" type="pres">
      <dgm:prSet presAssocID="{9D3CE96E-A8CF-47B3-A5FE-ECF0E1AC737F}" presName="node" presStyleLbl="node1" presStyleIdx="2" presStyleCnt="4" custScaleX="120948" custScaleY="120947">
        <dgm:presLayoutVars>
          <dgm:bulletEnabled val="1"/>
        </dgm:presLayoutVars>
      </dgm:prSet>
      <dgm:spPr/>
    </dgm:pt>
    <dgm:pt modelId="{CA949789-A4F6-4547-9696-9B5E7089D5F5}" type="pres">
      <dgm:prSet presAssocID="{9D3CE96E-A8CF-47B3-A5FE-ECF0E1AC737F}" presName="spNode" presStyleCnt="0"/>
      <dgm:spPr/>
    </dgm:pt>
    <dgm:pt modelId="{2E39C3F8-E11B-4DD8-AB60-33386602207A}" type="pres">
      <dgm:prSet presAssocID="{8C6B25D4-092B-45E8-9526-ABC90D688A8A}" presName="sibTrans" presStyleLbl="sibTrans1D1" presStyleIdx="2" presStyleCnt="4"/>
      <dgm:spPr/>
    </dgm:pt>
    <dgm:pt modelId="{3547FA48-8972-4054-96C1-CF0B84B9C804}" type="pres">
      <dgm:prSet presAssocID="{2A0D603F-0EB8-48C8-BBD9-12AF0A1FA990}" presName="node" presStyleLbl="node1" presStyleIdx="3" presStyleCnt="4" custScaleX="120948" custScaleY="120947">
        <dgm:presLayoutVars>
          <dgm:bulletEnabled val="1"/>
        </dgm:presLayoutVars>
      </dgm:prSet>
      <dgm:spPr/>
    </dgm:pt>
    <dgm:pt modelId="{875CFD48-92D3-4B0B-B853-D835AE5C59AC}" type="pres">
      <dgm:prSet presAssocID="{2A0D603F-0EB8-48C8-BBD9-12AF0A1FA990}" presName="spNode" presStyleCnt="0"/>
      <dgm:spPr/>
    </dgm:pt>
    <dgm:pt modelId="{AB2A807F-348C-41C2-B71F-9CAC688447A6}" type="pres">
      <dgm:prSet presAssocID="{BA3FD65A-E1B0-43E5-93D5-83A992A47686}" presName="sibTrans" presStyleLbl="sibTrans1D1" presStyleIdx="3" presStyleCnt="4"/>
      <dgm:spPr/>
    </dgm:pt>
  </dgm:ptLst>
  <dgm:cxnLst>
    <dgm:cxn modelId="{C4DA492D-DC03-41DD-9EEF-5BAE40FB1E85}" type="presOf" srcId="{DEE6FAD6-6DE1-4B6E-A54C-986A35450662}" destId="{5EA730BA-5FA2-4428-983C-981D48F7B719}" srcOrd="0" destOrd="0" presId="urn:microsoft.com/office/officeart/2005/8/layout/cycle5"/>
    <dgm:cxn modelId="{97732D46-1F49-46AC-AD07-68FD7D0ADF60}" type="presOf" srcId="{BA3FD65A-E1B0-43E5-93D5-83A992A47686}" destId="{AB2A807F-348C-41C2-B71F-9CAC688447A6}" srcOrd="0" destOrd="0" presId="urn:microsoft.com/office/officeart/2005/8/layout/cycle5"/>
    <dgm:cxn modelId="{91767949-6D41-4F19-A1D2-789DE2710471}" srcId="{3F055772-0B15-48B1-9330-463DE2FA8F04}" destId="{98F8B376-50DA-49B7-A719-A478B5F190E5}" srcOrd="1" destOrd="0" parTransId="{1D0803B9-72E9-4152-8268-88EA950BF429}" sibTransId="{8ABB5A66-D581-4D08-9BBB-AF14E44A184E}"/>
    <dgm:cxn modelId="{E18DA56B-3EF2-4C47-BDBC-EE0CBA948C48}" srcId="{3F055772-0B15-48B1-9330-463DE2FA8F04}" destId="{DEE6FAD6-6DE1-4B6E-A54C-986A35450662}" srcOrd="0" destOrd="0" parTransId="{80DCC011-8F0C-4A9D-A0B7-133E511F2969}" sibTransId="{16F1F26C-6FE1-4BB8-84AF-773CF3F64180}"/>
    <dgm:cxn modelId="{8443D56B-9CC0-4A1C-BE16-3458EA88F34C}" type="presOf" srcId="{8ABB5A66-D581-4D08-9BBB-AF14E44A184E}" destId="{36609922-650D-4436-A224-94C35F11F61B}" srcOrd="0" destOrd="0" presId="urn:microsoft.com/office/officeart/2005/8/layout/cycle5"/>
    <dgm:cxn modelId="{B9C99F7B-7842-4F5B-85E9-DAEE85F849B7}" type="presOf" srcId="{98F8B376-50DA-49B7-A719-A478B5F190E5}" destId="{9E33AE97-CEA7-49DB-8BF9-A557DE77224D}" srcOrd="0" destOrd="0" presId="urn:microsoft.com/office/officeart/2005/8/layout/cycle5"/>
    <dgm:cxn modelId="{79FE958F-C4E6-41AA-BEF6-B2507F5A99CB}" srcId="{3F055772-0B15-48B1-9330-463DE2FA8F04}" destId="{2A0D603F-0EB8-48C8-BBD9-12AF0A1FA990}" srcOrd="3" destOrd="0" parTransId="{2CA7D505-E707-444C-9141-9D913922056B}" sibTransId="{BA3FD65A-E1B0-43E5-93D5-83A992A47686}"/>
    <dgm:cxn modelId="{F5115D9C-E45A-46C0-9899-F77A1CE99ED9}" type="presOf" srcId="{2A0D603F-0EB8-48C8-BBD9-12AF0A1FA990}" destId="{3547FA48-8972-4054-96C1-CF0B84B9C804}" srcOrd="0" destOrd="0" presId="urn:microsoft.com/office/officeart/2005/8/layout/cycle5"/>
    <dgm:cxn modelId="{49CC9EC0-EF17-474E-AE15-4724AC8C03BD}" type="presOf" srcId="{8C6B25D4-092B-45E8-9526-ABC90D688A8A}" destId="{2E39C3F8-E11B-4DD8-AB60-33386602207A}" srcOrd="0" destOrd="0" presId="urn:microsoft.com/office/officeart/2005/8/layout/cycle5"/>
    <dgm:cxn modelId="{7BB50FD3-1CEB-4674-8216-81C51C40757C}" type="presOf" srcId="{3F055772-0B15-48B1-9330-463DE2FA8F04}" destId="{A6C6FDD3-C2C9-441F-BD73-08373C0E9FA3}" srcOrd="0" destOrd="0" presId="urn:microsoft.com/office/officeart/2005/8/layout/cycle5"/>
    <dgm:cxn modelId="{3F3D86F8-E519-4F0E-B1F7-F23661A16EAB}" type="presOf" srcId="{9D3CE96E-A8CF-47B3-A5FE-ECF0E1AC737F}" destId="{2082C7D3-E6EE-4115-AF3F-1D237DAC85E3}" srcOrd="0" destOrd="0" presId="urn:microsoft.com/office/officeart/2005/8/layout/cycle5"/>
    <dgm:cxn modelId="{93CEFFF8-CAFC-4FC7-BDD3-7DA32600CB50}" srcId="{3F055772-0B15-48B1-9330-463DE2FA8F04}" destId="{9D3CE96E-A8CF-47B3-A5FE-ECF0E1AC737F}" srcOrd="2" destOrd="0" parTransId="{4E73BD4F-F738-4EDC-A2A4-812AA065699A}" sibTransId="{8C6B25D4-092B-45E8-9526-ABC90D688A8A}"/>
    <dgm:cxn modelId="{880105FF-AB1B-457F-B0EF-0EE87DDA17DB}" type="presOf" srcId="{16F1F26C-6FE1-4BB8-84AF-773CF3F64180}" destId="{2C3619AE-13D6-4411-9163-5250D34D6025}" srcOrd="0" destOrd="0" presId="urn:microsoft.com/office/officeart/2005/8/layout/cycle5"/>
    <dgm:cxn modelId="{EC03BA97-7A35-4024-9003-B9707858A320}" type="presParOf" srcId="{A6C6FDD3-C2C9-441F-BD73-08373C0E9FA3}" destId="{5EA730BA-5FA2-4428-983C-981D48F7B719}" srcOrd="0" destOrd="0" presId="urn:microsoft.com/office/officeart/2005/8/layout/cycle5"/>
    <dgm:cxn modelId="{976574EA-BA01-4EAA-AC1D-C6807144381C}" type="presParOf" srcId="{A6C6FDD3-C2C9-441F-BD73-08373C0E9FA3}" destId="{045DFF7D-AE1C-4FAE-BEC5-69E38E34C35E}" srcOrd="1" destOrd="0" presId="urn:microsoft.com/office/officeart/2005/8/layout/cycle5"/>
    <dgm:cxn modelId="{A3291021-001C-40BE-86CD-990DBE489DF8}" type="presParOf" srcId="{A6C6FDD3-C2C9-441F-BD73-08373C0E9FA3}" destId="{2C3619AE-13D6-4411-9163-5250D34D6025}" srcOrd="2" destOrd="0" presId="urn:microsoft.com/office/officeart/2005/8/layout/cycle5"/>
    <dgm:cxn modelId="{4E18B92A-A686-45D4-AF2A-8DAC0C20A2E2}" type="presParOf" srcId="{A6C6FDD3-C2C9-441F-BD73-08373C0E9FA3}" destId="{9E33AE97-CEA7-49DB-8BF9-A557DE77224D}" srcOrd="3" destOrd="0" presId="urn:microsoft.com/office/officeart/2005/8/layout/cycle5"/>
    <dgm:cxn modelId="{BAE452AA-6F77-45C2-B34A-849BFF604093}" type="presParOf" srcId="{A6C6FDD3-C2C9-441F-BD73-08373C0E9FA3}" destId="{C579BAD3-5054-4C15-BB8F-C7935148D7FE}" srcOrd="4" destOrd="0" presId="urn:microsoft.com/office/officeart/2005/8/layout/cycle5"/>
    <dgm:cxn modelId="{5C114F9B-0EAA-471F-B30B-5A26325B835F}" type="presParOf" srcId="{A6C6FDD3-C2C9-441F-BD73-08373C0E9FA3}" destId="{36609922-650D-4436-A224-94C35F11F61B}" srcOrd="5" destOrd="0" presId="urn:microsoft.com/office/officeart/2005/8/layout/cycle5"/>
    <dgm:cxn modelId="{365D9F80-9CA0-4029-9583-E7C9630A0752}" type="presParOf" srcId="{A6C6FDD3-C2C9-441F-BD73-08373C0E9FA3}" destId="{2082C7D3-E6EE-4115-AF3F-1D237DAC85E3}" srcOrd="6" destOrd="0" presId="urn:microsoft.com/office/officeart/2005/8/layout/cycle5"/>
    <dgm:cxn modelId="{7BCB2FB7-F45F-4BE5-A18D-E1F630654D9F}" type="presParOf" srcId="{A6C6FDD3-C2C9-441F-BD73-08373C0E9FA3}" destId="{CA949789-A4F6-4547-9696-9B5E7089D5F5}" srcOrd="7" destOrd="0" presId="urn:microsoft.com/office/officeart/2005/8/layout/cycle5"/>
    <dgm:cxn modelId="{BB430C5F-2D02-468E-95A6-6A3B86B45386}" type="presParOf" srcId="{A6C6FDD3-C2C9-441F-BD73-08373C0E9FA3}" destId="{2E39C3F8-E11B-4DD8-AB60-33386602207A}" srcOrd="8" destOrd="0" presId="urn:microsoft.com/office/officeart/2005/8/layout/cycle5"/>
    <dgm:cxn modelId="{FD72F278-5C5F-4A6F-92EF-AD0BD2114EA3}" type="presParOf" srcId="{A6C6FDD3-C2C9-441F-BD73-08373C0E9FA3}" destId="{3547FA48-8972-4054-96C1-CF0B84B9C804}" srcOrd="9" destOrd="0" presId="urn:microsoft.com/office/officeart/2005/8/layout/cycle5"/>
    <dgm:cxn modelId="{C2FE113C-0E20-4763-BD37-B9F31DC652C1}" type="presParOf" srcId="{A6C6FDD3-C2C9-441F-BD73-08373C0E9FA3}" destId="{875CFD48-92D3-4B0B-B853-D835AE5C59AC}" srcOrd="10" destOrd="0" presId="urn:microsoft.com/office/officeart/2005/8/layout/cycle5"/>
    <dgm:cxn modelId="{037C554D-1985-4DA6-BA59-CE431673F6F2}" type="presParOf" srcId="{A6C6FDD3-C2C9-441F-BD73-08373C0E9FA3}" destId="{AB2A807F-348C-41C2-B71F-9CAC688447A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074D47-9D24-46A8-9B3C-8D85247F9B42}" type="doc">
      <dgm:prSet loTypeId="urn:microsoft.com/office/officeart/2005/8/layout/process4" loCatId="process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D5A5C30-67A4-484E-AF59-D7F57757BD39}">
      <dgm:prSet custT="1"/>
      <dgm:spPr/>
      <dgm:t>
        <a:bodyPr/>
        <a:lstStyle/>
        <a:p>
          <a:pPr rtl="0"/>
          <a:r>
            <a:rPr lang="en-US" sz="2000" dirty="0"/>
            <a:t>Poisson solver on a grid (field)</a:t>
          </a:r>
        </a:p>
      </dgm:t>
    </dgm:pt>
    <dgm:pt modelId="{DFC9EE3B-B695-4B45-A03D-1B09C8E207C1}" type="parTrans" cxnId="{291C92A7-A984-49FD-8A48-98136ADCE7A7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48F064F-DB85-4BA0-8F7A-61289A411DDF}" type="sibTrans" cxnId="{291C92A7-A984-49FD-8A48-98136ADCE7A7}">
      <dgm:prSet custT="1"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BE2FE14A-3EB1-4E4A-9A70-5BD0251E5487}">
      <dgm:prSet custT="1"/>
      <dgm:spPr/>
      <dgm:t>
        <a:bodyPr/>
        <a:lstStyle/>
        <a:p>
          <a:pPr rtl="0"/>
          <a:r>
            <a:rPr lang="en-US" sz="2000" dirty="0"/>
            <a:t>Accelerating and moving (kicker and pusher)</a:t>
          </a:r>
        </a:p>
      </dgm:t>
    </dgm:pt>
    <dgm:pt modelId="{1D942B28-A7A9-4AEA-A8A9-E27038118743}" type="parTrans" cxnId="{7415DCB9-1631-4661-8DDB-37894927836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E62DEA89-1223-468C-83FD-74353D82BCE2}" type="sibTrans" cxnId="{7415DCB9-1631-4661-8DDB-378949278360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B6F3513B-2C8A-4A15-B385-A7293B9DFD4F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altLang="zh-CN" sz="2000" dirty="0"/>
            <a:t>Weighting particle to mesh (depositor)</a:t>
          </a:r>
          <a:endParaRPr lang="en-US" sz="2000" dirty="0"/>
        </a:p>
      </dgm:t>
    </dgm:pt>
    <dgm:pt modelId="{FF8A5721-0B16-4935-928E-3CBAEE77316D}" type="parTrans" cxnId="{956EDB4D-0D5B-43A8-9A0C-79B17331EF8B}">
      <dgm:prSet/>
      <dgm:spPr/>
      <dgm:t>
        <a:bodyPr/>
        <a:lstStyle/>
        <a:p>
          <a:endParaRPr lang="en-US" sz="2800">
            <a:solidFill>
              <a:schemeClr val="tx1"/>
            </a:solidFill>
          </a:endParaRPr>
        </a:p>
      </dgm:t>
    </dgm:pt>
    <dgm:pt modelId="{79458BF6-C793-4D78-8988-59B9436088A6}" type="sibTrans" cxnId="{956EDB4D-0D5B-43A8-9A0C-79B17331EF8B}">
      <dgm:prSet custT="1"/>
      <dgm:spPr/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0A8A1350-40E5-4CF3-909B-721A7331892C}">
      <dgm:prSet custT="1"/>
      <dgm:spPr/>
      <dgm:t>
        <a:bodyPr/>
        <a:lstStyle/>
        <a:p>
          <a:pPr rtl="0"/>
          <a:r>
            <a:rPr lang="en-US" sz="2000" dirty="0"/>
            <a:t>Other (loss criteria, output)</a:t>
          </a:r>
        </a:p>
      </dgm:t>
    </dgm:pt>
    <dgm:pt modelId="{DFC5BD1E-0968-4894-A603-A0664AA651E1}" type="parTrans" cxnId="{573678C8-AE33-4056-9FA0-FC0BBF52F34E}">
      <dgm:prSet/>
      <dgm:spPr/>
      <dgm:t>
        <a:bodyPr/>
        <a:lstStyle/>
        <a:p>
          <a:endParaRPr lang="en-US"/>
        </a:p>
      </dgm:t>
    </dgm:pt>
    <dgm:pt modelId="{09EF253A-7042-4EAD-BB02-3BECC1E0BDDB}" type="sibTrans" cxnId="{573678C8-AE33-4056-9FA0-FC0BBF52F34E}">
      <dgm:prSet/>
      <dgm:spPr/>
      <dgm:t>
        <a:bodyPr/>
        <a:lstStyle/>
        <a:p>
          <a:endParaRPr lang="en-US"/>
        </a:p>
      </dgm:t>
    </dgm:pt>
    <dgm:pt modelId="{CD1E5367-9212-4386-A8EB-586A4C9EC7A7}">
      <dgm:prSet custT="1"/>
      <dgm:spPr/>
      <dgm:t>
        <a:bodyPr/>
        <a:lstStyle/>
        <a:p>
          <a:pPr rtl="0"/>
          <a:r>
            <a:rPr lang="en-US" sz="2000" dirty="0"/>
            <a:t>Step enough?(end or go to begin)</a:t>
          </a:r>
        </a:p>
      </dgm:t>
    </dgm:pt>
    <dgm:pt modelId="{B1EBE1E6-109D-4791-A7C5-CBD0B10E727C}" type="parTrans" cxnId="{284C4C74-E633-4B86-85D4-41D3E7B1D6FD}">
      <dgm:prSet/>
      <dgm:spPr/>
      <dgm:t>
        <a:bodyPr/>
        <a:lstStyle/>
        <a:p>
          <a:endParaRPr lang="en-US"/>
        </a:p>
      </dgm:t>
    </dgm:pt>
    <dgm:pt modelId="{7953689F-81E4-49DB-A664-561AF1CD8D11}" type="sibTrans" cxnId="{284C4C74-E633-4B86-85D4-41D3E7B1D6FD}">
      <dgm:prSet/>
      <dgm:spPr/>
      <dgm:t>
        <a:bodyPr/>
        <a:lstStyle/>
        <a:p>
          <a:endParaRPr lang="en-US"/>
        </a:p>
      </dgm:t>
    </dgm:pt>
    <dgm:pt modelId="{6DBC50DB-3A89-46DB-8A7B-842D7E762E04}">
      <dgm:prSet custT="1"/>
      <dgm:spPr/>
      <dgm:t>
        <a:bodyPr/>
        <a:lstStyle/>
        <a:p>
          <a:pPr rtl="0"/>
          <a:r>
            <a:rPr lang="en-US" sz="2000" dirty="0"/>
            <a:t>Begin</a:t>
          </a:r>
        </a:p>
      </dgm:t>
    </dgm:pt>
    <dgm:pt modelId="{6352AEFB-D055-4C9E-A37F-3ACCB10A4E89}" type="parTrans" cxnId="{7E68C8FC-8139-41F1-B7BD-063E20F4D44F}">
      <dgm:prSet/>
      <dgm:spPr/>
      <dgm:t>
        <a:bodyPr/>
        <a:lstStyle/>
        <a:p>
          <a:endParaRPr lang="zh-CN" altLang="en-US"/>
        </a:p>
      </dgm:t>
    </dgm:pt>
    <dgm:pt modelId="{3F95EB64-42B7-4200-9941-21C01B93F423}" type="sibTrans" cxnId="{7E68C8FC-8139-41F1-B7BD-063E20F4D44F}">
      <dgm:prSet/>
      <dgm:spPr/>
      <dgm:t>
        <a:bodyPr/>
        <a:lstStyle/>
        <a:p>
          <a:endParaRPr lang="zh-CN" altLang="en-US"/>
        </a:p>
      </dgm:t>
    </dgm:pt>
    <dgm:pt modelId="{678A9FA1-B109-4099-8CD4-855E8CCD54A0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sz="2000" dirty="0"/>
            <a:t>Arrange particle to tile (arranger)</a:t>
          </a:r>
        </a:p>
      </dgm:t>
    </dgm:pt>
    <dgm:pt modelId="{C063673B-10A1-4430-A12A-6D97418CE7DD}" type="parTrans" cxnId="{E69B7711-86D4-4467-A71F-E64401775A72}">
      <dgm:prSet/>
      <dgm:spPr/>
      <dgm:t>
        <a:bodyPr/>
        <a:lstStyle/>
        <a:p>
          <a:endParaRPr lang="zh-CN" altLang="en-US"/>
        </a:p>
      </dgm:t>
    </dgm:pt>
    <dgm:pt modelId="{931D5F75-2402-40F4-BAD9-367D6648243C}" type="sibTrans" cxnId="{E69B7711-86D4-4467-A71F-E64401775A72}">
      <dgm:prSet/>
      <dgm:spPr/>
      <dgm:t>
        <a:bodyPr/>
        <a:lstStyle/>
        <a:p>
          <a:endParaRPr lang="zh-CN" altLang="en-US"/>
        </a:p>
      </dgm:t>
    </dgm:pt>
    <dgm:pt modelId="{EB447AD4-70AD-4CBE-8E30-80A8318D9033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2000" dirty="0"/>
            <a:t>Reorder (sort)</a:t>
          </a:r>
        </a:p>
      </dgm:t>
    </dgm:pt>
    <dgm:pt modelId="{8AEB84DD-7C5B-4CA0-8FB7-D7C7D208B68E}" type="parTrans" cxnId="{7E6BF594-F1FE-4270-9604-66714CF816CE}">
      <dgm:prSet/>
      <dgm:spPr/>
      <dgm:t>
        <a:bodyPr/>
        <a:lstStyle/>
        <a:p>
          <a:endParaRPr lang="zh-CN" altLang="en-US"/>
        </a:p>
      </dgm:t>
    </dgm:pt>
    <dgm:pt modelId="{94BFB861-FBBD-4433-9CAD-693C7AA2C533}" type="sibTrans" cxnId="{7E6BF594-F1FE-4270-9604-66714CF816CE}">
      <dgm:prSet/>
      <dgm:spPr/>
      <dgm:t>
        <a:bodyPr/>
        <a:lstStyle/>
        <a:p>
          <a:endParaRPr lang="zh-CN" altLang="en-US"/>
        </a:p>
      </dgm:t>
    </dgm:pt>
    <dgm:pt modelId="{7D3CDCFF-4C68-44E6-8FFE-3145D39F920E}">
      <dgm:prSet custT="1"/>
      <dgm:spPr>
        <a:solidFill>
          <a:srgbClr val="FFC000"/>
        </a:solidFill>
      </dgm:spPr>
      <dgm:t>
        <a:bodyPr/>
        <a:lstStyle/>
        <a:p>
          <a:pPr rtl="0"/>
          <a:r>
            <a:rPr lang="en-US" sz="2000" dirty="0"/>
            <a:t>Arrange particle from tile (arranger)</a:t>
          </a:r>
        </a:p>
      </dgm:t>
    </dgm:pt>
    <dgm:pt modelId="{22C3ACCA-97B6-4326-B7E1-843B1EBCA14E}" type="parTrans" cxnId="{15CBCD58-FEB2-432B-A431-B4D77086668F}">
      <dgm:prSet/>
      <dgm:spPr/>
      <dgm:t>
        <a:bodyPr/>
        <a:lstStyle/>
        <a:p>
          <a:endParaRPr lang="zh-CN" altLang="en-US"/>
        </a:p>
      </dgm:t>
    </dgm:pt>
    <dgm:pt modelId="{D1AB66A1-2EA0-4523-BBAE-A716F7933E14}" type="sibTrans" cxnId="{15CBCD58-FEB2-432B-A431-B4D77086668F}">
      <dgm:prSet/>
      <dgm:spPr/>
      <dgm:t>
        <a:bodyPr/>
        <a:lstStyle/>
        <a:p>
          <a:endParaRPr lang="zh-CN" altLang="en-US"/>
        </a:p>
      </dgm:t>
    </dgm:pt>
    <dgm:pt modelId="{874DCDF8-E2FB-424C-BB4D-D8BB8310DB21}" type="pres">
      <dgm:prSet presAssocID="{84074D47-9D24-46A8-9B3C-8D85247F9B42}" presName="Name0" presStyleCnt="0">
        <dgm:presLayoutVars>
          <dgm:dir/>
          <dgm:animLvl val="lvl"/>
          <dgm:resizeHandles val="exact"/>
        </dgm:presLayoutVars>
      </dgm:prSet>
      <dgm:spPr/>
    </dgm:pt>
    <dgm:pt modelId="{C0F4BDAF-2FCA-46AB-8491-286347A7688F}" type="pres">
      <dgm:prSet presAssocID="{CD1E5367-9212-4386-A8EB-586A4C9EC7A7}" presName="boxAndChildren" presStyleCnt="0"/>
      <dgm:spPr/>
    </dgm:pt>
    <dgm:pt modelId="{98425DE9-8DAF-4198-AF33-1A0E7469E18F}" type="pres">
      <dgm:prSet presAssocID="{CD1E5367-9212-4386-A8EB-586A4C9EC7A7}" presName="parentTextBox" presStyleLbl="node1" presStyleIdx="0" presStyleCnt="9"/>
      <dgm:spPr/>
    </dgm:pt>
    <dgm:pt modelId="{17E70735-372F-4993-BE64-F29EF13EADD7}" type="pres">
      <dgm:prSet presAssocID="{09EF253A-7042-4EAD-BB02-3BECC1E0BDDB}" presName="sp" presStyleCnt="0"/>
      <dgm:spPr/>
    </dgm:pt>
    <dgm:pt modelId="{F93E08FD-9687-4688-8F93-2BF124AF41F7}" type="pres">
      <dgm:prSet presAssocID="{0A8A1350-40E5-4CF3-909B-721A7331892C}" presName="arrowAndChildren" presStyleCnt="0"/>
      <dgm:spPr/>
    </dgm:pt>
    <dgm:pt modelId="{E45FD45D-40C3-4609-977A-364C2C290C81}" type="pres">
      <dgm:prSet presAssocID="{0A8A1350-40E5-4CF3-909B-721A7331892C}" presName="parentTextArrow" presStyleLbl="node1" presStyleIdx="1" presStyleCnt="9"/>
      <dgm:spPr/>
    </dgm:pt>
    <dgm:pt modelId="{470E497A-9F4E-4C56-9559-7E4804E82223}" type="pres">
      <dgm:prSet presAssocID="{E62DEA89-1223-468C-83FD-74353D82BCE2}" presName="sp" presStyleCnt="0"/>
      <dgm:spPr/>
    </dgm:pt>
    <dgm:pt modelId="{C9E44EB1-B3EB-4DB7-BB64-97E78ACBCEEA}" type="pres">
      <dgm:prSet presAssocID="{BE2FE14A-3EB1-4E4A-9A70-5BD0251E5487}" presName="arrowAndChildren" presStyleCnt="0"/>
      <dgm:spPr/>
    </dgm:pt>
    <dgm:pt modelId="{A57D7937-95CC-4CC1-A337-6CEDE5816D30}" type="pres">
      <dgm:prSet presAssocID="{BE2FE14A-3EB1-4E4A-9A70-5BD0251E5487}" presName="parentTextArrow" presStyleLbl="node1" presStyleIdx="2" presStyleCnt="9"/>
      <dgm:spPr/>
    </dgm:pt>
    <dgm:pt modelId="{71D6480E-B364-4052-A8FF-3FD3149CBA85}" type="pres">
      <dgm:prSet presAssocID="{D1AB66A1-2EA0-4523-BBAE-A716F7933E14}" presName="sp" presStyleCnt="0"/>
      <dgm:spPr/>
    </dgm:pt>
    <dgm:pt modelId="{1E7BA548-0FB2-4C7E-B1D1-1068F02061D1}" type="pres">
      <dgm:prSet presAssocID="{7D3CDCFF-4C68-44E6-8FFE-3145D39F920E}" presName="arrowAndChildren" presStyleCnt="0"/>
      <dgm:spPr/>
    </dgm:pt>
    <dgm:pt modelId="{DE910344-F938-4106-87E5-304A6E431E84}" type="pres">
      <dgm:prSet presAssocID="{7D3CDCFF-4C68-44E6-8FFE-3145D39F920E}" presName="parentTextArrow" presStyleLbl="node1" presStyleIdx="3" presStyleCnt="9"/>
      <dgm:spPr/>
    </dgm:pt>
    <dgm:pt modelId="{1B72D9C0-08BB-4BC1-B3C8-2EFD49F3349F}" type="pres">
      <dgm:prSet presAssocID="{748F064F-DB85-4BA0-8F7A-61289A411DDF}" presName="sp" presStyleCnt="0"/>
      <dgm:spPr/>
    </dgm:pt>
    <dgm:pt modelId="{1C29E9C3-53E1-445D-9C68-A9638DCCB5FE}" type="pres">
      <dgm:prSet presAssocID="{9D5A5C30-67A4-484E-AF59-D7F57757BD39}" presName="arrowAndChildren" presStyleCnt="0"/>
      <dgm:spPr/>
    </dgm:pt>
    <dgm:pt modelId="{5F6D9A67-40AF-4F22-87BF-3F7F917AC6B5}" type="pres">
      <dgm:prSet presAssocID="{9D5A5C30-67A4-484E-AF59-D7F57757BD39}" presName="parentTextArrow" presStyleLbl="node1" presStyleIdx="4" presStyleCnt="9"/>
      <dgm:spPr/>
    </dgm:pt>
    <dgm:pt modelId="{BEAA3AAD-E382-4496-AA0D-E3D52870B322}" type="pres">
      <dgm:prSet presAssocID="{79458BF6-C793-4D78-8988-59B9436088A6}" presName="sp" presStyleCnt="0"/>
      <dgm:spPr/>
    </dgm:pt>
    <dgm:pt modelId="{2C3E55F2-012F-485F-8AC7-65A4D2D112F6}" type="pres">
      <dgm:prSet presAssocID="{B6F3513B-2C8A-4A15-B385-A7293B9DFD4F}" presName="arrowAndChildren" presStyleCnt="0"/>
      <dgm:spPr/>
    </dgm:pt>
    <dgm:pt modelId="{AB64AF13-462D-4571-B578-8590E1C6D4EE}" type="pres">
      <dgm:prSet presAssocID="{B6F3513B-2C8A-4A15-B385-A7293B9DFD4F}" presName="parentTextArrow" presStyleLbl="node1" presStyleIdx="5" presStyleCnt="9"/>
      <dgm:spPr/>
    </dgm:pt>
    <dgm:pt modelId="{5ABEB168-F39E-47F6-BBBF-4915E2EC5208}" type="pres">
      <dgm:prSet presAssocID="{94BFB861-FBBD-4433-9CAD-693C7AA2C533}" presName="sp" presStyleCnt="0"/>
      <dgm:spPr/>
    </dgm:pt>
    <dgm:pt modelId="{F513B89C-3233-4BF9-8B95-F79B3014214B}" type="pres">
      <dgm:prSet presAssocID="{EB447AD4-70AD-4CBE-8E30-80A8318D9033}" presName="arrowAndChildren" presStyleCnt="0"/>
      <dgm:spPr/>
    </dgm:pt>
    <dgm:pt modelId="{A6915160-1C85-4BD7-BB6B-CD62171F8177}" type="pres">
      <dgm:prSet presAssocID="{EB447AD4-70AD-4CBE-8E30-80A8318D9033}" presName="parentTextArrow" presStyleLbl="node1" presStyleIdx="6" presStyleCnt="9"/>
      <dgm:spPr/>
    </dgm:pt>
    <dgm:pt modelId="{284F9434-2B12-46D1-9015-EB20A621ADB9}" type="pres">
      <dgm:prSet presAssocID="{931D5F75-2402-40F4-BAD9-367D6648243C}" presName="sp" presStyleCnt="0"/>
      <dgm:spPr/>
    </dgm:pt>
    <dgm:pt modelId="{6F44FBC7-F37C-4EFA-859B-4B72D7EBC1E5}" type="pres">
      <dgm:prSet presAssocID="{678A9FA1-B109-4099-8CD4-855E8CCD54A0}" presName="arrowAndChildren" presStyleCnt="0"/>
      <dgm:spPr/>
    </dgm:pt>
    <dgm:pt modelId="{6FA764D2-3AB3-40EE-908B-BFD00F9FFF5F}" type="pres">
      <dgm:prSet presAssocID="{678A9FA1-B109-4099-8CD4-855E8CCD54A0}" presName="parentTextArrow" presStyleLbl="node1" presStyleIdx="7" presStyleCnt="9"/>
      <dgm:spPr/>
    </dgm:pt>
    <dgm:pt modelId="{91A226BF-BAEC-47C6-92B4-BF6E4410E1FB}" type="pres">
      <dgm:prSet presAssocID="{3F95EB64-42B7-4200-9941-21C01B93F423}" presName="sp" presStyleCnt="0"/>
      <dgm:spPr/>
    </dgm:pt>
    <dgm:pt modelId="{DFD3E6E7-E298-441B-9B6B-A15259A9A910}" type="pres">
      <dgm:prSet presAssocID="{6DBC50DB-3A89-46DB-8A7B-842D7E762E04}" presName="arrowAndChildren" presStyleCnt="0"/>
      <dgm:spPr/>
    </dgm:pt>
    <dgm:pt modelId="{2507D94E-43A5-4CA7-98BA-322B7B09EDA9}" type="pres">
      <dgm:prSet presAssocID="{6DBC50DB-3A89-46DB-8A7B-842D7E762E04}" presName="parentTextArrow" presStyleLbl="node1" presStyleIdx="8" presStyleCnt="9"/>
      <dgm:spPr/>
    </dgm:pt>
  </dgm:ptLst>
  <dgm:cxnLst>
    <dgm:cxn modelId="{E69B7711-86D4-4467-A71F-E64401775A72}" srcId="{84074D47-9D24-46A8-9B3C-8D85247F9B42}" destId="{678A9FA1-B109-4099-8CD4-855E8CCD54A0}" srcOrd="1" destOrd="0" parTransId="{C063673B-10A1-4430-A12A-6D97418CE7DD}" sibTransId="{931D5F75-2402-40F4-BAD9-367D6648243C}"/>
    <dgm:cxn modelId="{E0295C2E-E213-40E7-B632-E22C247B5FD2}" type="presOf" srcId="{CD1E5367-9212-4386-A8EB-586A4C9EC7A7}" destId="{98425DE9-8DAF-4198-AF33-1A0E7469E18F}" srcOrd="0" destOrd="0" presId="urn:microsoft.com/office/officeart/2005/8/layout/process4"/>
    <dgm:cxn modelId="{701EC233-06A2-4AEB-B9D9-99DE16F419F5}" type="presOf" srcId="{7D3CDCFF-4C68-44E6-8FFE-3145D39F920E}" destId="{DE910344-F938-4106-87E5-304A6E431E84}" srcOrd="0" destOrd="0" presId="urn:microsoft.com/office/officeart/2005/8/layout/process4"/>
    <dgm:cxn modelId="{8A708C39-9C45-44E0-B2AC-2E9C2A4DB8DB}" type="presOf" srcId="{678A9FA1-B109-4099-8CD4-855E8CCD54A0}" destId="{6FA764D2-3AB3-40EE-908B-BFD00F9FFF5F}" srcOrd="0" destOrd="0" presId="urn:microsoft.com/office/officeart/2005/8/layout/process4"/>
    <dgm:cxn modelId="{9D3E135C-1568-4909-A44B-09B1756B3CEF}" type="presOf" srcId="{BE2FE14A-3EB1-4E4A-9A70-5BD0251E5487}" destId="{A57D7937-95CC-4CC1-A337-6CEDE5816D30}" srcOrd="0" destOrd="0" presId="urn:microsoft.com/office/officeart/2005/8/layout/process4"/>
    <dgm:cxn modelId="{A9CA6F5E-5E33-4B32-93C5-C768611116B7}" type="presOf" srcId="{0A8A1350-40E5-4CF3-909B-721A7331892C}" destId="{E45FD45D-40C3-4609-977A-364C2C290C81}" srcOrd="0" destOrd="0" presId="urn:microsoft.com/office/officeart/2005/8/layout/process4"/>
    <dgm:cxn modelId="{956EDB4D-0D5B-43A8-9A0C-79B17331EF8B}" srcId="{84074D47-9D24-46A8-9B3C-8D85247F9B42}" destId="{B6F3513B-2C8A-4A15-B385-A7293B9DFD4F}" srcOrd="3" destOrd="0" parTransId="{FF8A5721-0B16-4935-928E-3CBAEE77316D}" sibTransId="{79458BF6-C793-4D78-8988-59B9436088A6}"/>
    <dgm:cxn modelId="{3150C853-9E99-461A-95B3-398CDD36E1E5}" type="presOf" srcId="{EB447AD4-70AD-4CBE-8E30-80A8318D9033}" destId="{A6915160-1C85-4BD7-BB6B-CD62171F8177}" srcOrd="0" destOrd="0" presId="urn:microsoft.com/office/officeart/2005/8/layout/process4"/>
    <dgm:cxn modelId="{284C4C74-E633-4B86-85D4-41D3E7B1D6FD}" srcId="{84074D47-9D24-46A8-9B3C-8D85247F9B42}" destId="{CD1E5367-9212-4386-A8EB-586A4C9EC7A7}" srcOrd="8" destOrd="0" parTransId="{B1EBE1E6-109D-4791-A7C5-CBD0B10E727C}" sibTransId="{7953689F-81E4-49DB-A664-561AF1CD8D11}"/>
    <dgm:cxn modelId="{15CBCD58-FEB2-432B-A431-B4D77086668F}" srcId="{84074D47-9D24-46A8-9B3C-8D85247F9B42}" destId="{7D3CDCFF-4C68-44E6-8FFE-3145D39F920E}" srcOrd="5" destOrd="0" parTransId="{22C3ACCA-97B6-4326-B7E1-843B1EBCA14E}" sibTransId="{D1AB66A1-2EA0-4523-BBAE-A716F7933E14}"/>
    <dgm:cxn modelId="{7E6BF594-F1FE-4270-9604-66714CF816CE}" srcId="{84074D47-9D24-46A8-9B3C-8D85247F9B42}" destId="{EB447AD4-70AD-4CBE-8E30-80A8318D9033}" srcOrd="2" destOrd="0" parTransId="{8AEB84DD-7C5B-4CA0-8FB7-D7C7D208B68E}" sibTransId="{94BFB861-FBBD-4433-9CAD-693C7AA2C533}"/>
    <dgm:cxn modelId="{291C92A7-A984-49FD-8A48-98136ADCE7A7}" srcId="{84074D47-9D24-46A8-9B3C-8D85247F9B42}" destId="{9D5A5C30-67A4-484E-AF59-D7F57757BD39}" srcOrd="4" destOrd="0" parTransId="{DFC9EE3B-B695-4B45-A03D-1B09C8E207C1}" sibTransId="{748F064F-DB85-4BA0-8F7A-61289A411DDF}"/>
    <dgm:cxn modelId="{82DD06B5-7903-4416-8957-6918FB3405F5}" type="presOf" srcId="{84074D47-9D24-46A8-9B3C-8D85247F9B42}" destId="{874DCDF8-E2FB-424C-BB4D-D8BB8310DB21}" srcOrd="0" destOrd="0" presId="urn:microsoft.com/office/officeart/2005/8/layout/process4"/>
    <dgm:cxn modelId="{7415DCB9-1631-4661-8DDB-378949278360}" srcId="{84074D47-9D24-46A8-9B3C-8D85247F9B42}" destId="{BE2FE14A-3EB1-4E4A-9A70-5BD0251E5487}" srcOrd="6" destOrd="0" parTransId="{1D942B28-A7A9-4AEA-A8A9-E27038118743}" sibTransId="{E62DEA89-1223-468C-83FD-74353D82BCE2}"/>
    <dgm:cxn modelId="{78D762BA-FAE2-4C2B-94DB-B410B9EFFADA}" type="presOf" srcId="{6DBC50DB-3A89-46DB-8A7B-842D7E762E04}" destId="{2507D94E-43A5-4CA7-98BA-322B7B09EDA9}" srcOrd="0" destOrd="0" presId="urn:microsoft.com/office/officeart/2005/8/layout/process4"/>
    <dgm:cxn modelId="{573678C8-AE33-4056-9FA0-FC0BBF52F34E}" srcId="{84074D47-9D24-46A8-9B3C-8D85247F9B42}" destId="{0A8A1350-40E5-4CF3-909B-721A7331892C}" srcOrd="7" destOrd="0" parTransId="{DFC5BD1E-0968-4894-A603-A0664AA651E1}" sibTransId="{09EF253A-7042-4EAD-BB02-3BECC1E0BDDB}"/>
    <dgm:cxn modelId="{FDD6DDC9-4C0D-46C2-8261-0541ECB2CCF0}" type="presOf" srcId="{9D5A5C30-67A4-484E-AF59-D7F57757BD39}" destId="{5F6D9A67-40AF-4F22-87BF-3F7F917AC6B5}" srcOrd="0" destOrd="0" presId="urn:microsoft.com/office/officeart/2005/8/layout/process4"/>
    <dgm:cxn modelId="{E959C6F2-6363-4504-9D20-24CED8A77F8F}" type="presOf" srcId="{B6F3513B-2C8A-4A15-B385-A7293B9DFD4F}" destId="{AB64AF13-462D-4571-B578-8590E1C6D4EE}" srcOrd="0" destOrd="0" presId="urn:microsoft.com/office/officeart/2005/8/layout/process4"/>
    <dgm:cxn modelId="{7E68C8FC-8139-41F1-B7BD-063E20F4D44F}" srcId="{84074D47-9D24-46A8-9B3C-8D85247F9B42}" destId="{6DBC50DB-3A89-46DB-8A7B-842D7E762E04}" srcOrd="0" destOrd="0" parTransId="{6352AEFB-D055-4C9E-A37F-3ACCB10A4E89}" sibTransId="{3F95EB64-42B7-4200-9941-21C01B93F423}"/>
    <dgm:cxn modelId="{B553E8B7-E8DC-476C-9E81-5EEB2B36FFCC}" type="presParOf" srcId="{874DCDF8-E2FB-424C-BB4D-D8BB8310DB21}" destId="{C0F4BDAF-2FCA-46AB-8491-286347A7688F}" srcOrd="0" destOrd="0" presId="urn:microsoft.com/office/officeart/2005/8/layout/process4"/>
    <dgm:cxn modelId="{14B43524-7FA6-4E61-8E7A-705112520EDC}" type="presParOf" srcId="{C0F4BDAF-2FCA-46AB-8491-286347A7688F}" destId="{98425DE9-8DAF-4198-AF33-1A0E7469E18F}" srcOrd="0" destOrd="0" presId="urn:microsoft.com/office/officeart/2005/8/layout/process4"/>
    <dgm:cxn modelId="{62B10164-6C0A-468B-A8D1-B891BB851D1F}" type="presParOf" srcId="{874DCDF8-E2FB-424C-BB4D-D8BB8310DB21}" destId="{17E70735-372F-4993-BE64-F29EF13EADD7}" srcOrd="1" destOrd="0" presId="urn:microsoft.com/office/officeart/2005/8/layout/process4"/>
    <dgm:cxn modelId="{F88B4412-0836-4F44-B094-E5BE8DBDEB5F}" type="presParOf" srcId="{874DCDF8-E2FB-424C-BB4D-D8BB8310DB21}" destId="{F93E08FD-9687-4688-8F93-2BF124AF41F7}" srcOrd="2" destOrd="0" presId="urn:microsoft.com/office/officeart/2005/8/layout/process4"/>
    <dgm:cxn modelId="{8F8BD5D4-2184-4C3A-8D7D-26F503E4BDC3}" type="presParOf" srcId="{F93E08FD-9687-4688-8F93-2BF124AF41F7}" destId="{E45FD45D-40C3-4609-977A-364C2C290C81}" srcOrd="0" destOrd="0" presId="urn:microsoft.com/office/officeart/2005/8/layout/process4"/>
    <dgm:cxn modelId="{86C2CC92-801D-4CB3-A301-374591A2F6F3}" type="presParOf" srcId="{874DCDF8-E2FB-424C-BB4D-D8BB8310DB21}" destId="{470E497A-9F4E-4C56-9559-7E4804E82223}" srcOrd="3" destOrd="0" presId="urn:microsoft.com/office/officeart/2005/8/layout/process4"/>
    <dgm:cxn modelId="{52A1538F-175B-4895-8885-FEC67533E16E}" type="presParOf" srcId="{874DCDF8-E2FB-424C-BB4D-D8BB8310DB21}" destId="{C9E44EB1-B3EB-4DB7-BB64-97E78ACBCEEA}" srcOrd="4" destOrd="0" presId="urn:microsoft.com/office/officeart/2005/8/layout/process4"/>
    <dgm:cxn modelId="{5ACD2620-3FD3-4C39-88CD-0EDA3065B8D1}" type="presParOf" srcId="{C9E44EB1-B3EB-4DB7-BB64-97E78ACBCEEA}" destId="{A57D7937-95CC-4CC1-A337-6CEDE5816D30}" srcOrd="0" destOrd="0" presId="urn:microsoft.com/office/officeart/2005/8/layout/process4"/>
    <dgm:cxn modelId="{B11E9246-1C78-425C-BB4B-A854ED7E6555}" type="presParOf" srcId="{874DCDF8-E2FB-424C-BB4D-D8BB8310DB21}" destId="{71D6480E-B364-4052-A8FF-3FD3149CBA85}" srcOrd="5" destOrd="0" presId="urn:microsoft.com/office/officeart/2005/8/layout/process4"/>
    <dgm:cxn modelId="{DF0F6FEB-3D8B-45A3-8FBC-C4AC7D5B8004}" type="presParOf" srcId="{874DCDF8-E2FB-424C-BB4D-D8BB8310DB21}" destId="{1E7BA548-0FB2-4C7E-B1D1-1068F02061D1}" srcOrd="6" destOrd="0" presId="urn:microsoft.com/office/officeart/2005/8/layout/process4"/>
    <dgm:cxn modelId="{60DE65E8-C038-4BE6-BEF7-6747BF05FD06}" type="presParOf" srcId="{1E7BA548-0FB2-4C7E-B1D1-1068F02061D1}" destId="{DE910344-F938-4106-87E5-304A6E431E84}" srcOrd="0" destOrd="0" presId="urn:microsoft.com/office/officeart/2005/8/layout/process4"/>
    <dgm:cxn modelId="{437EEB68-864E-4974-8089-A478FBAA883A}" type="presParOf" srcId="{874DCDF8-E2FB-424C-BB4D-D8BB8310DB21}" destId="{1B72D9C0-08BB-4BC1-B3C8-2EFD49F3349F}" srcOrd="7" destOrd="0" presId="urn:microsoft.com/office/officeart/2005/8/layout/process4"/>
    <dgm:cxn modelId="{A3A205F8-A750-407E-9EA6-F51FF8304824}" type="presParOf" srcId="{874DCDF8-E2FB-424C-BB4D-D8BB8310DB21}" destId="{1C29E9C3-53E1-445D-9C68-A9638DCCB5FE}" srcOrd="8" destOrd="0" presId="urn:microsoft.com/office/officeart/2005/8/layout/process4"/>
    <dgm:cxn modelId="{D3CFAE66-DC7F-4A90-A7A3-49EE98C17911}" type="presParOf" srcId="{1C29E9C3-53E1-445D-9C68-A9638DCCB5FE}" destId="{5F6D9A67-40AF-4F22-87BF-3F7F917AC6B5}" srcOrd="0" destOrd="0" presId="urn:microsoft.com/office/officeart/2005/8/layout/process4"/>
    <dgm:cxn modelId="{1D8AAD25-CE49-4342-A394-9623C64FAEE9}" type="presParOf" srcId="{874DCDF8-E2FB-424C-BB4D-D8BB8310DB21}" destId="{BEAA3AAD-E382-4496-AA0D-E3D52870B322}" srcOrd="9" destOrd="0" presId="urn:microsoft.com/office/officeart/2005/8/layout/process4"/>
    <dgm:cxn modelId="{C1DD7F0E-C707-4E61-B861-C5972ED83E89}" type="presParOf" srcId="{874DCDF8-E2FB-424C-BB4D-D8BB8310DB21}" destId="{2C3E55F2-012F-485F-8AC7-65A4D2D112F6}" srcOrd="10" destOrd="0" presId="urn:microsoft.com/office/officeart/2005/8/layout/process4"/>
    <dgm:cxn modelId="{2BAF8D19-5B00-4E24-BFB3-6452AC1C484B}" type="presParOf" srcId="{2C3E55F2-012F-485F-8AC7-65A4D2D112F6}" destId="{AB64AF13-462D-4571-B578-8590E1C6D4EE}" srcOrd="0" destOrd="0" presId="urn:microsoft.com/office/officeart/2005/8/layout/process4"/>
    <dgm:cxn modelId="{8D55283B-7BE2-4035-82EB-A08A477BB01F}" type="presParOf" srcId="{874DCDF8-E2FB-424C-BB4D-D8BB8310DB21}" destId="{5ABEB168-F39E-47F6-BBBF-4915E2EC5208}" srcOrd="11" destOrd="0" presId="urn:microsoft.com/office/officeart/2005/8/layout/process4"/>
    <dgm:cxn modelId="{53F60FC4-4E9B-4487-A23A-1F3FB335810E}" type="presParOf" srcId="{874DCDF8-E2FB-424C-BB4D-D8BB8310DB21}" destId="{F513B89C-3233-4BF9-8B95-F79B3014214B}" srcOrd="12" destOrd="0" presId="urn:microsoft.com/office/officeart/2005/8/layout/process4"/>
    <dgm:cxn modelId="{26D8D067-8724-47AC-976C-7AB2679DA6A5}" type="presParOf" srcId="{F513B89C-3233-4BF9-8B95-F79B3014214B}" destId="{A6915160-1C85-4BD7-BB6B-CD62171F8177}" srcOrd="0" destOrd="0" presId="urn:microsoft.com/office/officeart/2005/8/layout/process4"/>
    <dgm:cxn modelId="{A77633EE-5FFA-4028-8C89-1BEF7650E59B}" type="presParOf" srcId="{874DCDF8-E2FB-424C-BB4D-D8BB8310DB21}" destId="{284F9434-2B12-46D1-9015-EB20A621ADB9}" srcOrd="13" destOrd="0" presId="urn:microsoft.com/office/officeart/2005/8/layout/process4"/>
    <dgm:cxn modelId="{396AFA18-F30C-4F0F-A632-09CC97EA1F17}" type="presParOf" srcId="{874DCDF8-E2FB-424C-BB4D-D8BB8310DB21}" destId="{6F44FBC7-F37C-4EFA-859B-4B72D7EBC1E5}" srcOrd="14" destOrd="0" presId="urn:microsoft.com/office/officeart/2005/8/layout/process4"/>
    <dgm:cxn modelId="{FE46CB16-E518-430B-90A6-9826D3407F04}" type="presParOf" srcId="{6F44FBC7-F37C-4EFA-859B-4B72D7EBC1E5}" destId="{6FA764D2-3AB3-40EE-908B-BFD00F9FFF5F}" srcOrd="0" destOrd="0" presId="urn:microsoft.com/office/officeart/2005/8/layout/process4"/>
    <dgm:cxn modelId="{AE36D341-2C44-41F6-9F31-57B13A1C5785}" type="presParOf" srcId="{874DCDF8-E2FB-424C-BB4D-D8BB8310DB21}" destId="{91A226BF-BAEC-47C6-92B4-BF6E4410E1FB}" srcOrd="15" destOrd="0" presId="urn:microsoft.com/office/officeart/2005/8/layout/process4"/>
    <dgm:cxn modelId="{1406CC18-25EC-4AD3-AA4F-D86247998E22}" type="presParOf" srcId="{874DCDF8-E2FB-424C-BB4D-D8BB8310DB21}" destId="{DFD3E6E7-E298-441B-9B6B-A15259A9A910}" srcOrd="16" destOrd="0" presId="urn:microsoft.com/office/officeart/2005/8/layout/process4"/>
    <dgm:cxn modelId="{BDB77BE2-291F-42D4-8D9D-4B9292303E79}" type="presParOf" srcId="{DFD3E6E7-E298-441B-9B6B-A15259A9A910}" destId="{2507D94E-43A5-4CA7-98BA-322B7B09EDA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52640C-D40B-4D8F-9D5D-3D6BBFDF06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276004-F3B6-43FE-8785-034EE9185152}">
      <dgm:prSet/>
      <dgm:spPr/>
      <dgm:t>
        <a:bodyPr/>
        <a:lstStyle/>
        <a:p>
          <a:r>
            <a:rPr lang="en-US" dirty="0"/>
            <a:t>Compact structure:</a:t>
          </a:r>
        </a:p>
      </dgm:t>
    </dgm:pt>
    <dgm:pt modelId="{6DFC5CEA-0B0B-4F2D-A1AB-2CFCCC03F0E5}" type="parTrans" cxnId="{654C82E5-EC68-4A4D-8333-99B0F5BDDCC4}">
      <dgm:prSet/>
      <dgm:spPr/>
      <dgm:t>
        <a:bodyPr/>
        <a:lstStyle/>
        <a:p>
          <a:endParaRPr lang="zh-CN" altLang="en-US"/>
        </a:p>
      </dgm:t>
    </dgm:pt>
    <dgm:pt modelId="{B7B13E11-EEC8-4BF6-9B2D-D915C56FA30A}" type="sibTrans" cxnId="{654C82E5-EC68-4A4D-8333-99B0F5BDDCC4}">
      <dgm:prSet/>
      <dgm:spPr/>
      <dgm:t>
        <a:bodyPr/>
        <a:lstStyle/>
        <a:p>
          <a:endParaRPr lang="zh-CN" altLang="en-US"/>
        </a:p>
      </dgm:t>
    </dgm:pt>
    <dgm:pt modelId="{8CAA91FF-AD0E-4807-B247-43094070EFD4}">
      <dgm:prSet/>
      <dgm:spPr/>
      <dgm:t>
        <a:bodyPr/>
        <a:lstStyle/>
        <a:p>
          <a:r>
            <a:rPr lang="en-US" dirty="0"/>
            <a:t>1 </a:t>
          </a:r>
          <a:r>
            <a:rPr lang="en-US" dirty="0" err="1"/>
            <a:t>SoA</a:t>
          </a:r>
          <a:r>
            <a:rPr lang="en-US" dirty="0"/>
            <a:t>, </a:t>
          </a:r>
          <a:r>
            <a:rPr lang="en-US" dirty="0" err="1"/>
            <a:t>dev_ray</a:t>
          </a:r>
          <a:r>
            <a:rPr lang="en-US" dirty="0"/>
            <a:t>[N][6];</a:t>
          </a:r>
        </a:p>
      </dgm:t>
    </dgm:pt>
    <dgm:pt modelId="{12ACD49B-9086-4B28-ACF4-F8EDA6F0DC4A}" type="parTrans" cxnId="{38FECCEC-DDB2-46F3-909E-8C2BDE979B01}">
      <dgm:prSet/>
      <dgm:spPr/>
      <dgm:t>
        <a:bodyPr/>
        <a:lstStyle/>
        <a:p>
          <a:endParaRPr lang="zh-CN" altLang="en-US"/>
        </a:p>
      </dgm:t>
    </dgm:pt>
    <dgm:pt modelId="{DDE447B8-E529-4293-976D-92DE0B497D9E}" type="sibTrans" cxnId="{38FECCEC-DDB2-46F3-909E-8C2BDE979B01}">
      <dgm:prSet/>
      <dgm:spPr/>
      <dgm:t>
        <a:bodyPr/>
        <a:lstStyle/>
        <a:p>
          <a:endParaRPr lang="zh-CN" altLang="en-US"/>
        </a:p>
      </dgm:t>
    </dgm:pt>
    <dgm:pt modelId="{20EE46A2-C63F-4C42-8C68-E86D467E5C1C}">
      <dgm:prSet/>
      <dgm:spPr/>
      <dgm:t>
        <a:bodyPr/>
        <a:lstStyle/>
        <a:p>
          <a:r>
            <a:rPr lang="en-US" dirty="0"/>
            <a:t>2 </a:t>
          </a:r>
          <a:r>
            <a:rPr lang="en-US" dirty="0" err="1"/>
            <a:t>AoS</a:t>
          </a:r>
          <a:r>
            <a:rPr lang="en-US" dirty="0"/>
            <a:t>, </a:t>
          </a:r>
          <a:r>
            <a:rPr lang="en-US" dirty="0" err="1"/>
            <a:t>dev_ray</a:t>
          </a:r>
          <a:r>
            <a:rPr lang="en-US" dirty="0"/>
            <a:t>[6][N];</a:t>
          </a:r>
        </a:p>
      </dgm:t>
    </dgm:pt>
    <dgm:pt modelId="{448C0324-988D-451D-BA80-37035C59CAFE}" type="parTrans" cxnId="{CDD82D66-5C56-4A56-8EE0-7E82E69D5E71}">
      <dgm:prSet/>
      <dgm:spPr/>
      <dgm:t>
        <a:bodyPr/>
        <a:lstStyle/>
        <a:p>
          <a:endParaRPr lang="zh-CN" altLang="en-US"/>
        </a:p>
      </dgm:t>
    </dgm:pt>
    <dgm:pt modelId="{10A0EDFE-A10B-420F-B500-B2847FF9991F}" type="sibTrans" cxnId="{CDD82D66-5C56-4A56-8EE0-7E82E69D5E71}">
      <dgm:prSet/>
      <dgm:spPr/>
      <dgm:t>
        <a:bodyPr/>
        <a:lstStyle/>
        <a:p>
          <a:endParaRPr lang="zh-CN" altLang="en-US"/>
        </a:p>
      </dgm:t>
    </dgm:pt>
    <dgm:pt modelId="{13578970-6EAD-4450-B2A4-2E9928F45936}">
      <dgm:prSet/>
      <dgm:spPr/>
      <dgm:t>
        <a:bodyPr/>
        <a:lstStyle/>
        <a:p>
          <a:r>
            <a:rPr lang="en-US" dirty="0"/>
            <a:t>Sparse structure:</a:t>
          </a:r>
        </a:p>
      </dgm:t>
    </dgm:pt>
    <dgm:pt modelId="{07350CAB-2689-427E-88F5-C290670892B4}" type="parTrans" cxnId="{016C5335-72E2-47EC-B1F9-88FF79FA56C1}">
      <dgm:prSet/>
      <dgm:spPr/>
      <dgm:t>
        <a:bodyPr/>
        <a:lstStyle/>
        <a:p>
          <a:endParaRPr lang="zh-CN" altLang="en-US"/>
        </a:p>
      </dgm:t>
    </dgm:pt>
    <dgm:pt modelId="{41614F89-8CA6-4305-88B3-C11FDDDC37C2}" type="sibTrans" cxnId="{016C5335-72E2-47EC-B1F9-88FF79FA56C1}">
      <dgm:prSet/>
      <dgm:spPr/>
      <dgm:t>
        <a:bodyPr/>
        <a:lstStyle/>
        <a:p>
          <a:endParaRPr lang="zh-CN" altLang="en-US"/>
        </a:p>
      </dgm:t>
    </dgm:pt>
    <dgm:pt modelId="{5FCAD2FA-09F1-4B83-AD59-075B865D4563}">
      <dgm:prSet/>
      <dgm:spPr/>
      <dgm:t>
        <a:bodyPr/>
        <a:lstStyle/>
        <a:p>
          <a:r>
            <a:rPr lang="en-US" dirty="0" err="1"/>
            <a:t>Dev_ptc_tile</a:t>
          </a:r>
          <a:r>
            <a:rPr lang="en-US" dirty="0"/>
            <a:t>[</a:t>
          </a:r>
          <a:r>
            <a:rPr lang="en-US" dirty="0" err="1"/>
            <a:t>N_tile</a:t>
          </a:r>
          <a:r>
            <a:rPr lang="en-US" dirty="0"/>
            <a:t>/256][</a:t>
          </a:r>
          <a:r>
            <a:rPr lang="en-US" dirty="0" err="1"/>
            <a:t>MaxPtcPerTile</a:t>
          </a:r>
          <a:r>
            <a:rPr lang="en-US" dirty="0"/>
            <a:t>][6][256]</a:t>
          </a:r>
        </a:p>
      </dgm:t>
    </dgm:pt>
    <dgm:pt modelId="{C33ABF20-A3D7-49E4-9CE8-A2CC474441AD}" type="parTrans" cxnId="{13356F00-A61A-4884-A750-1521A8369BD7}">
      <dgm:prSet/>
      <dgm:spPr/>
      <dgm:t>
        <a:bodyPr/>
        <a:lstStyle/>
        <a:p>
          <a:endParaRPr lang="zh-CN" altLang="en-US"/>
        </a:p>
      </dgm:t>
    </dgm:pt>
    <dgm:pt modelId="{D4AEBB07-5775-4A74-AE10-C9D7CE3B485E}" type="sibTrans" cxnId="{13356F00-A61A-4884-A750-1521A8369BD7}">
      <dgm:prSet/>
      <dgm:spPr/>
      <dgm:t>
        <a:bodyPr/>
        <a:lstStyle/>
        <a:p>
          <a:endParaRPr lang="zh-CN" altLang="en-US"/>
        </a:p>
      </dgm:t>
    </dgm:pt>
    <dgm:pt modelId="{AF987764-F6FA-41DF-9B51-06CCF13867F2}">
      <dgm:prSet/>
      <dgm:spPr/>
      <dgm:t>
        <a:bodyPr/>
        <a:lstStyle/>
        <a:p>
          <a:r>
            <a:rPr lang="en-US" dirty="0" err="1"/>
            <a:t>nPtc</a:t>
          </a:r>
          <a:r>
            <a:rPr lang="en-US" dirty="0"/>
            <a:t>[</a:t>
          </a:r>
          <a:r>
            <a:rPr lang="en-US" dirty="0" err="1"/>
            <a:t>N_tile</a:t>
          </a:r>
          <a:r>
            <a:rPr lang="en-US" dirty="0"/>
            <a:t>]	//number of particle at each tile</a:t>
          </a:r>
        </a:p>
      </dgm:t>
    </dgm:pt>
    <dgm:pt modelId="{D64FC374-D76E-43DC-B18B-4025B9CDF00C}" type="parTrans" cxnId="{AE18C82D-B178-4424-BBF8-B871BB96B030}">
      <dgm:prSet/>
      <dgm:spPr/>
      <dgm:t>
        <a:bodyPr/>
        <a:lstStyle/>
        <a:p>
          <a:endParaRPr lang="zh-CN" altLang="en-US"/>
        </a:p>
      </dgm:t>
    </dgm:pt>
    <dgm:pt modelId="{0988A38C-F1B6-44E7-9001-F017EF772B42}" type="sibTrans" cxnId="{AE18C82D-B178-4424-BBF8-B871BB96B030}">
      <dgm:prSet/>
      <dgm:spPr/>
      <dgm:t>
        <a:bodyPr/>
        <a:lstStyle/>
        <a:p>
          <a:endParaRPr lang="zh-CN" altLang="en-US"/>
        </a:p>
      </dgm:t>
    </dgm:pt>
    <dgm:pt modelId="{B60305E8-6FD9-4526-8048-BC5845B6C318}" type="pres">
      <dgm:prSet presAssocID="{D252640C-D40B-4D8F-9D5D-3D6BBFDF0650}" presName="linear" presStyleCnt="0">
        <dgm:presLayoutVars>
          <dgm:animLvl val="lvl"/>
          <dgm:resizeHandles val="exact"/>
        </dgm:presLayoutVars>
      </dgm:prSet>
      <dgm:spPr/>
    </dgm:pt>
    <dgm:pt modelId="{96A7A848-2179-4615-9F67-8402E504E268}" type="pres">
      <dgm:prSet presAssocID="{63276004-F3B6-43FE-8785-034EE91851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142277-3971-4B7B-80AB-FE1BEDECB73E}" type="pres">
      <dgm:prSet presAssocID="{63276004-F3B6-43FE-8785-034EE9185152}" presName="childText" presStyleLbl="revTx" presStyleIdx="0" presStyleCnt="2">
        <dgm:presLayoutVars>
          <dgm:bulletEnabled val="1"/>
        </dgm:presLayoutVars>
      </dgm:prSet>
      <dgm:spPr/>
    </dgm:pt>
    <dgm:pt modelId="{ED62569B-57C1-41B8-A659-6D1BCD00D025}" type="pres">
      <dgm:prSet presAssocID="{13578970-6EAD-4450-B2A4-2E9928F4593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63B85C-8507-4458-8124-AEB92B126C8F}" type="pres">
      <dgm:prSet presAssocID="{13578970-6EAD-4450-B2A4-2E9928F4593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3356F00-A61A-4884-A750-1521A8369BD7}" srcId="{13578970-6EAD-4450-B2A4-2E9928F45936}" destId="{5FCAD2FA-09F1-4B83-AD59-075B865D4563}" srcOrd="0" destOrd="0" parTransId="{C33ABF20-A3D7-49E4-9CE8-A2CC474441AD}" sibTransId="{D4AEBB07-5775-4A74-AE10-C9D7CE3B485E}"/>
    <dgm:cxn modelId="{DFE47604-6F36-499C-B725-0FFCC8AB9E4D}" type="presOf" srcId="{20EE46A2-C63F-4C42-8C68-E86D467E5C1C}" destId="{6C142277-3971-4B7B-80AB-FE1BEDECB73E}" srcOrd="0" destOrd="1" presId="urn:microsoft.com/office/officeart/2005/8/layout/vList2"/>
    <dgm:cxn modelId="{82D57413-20A7-470D-8620-2F68C1B8F9A5}" type="presOf" srcId="{AF987764-F6FA-41DF-9B51-06CCF13867F2}" destId="{8563B85C-8507-4458-8124-AEB92B126C8F}" srcOrd="0" destOrd="1" presId="urn:microsoft.com/office/officeart/2005/8/layout/vList2"/>
    <dgm:cxn modelId="{AE18C82D-B178-4424-BBF8-B871BB96B030}" srcId="{13578970-6EAD-4450-B2A4-2E9928F45936}" destId="{AF987764-F6FA-41DF-9B51-06CCF13867F2}" srcOrd="1" destOrd="0" parTransId="{D64FC374-D76E-43DC-B18B-4025B9CDF00C}" sibTransId="{0988A38C-F1B6-44E7-9001-F017EF772B42}"/>
    <dgm:cxn modelId="{016C5335-72E2-47EC-B1F9-88FF79FA56C1}" srcId="{D252640C-D40B-4D8F-9D5D-3D6BBFDF0650}" destId="{13578970-6EAD-4450-B2A4-2E9928F45936}" srcOrd="1" destOrd="0" parTransId="{07350CAB-2689-427E-88F5-C290670892B4}" sibTransId="{41614F89-8CA6-4305-88B3-C11FDDDC37C2}"/>
    <dgm:cxn modelId="{CDD82D66-5C56-4A56-8EE0-7E82E69D5E71}" srcId="{63276004-F3B6-43FE-8785-034EE9185152}" destId="{20EE46A2-C63F-4C42-8C68-E86D467E5C1C}" srcOrd="1" destOrd="0" parTransId="{448C0324-988D-451D-BA80-37035C59CAFE}" sibTransId="{10A0EDFE-A10B-420F-B500-B2847FF9991F}"/>
    <dgm:cxn modelId="{00930857-9E29-4F28-9180-02926A3D84E2}" type="presOf" srcId="{8CAA91FF-AD0E-4807-B247-43094070EFD4}" destId="{6C142277-3971-4B7B-80AB-FE1BEDECB73E}" srcOrd="0" destOrd="0" presId="urn:microsoft.com/office/officeart/2005/8/layout/vList2"/>
    <dgm:cxn modelId="{41EA4186-1E8B-4509-BF88-4496BE3F35D8}" type="presOf" srcId="{13578970-6EAD-4450-B2A4-2E9928F45936}" destId="{ED62569B-57C1-41B8-A659-6D1BCD00D025}" srcOrd="0" destOrd="0" presId="urn:microsoft.com/office/officeart/2005/8/layout/vList2"/>
    <dgm:cxn modelId="{6BC74592-7884-4A65-B4B4-2E5DA78C992D}" type="presOf" srcId="{63276004-F3B6-43FE-8785-034EE9185152}" destId="{96A7A848-2179-4615-9F67-8402E504E268}" srcOrd="0" destOrd="0" presId="urn:microsoft.com/office/officeart/2005/8/layout/vList2"/>
    <dgm:cxn modelId="{2BCC6896-3DAC-4EF5-9601-A9131696B5BD}" type="presOf" srcId="{5FCAD2FA-09F1-4B83-AD59-075B865D4563}" destId="{8563B85C-8507-4458-8124-AEB92B126C8F}" srcOrd="0" destOrd="0" presId="urn:microsoft.com/office/officeart/2005/8/layout/vList2"/>
    <dgm:cxn modelId="{654C82E5-EC68-4A4D-8333-99B0F5BDDCC4}" srcId="{D252640C-D40B-4D8F-9D5D-3D6BBFDF0650}" destId="{63276004-F3B6-43FE-8785-034EE9185152}" srcOrd="0" destOrd="0" parTransId="{6DFC5CEA-0B0B-4F2D-A1AB-2CFCCC03F0E5}" sibTransId="{B7B13E11-EEC8-4BF6-9B2D-D915C56FA30A}"/>
    <dgm:cxn modelId="{38FECCEC-DDB2-46F3-909E-8C2BDE979B01}" srcId="{63276004-F3B6-43FE-8785-034EE9185152}" destId="{8CAA91FF-AD0E-4807-B247-43094070EFD4}" srcOrd="0" destOrd="0" parTransId="{12ACD49B-9086-4B28-ACF4-F8EDA6F0DC4A}" sibTransId="{DDE447B8-E529-4293-976D-92DE0B497D9E}"/>
    <dgm:cxn modelId="{34B98AF0-1F08-4D1D-AECA-DA07A8BC55B6}" type="presOf" srcId="{D252640C-D40B-4D8F-9D5D-3D6BBFDF0650}" destId="{B60305E8-6FD9-4526-8048-BC5845B6C318}" srcOrd="0" destOrd="0" presId="urn:microsoft.com/office/officeart/2005/8/layout/vList2"/>
    <dgm:cxn modelId="{7648BC24-0ABB-4256-88E7-D7716087B742}" type="presParOf" srcId="{B60305E8-6FD9-4526-8048-BC5845B6C318}" destId="{96A7A848-2179-4615-9F67-8402E504E268}" srcOrd="0" destOrd="0" presId="urn:microsoft.com/office/officeart/2005/8/layout/vList2"/>
    <dgm:cxn modelId="{E08F8DC0-857B-49D3-9572-70521B04E552}" type="presParOf" srcId="{B60305E8-6FD9-4526-8048-BC5845B6C318}" destId="{6C142277-3971-4B7B-80AB-FE1BEDECB73E}" srcOrd="1" destOrd="0" presId="urn:microsoft.com/office/officeart/2005/8/layout/vList2"/>
    <dgm:cxn modelId="{F0AABEB7-B46A-4F6F-8898-158C8AF724BF}" type="presParOf" srcId="{B60305E8-6FD9-4526-8048-BC5845B6C318}" destId="{ED62569B-57C1-41B8-A659-6D1BCD00D025}" srcOrd="2" destOrd="0" presId="urn:microsoft.com/office/officeart/2005/8/layout/vList2"/>
    <dgm:cxn modelId="{04B9D80C-D03A-4562-B2DA-299236C50E70}" type="presParOf" srcId="{B60305E8-6FD9-4526-8048-BC5845B6C318}" destId="{8563B85C-8507-4458-8124-AEB92B126C8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96FE2-65F0-476F-9A8C-FF536E9E9104}">
      <dsp:nvSpPr>
        <dsp:cNvPr id="0" name=""/>
        <dsp:cNvSpPr/>
      </dsp:nvSpPr>
      <dsp:spPr>
        <a:xfrm>
          <a:off x="0" y="33532"/>
          <a:ext cx="7886700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u="none" kern="1200" baseline="0" dirty="0"/>
            <a:t>1. </a:t>
          </a:r>
          <a:r>
            <a:rPr lang="en-US" sz="4800" kern="1200" dirty="0"/>
            <a:t>PIC algorithm at GPU</a:t>
          </a:r>
          <a:endParaRPr lang="en-US" sz="4800" u="none" kern="1200" dirty="0"/>
        </a:p>
      </dsp:txBody>
      <dsp:txXfrm>
        <a:off x="56201" y="89733"/>
        <a:ext cx="7774298" cy="1038877"/>
      </dsp:txXfrm>
    </dsp:sp>
    <dsp:sp modelId="{EBC7C23E-9BEF-4449-A9DA-EAC98BE9C950}">
      <dsp:nvSpPr>
        <dsp:cNvPr id="0" name=""/>
        <dsp:cNvSpPr/>
      </dsp:nvSpPr>
      <dsp:spPr>
        <a:xfrm>
          <a:off x="0" y="1323052"/>
          <a:ext cx="7886700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u="none" kern="1200" baseline="0" dirty="0"/>
            <a:t>2. Code structure</a:t>
          </a:r>
          <a:endParaRPr lang="en-US" sz="4800" u="none" kern="1200" dirty="0"/>
        </a:p>
      </dsp:txBody>
      <dsp:txXfrm>
        <a:off x="56201" y="1379253"/>
        <a:ext cx="7774298" cy="1038877"/>
      </dsp:txXfrm>
    </dsp:sp>
    <dsp:sp modelId="{1EED0BFC-972C-4A25-93B7-A21A165A4867}">
      <dsp:nvSpPr>
        <dsp:cNvPr id="0" name=""/>
        <dsp:cNvSpPr/>
      </dsp:nvSpPr>
      <dsp:spPr>
        <a:xfrm>
          <a:off x="0" y="2612572"/>
          <a:ext cx="7886700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u="none" kern="1200" baseline="0" dirty="0"/>
            <a:t>3. Benchmark</a:t>
          </a:r>
          <a:endParaRPr lang="en-US" sz="4800" u="none" kern="1200" dirty="0"/>
        </a:p>
      </dsp:txBody>
      <dsp:txXfrm>
        <a:off x="56201" y="2668773"/>
        <a:ext cx="7774298" cy="1038877"/>
      </dsp:txXfrm>
    </dsp:sp>
    <dsp:sp modelId="{3E969016-EE8D-4E1E-8D00-4F68A4E48D5A}">
      <dsp:nvSpPr>
        <dsp:cNvPr id="0" name=""/>
        <dsp:cNvSpPr/>
      </dsp:nvSpPr>
      <dsp:spPr>
        <a:xfrm>
          <a:off x="0" y="3902092"/>
          <a:ext cx="7886700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u="none" kern="1200" baseline="0" dirty="0"/>
            <a:t>4. Speedup</a:t>
          </a:r>
        </a:p>
      </dsp:txBody>
      <dsp:txXfrm>
        <a:off x="56201" y="3958293"/>
        <a:ext cx="7774298" cy="10388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25DE9-8DAF-4198-AF33-1A0E7469E18F}">
      <dsp:nvSpPr>
        <dsp:cNvPr id="0" name=""/>
        <dsp:cNvSpPr/>
      </dsp:nvSpPr>
      <dsp:spPr>
        <a:xfrm>
          <a:off x="0" y="3029854"/>
          <a:ext cx="5266164" cy="248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enough?(end or </a:t>
          </a:r>
          <a:r>
            <a:rPr lang="en-US" sz="2000" kern="1200" dirty="0" err="1"/>
            <a:t>goto</a:t>
          </a:r>
          <a:r>
            <a:rPr lang="en-US" sz="2000" kern="1200" dirty="0"/>
            <a:t> begin)</a:t>
          </a:r>
        </a:p>
      </dsp:txBody>
      <dsp:txXfrm>
        <a:off x="0" y="3029854"/>
        <a:ext cx="5266164" cy="248597"/>
      </dsp:txXfrm>
    </dsp:sp>
    <dsp:sp modelId="{E45FD45D-40C3-4609-977A-364C2C290C81}">
      <dsp:nvSpPr>
        <dsp:cNvPr id="0" name=""/>
        <dsp:cNvSpPr/>
      </dsp:nvSpPr>
      <dsp:spPr>
        <a:xfrm rot="10800000">
          <a:off x="0" y="2651241"/>
          <a:ext cx="5266164" cy="38234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 (loss criteria, output)</a:t>
          </a:r>
        </a:p>
      </dsp:txBody>
      <dsp:txXfrm rot="10800000">
        <a:off x="0" y="2651241"/>
        <a:ext cx="5266164" cy="248434"/>
      </dsp:txXfrm>
    </dsp:sp>
    <dsp:sp modelId="{A57D7937-95CC-4CC1-A337-6CEDE5816D30}">
      <dsp:nvSpPr>
        <dsp:cNvPr id="0" name=""/>
        <dsp:cNvSpPr/>
      </dsp:nvSpPr>
      <dsp:spPr>
        <a:xfrm rot="10800000">
          <a:off x="0" y="2272628"/>
          <a:ext cx="5266164" cy="38234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Accelerating and moving (kicker and pusher)</a:t>
          </a:r>
        </a:p>
      </dsp:txBody>
      <dsp:txXfrm rot="10800000">
        <a:off x="0" y="2272628"/>
        <a:ext cx="5266164" cy="248434"/>
      </dsp:txXfrm>
    </dsp:sp>
    <dsp:sp modelId="{DE910344-F938-4106-87E5-304A6E431E84}">
      <dsp:nvSpPr>
        <dsp:cNvPr id="0" name=""/>
        <dsp:cNvSpPr/>
      </dsp:nvSpPr>
      <dsp:spPr>
        <a:xfrm rot="10800000">
          <a:off x="0" y="1894014"/>
          <a:ext cx="5266164" cy="382342"/>
        </a:xfrm>
        <a:prstGeom prst="upArrowCallout">
          <a:avLst/>
        </a:prstGeom>
        <a:solidFill>
          <a:srgbClr val="FFC000"/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Arrange particle from tile (arranger)</a:t>
          </a:r>
        </a:p>
      </dsp:txBody>
      <dsp:txXfrm rot="10800000">
        <a:off x="0" y="1894014"/>
        <a:ext cx="5266164" cy="248434"/>
      </dsp:txXfrm>
    </dsp:sp>
    <dsp:sp modelId="{5F6D9A67-40AF-4F22-87BF-3F7F917AC6B5}">
      <dsp:nvSpPr>
        <dsp:cNvPr id="0" name=""/>
        <dsp:cNvSpPr/>
      </dsp:nvSpPr>
      <dsp:spPr>
        <a:xfrm rot="10800000">
          <a:off x="0" y="1515401"/>
          <a:ext cx="5266164" cy="38234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Poisson solver on a grid (field)</a:t>
          </a:r>
        </a:p>
      </dsp:txBody>
      <dsp:txXfrm rot="10800000">
        <a:off x="0" y="1515401"/>
        <a:ext cx="5266164" cy="248434"/>
      </dsp:txXfrm>
    </dsp:sp>
    <dsp:sp modelId="{AB64AF13-462D-4571-B578-8590E1C6D4EE}">
      <dsp:nvSpPr>
        <dsp:cNvPr id="0" name=""/>
        <dsp:cNvSpPr/>
      </dsp:nvSpPr>
      <dsp:spPr>
        <a:xfrm rot="10800000">
          <a:off x="0" y="1136788"/>
          <a:ext cx="5266164" cy="382342"/>
        </a:xfrm>
        <a:prstGeom prst="upArrowCallout">
          <a:avLst/>
        </a:prstGeom>
        <a:solidFill>
          <a:srgbClr val="FFC000"/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Weighting particle to mesh (depositor)</a:t>
          </a:r>
          <a:endParaRPr lang="en-US" sz="2000" kern="1200" dirty="0"/>
        </a:p>
      </dsp:txBody>
      <dsp:txXfrm rot="10800000">
        <a:off x="0" y="1136788"/>
        <a:ext cx="5266164" cy="248434"/>
      </dsp:txXfrm>
    </dsp:sp>
    <dsp:sp modelId="{A6915160-1C85-4BD7-BB6B-CD62171F8177}">
      <dsp:nvSpPr>
        <dsp:cNvPr id="0" name=""/>
        <dsp:cNvSpPr/>
      </dsp:nvSpPr>
      <dsp:spPr>
        <a:xfrm rot="10800000">
          <a:off x="0" y="758174"/>
          <a:ext cx="5266164" cy="382342"/>
        </a:xfrm>
        <a:prstGeom prst="upArrowCallout">
          <a:avLst/>
        </a:prstGeom>
        <a:solidFill>
          <a:srgbClr val="C00000"/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Reorder (sort)</a:t>
          </a:r>
        </a:p>
      </dsp:txBody>
      <dsp:txXfrm rot="10800000">
        <a:off x="0" y="758174"/>
        <a:ext cx="5266164" cy="248434"/>
      </dsp:txXfrm>
    </dsp:sp>
    <dsp:sp modelId="{6FA764D2-3AB3-40EE-908B-BFD00F9FFF5F}">
      <dsp:nvSpPr>
        <dsp:cNvPr id="0" name=""/>
        <dsp:cNvSpPr/>
      </dsp:nvSpPr>
      <dsp:spPr>
        <a:xfrm rot="10800000">
          <a:off x="0" y="379561"/>
          <a:ext cx="5266164" cy="382342"/>
        </a:xfrm>
        <a:prstGeom prst="upArrowCallout">
          <a:avLst/>
        </a:prstGeom>
        <a:solidFill>
          <a:srgbClr val="FFC000"/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Arrange particle to tile (arranger)</a:t>
          </a:r>
        </a:p>
      </dsp:txBody>
      <dsp:txXfrm rot="10800000">
        <a:off x="0" y="379561"/>
        <a:ext cx="5266164" cy="248434"/>
      </dsp:txXfrm>
    </dsp:sp>
    <dsp:sp modelId="{2507D94E-43A5-4CA7-98BA-322B7B09EDA9}">
      <dsp:nvSpPr>
        <dsp:cNvPr id="0" name=""/>
        <dsp:cNvSpPr/>
      </dsp:nvSpPr>
      <dsp:spPr>
        <a:xfrm rot="10800000">
          <a:off x="0" y="947"/>
          <a:ext cx="5266164" cy="38234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Begin</a:t>
          </a:r>
        </a:p>
      </dsp:txBody>
      <dsp:txXfrm rot="10800000">
        <a:off x="0" y="947"/>
        <a:ext cx="5266164" cy="2484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569B-57C1-41B8-A659-6D1BCD00D025}">
      <dsp:nvSpPr>
        <dsp:cNvPr id="0" name=""/>
        <dsp:cNvSpPr/>
      </dsp:nvSpPr>
      <dsp:spPr>
        <a:xfrm>
          <a:off x="0" y="607225"/>
          <a:ext cx="5387827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Reorder:</a:t>
          </a:r>
        </a:p>
      </dsp:txBody>
      <dsp:txXfrm>
        <a:off x="31613" y="638838"/>
        <a:ext cx="5324601" cy="584369"/>
      </dsp:txXfrm>
    </dsp:sp>
    <dsp:sp modelId="{8563B85C-8507-4458-8124-AEB92B126C8F}">
      <dsp:nvSpPr>
        <dsp:cNvPr id="0" name=""/>
        <dsp:cNvSpPr/>
      </dsp:nvSpPr>
      <dsp:spPr>
        <a:xfrm>
          <a:off x="0" y="1254820"/>
          <a:ext cx="5387827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06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/>
            <a:t>nhole</a:t>
          </a:r>
          <a:r>
            <a:rPr lang="en-US" sz="2100" kern="1200" dirty="0"/>
            <a:t>[</a:t>
          </a:r>
          <a:r>
            <a:rPr lang="en-US" sz="2100" kern="1200" dirty="0" err="1"/>
            <a:t>N_tile</a:t>
          </a:r>
          <a:r>
            <a:rPr lang="en-US" sz="2100" kern="1200" dirty="0"/>
            <a:t>/256][</a:t>
          </a:r>
          <a:r>
            <a:rPr lang="en-US" sz="2100" kern="1200" dirty="0" err="1"/>
            <a:t>MaxPtcToTransf</a:t>
          </a:r>
          <a:r>
            <a:rPr lang="en-US" sz="2100" kern="1200" dirty="0"/>
            <a:t>][2][256]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/>
            <a:t>ndirec</a:t>
          </a:r>
          <a:r>
            <a:rPr lang="en-US" sz="2100" kern="1200" dirty="0"/>
            <a:t>[</a:t>
          </a:r>
          <a:r>
            <a:rPr lang="en-US" sz="2100" kern="1200" dirty="0" err="1"/>
            <a:t>N_tile</a:t>
          </a:r>
          <a:r>
            <a:rPr lang="en-US" sz="2100" kern="1200" dirty="0"/>
            <a:t>][3*3*3-1]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/>
            <a:t>pbuff</a:t>
          </a:r>
          <a:r>
            <a:rPr lang="en-US" sz="2100" kern="1200" dirty="0"/>
            <a:t>[</a:t>
          </a:r>
          <a:r>
            <a:rPr lang="en-US" sz="2100" kern="1200" dirty="0" err="1"/>
            <a:t>N_tile</a:t>
          </a:r>
          <a:r>
            <a:rPr lang="en-US" sz="2100" kern="1200" dirty="0"/>
            <a:t>/256][</a:t>
          </a:r>
          <a:r>
            <a:rPr lang="en-US" sz="2100" kern="1200" dirty="0" err="1"/>
            <a:t>MaxPtcToTransf</a:t>
          </a:r>
          <a:r>
            <a:rPr lang="en-US" sz="2100" kern="1200" dirty="0"/>
            <a:t>][6][256]</a:t>
          </a:r>
        </a:p>
      </dsp:txBody>
      <dsp:txXfrm>
        <a:off x="0" y="1254820"/>
        <a:ext cx="5387827" cy="10898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118F-DEEF-455E-AE8B-89B2FE3DA919}">
      <dsp:nvSpPr>
        <dsp:cNvPr id="0" name=""/>
        <dsp:cNvSpPr/>
      </dsp:nvSpPr>
      <dsp:spPr>
        <a:xfrm rot="5400000">
          <a:off x="-184703" y="187426"/>
          <a:ext cx="1231357" cy="8619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nhole</a:t>
          </a:r>
          <a:r>
            <a:rPr lang="en-US" altLang="zh-CN" sz="1800" kern="1200" dirty="0"/>
            <a:t>, </a:t>
          </a:r>
          <a:r>
            <a:rPr lang="en-US" altLang="zh-CN" sz="1800" kern="1200" dirty="0" err="1"/>
            <a:t>ndirec</a:t>
          </a:r>
          <a:endParaRPr lang="zh-CN" altLang="en-US" sz="1800" kern="1200" dirty="0"/>
        </a:p>
      </dsp:txBody>
      <dsp:txXfrm rot="-5400000">
        <a:off x="1" y="433697"/>
        <a:ext cx="861950" cy="369407"/>
      </dsp:txXfrm>
    </dsp:sp>
    <dsp:sp modelId="{8B250A8C-3C23-4A26-AAC6-5CAEB00CD0EA}">
      <dsp:nvSpPr>
        <dsp:cNvPr id="0" name=""/>
        <dsp:cNvSpPr/>
      </dsp:nvSpPr>
      <dsp:spPr>
        <a:xfrm rot="5400000">
          <a:off x="3044211" y="-2179537"/>
          <a:ext cx="800803" cy="51653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Write the indices of particles leaving a tile and their direction to </a:t>
          </a:r>
          <a:r>
            <a:rPr lang="en-US" altLang="zh-CN" sz="2100" i="1" kern="1200" dirty="0" err="1">
              <a:effectLst/>
              <a:highlight>
                <a:srgbClr val="C0C0C0"/>
              </a:highlight>
            </a:rPr>
            <a:t>nhole</a:t>
          </a:r>
          <a:r>
            <a:rPr lang="en-US" altLang="zh-CN" sz="2100" kern="1200" dirty="0"/>
            <a:t> and </a:t>
          </a:r>
          <a:r>
            <a:rPr lang="en-US" altLang="zh-CN" sz="2100" i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highlight>
                <a:srgbClr val="C0C0C0"/>
              </a:highlight>
              <a:latin typeface="Calibri" panose="020F0502020204030204"/>
              <a:ea typeface="等线" panose="02010600030101010101" pitchFamily="2" charset="-122"/>
              <a:cs typeface="+mn-cs"/>
            </a:rPr>
            <a:t>ndirec</a:t>
          </a:r>
          <a:endParaRPr lang="zh-CN" altLang="en-US" sz="21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highlight>
              <a:srgbClr val="C0C0C0"/>
            </a:highlight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 rot="-5400000">
        <a:off x="861951" y="41815"/>
        <a:ext cx="5126232" cy="722619"/>
      </dsp:txXfrm>
    </dsp:sp>
    <dsp:sp modelId="{536D23E9-A45D-45BC-A424-28CE6A67F436}">
      <dsp:nvSpPr>
        <dsp:cNvPr id="0" name=""/>
        <dsp:cNvSpPr/>
      </dsp:nvSpPr>
      <dsp:spPr>
        <a:xfrm rot="5400000">
          <a:off x="-184703" y="1218884"/>
          <a:ext cx="1231357" cy="8619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pbuff</a:t>
          </a:r>
          <a:endParaRPr lang="zh-CN" altLang="en-US" sz="1300" kern="1200" dirty="0"/>
        </a:p>
      </dsp:txBody>
      <dsp:txXfrm rot="-5400000">
        <a:off x="1" y="1465155"/>
        <a:ext cx="861950" cy="369407"/>
      </dsp:txXfrm>
    </dsp:sp>
    <dsp:sp modelId="{5A1C467F-447F-47CD-9956-A50DEDCF60B6}">
      <dsp:nvSpPr>
        <dsp:cNvPr id="0" name=""/>
        <dsp:cNvSpPr/>
      </dsp:nvSpPr>
      <dsp:spPr>
        <a:xfrm rot="5400000">
          <a:off x="3044421" y="-1148289"/>
          <a:ext cx="800382" cy="51653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Particles leaving a tile are copied into an ordered global buffer: </a:t>
          </a:r>
          <a:r>
            <a:rPr lang="en-US" altLang="zh-CN" sz="2100" i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highlight>
                <a:srgbClr val="C0C0C0"/>
              </a:highlight>
              <a:latin typeface="Calibri" panose="020F0502020204030204"/>
              <a:ea typeface="等线" panose="02010600030101010101" pitchFamily="2" charset="-122"/>
              <a:cs typeface="+mn-cs"/>
            </a:rPr>
            <a:t>pbuff</a:t>
          </a:r>
          <a:endParaRPr lang="zh-CN" altLang="en-US" sz="21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highlight>
              <a:srgbClr val="C0C0C0"/>
            </a:highlight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 rot="-5400000">
        <a:off x="861951" y="1073252"/>
        <a:ext cx="5126253" cy="722240"/>
      </dsp:txXfrm>
    </dsp:sp>
    <dsp:sp modelId="{716EA282-A894-4966-9ECC-10E5D196BEC1}">
      <dsp:nvSpPr>
        <dsp:cNvPr id="0" name=""/>
        <dsp:cNvSpPr/>
      </dsp:nvSpPr>
      <dsp:spPr>
        <a:xfrm rot="5400000">
          <a:off x="-184703" y="2250342"/>
          <a:ext cx="1231357" cy="8619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dev_ptc_tile</a:t>
          </a:r>
          <a:endParaRPr lang="zh-CN" altLang="en-US" sz="1800" kern="1200" dirty="0"/>
        </a:p>
      </dsp:txBody>
      <dsp:txXfrm rot="-5400000">
        <a:off x="1" y="2496613"/>
        <a:ext cx="861950" cy="369407"/>
      </dsp:txXfrm>
    </dsp:sp>
    <dsp:sp modelId="{DCA46B3E-0EE2-4D1C-B193-8F3588AD5BD5}">
      <dsp:nvSpPr>
        <dsp:cNvPr id="0" name=""/>
        <dsp:cNvSpPr/>
      </dsp:nvSpPr>
      <dsp:spPr>
        <a:xfrm rot="5400000">
          <a:off x="3044421" y="-116832"/>
          <a:ext cx="800382" cy="51653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According to </a:t>
          </a:r>
          <a:r>
            <a:rPr lang="en-US" altLang="zh-CN" sz="2200" i="1" kern="1200" dirty="0" err="1">
              <a:highlight>
                <a:srgbClr val="C0C0C0"/>
              </a:highlight>
            </a:rPr>
            <a:t>nhole</a:t>
          </a:r>
          <a:r>
            <a:rPr lang="en-US" altLang="zh-CN" sz="2200" kern="1200" dirty="0"/>
            <a:t> and </a:t>
          </a:r>
          <a:r>
            <a:rPr lang="en-US" altLang="zh-CN" sz="2200" kern="1200" dirty="0" err="1">
              <a:highlight>
                <a:srgbClr val="C0C0C0"/>
              </a:highlight>
            </a:rPr>
            <a:t>ndirec</a:t>
          </a:r>
          <a:r>
            <a:rPr lang="en-US" altLang="zh-CN" sz="2200" kern="1200" dirty="0"/>
            <a:t>, the buffer data is copied back into </a:t>
          </a:r>
          <a:r>
            <a:rPr lang="en-US" altLang="zh-CN" sz="21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highlight>
                <a:srgbClr val="C0C0C0"/>
              </a:highlight>
              <a:latin typeface="Calibri" panose="020F0502020204030204"/>
              <a:ea typeface="等线" panose="02010600030101010101" pitchFamily="2" charset="-122"/>
              <a:cs typeface="+mn-cs"/>
            </a:rPr>
            <a:t>particle array</a:t>
          </a:r>
          <a:endParaRPr lang="zh-CN" altLang="en-US" sz="21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highlight>
              <a:srgbClr val="C0C0C0"/>
            </a:highlight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 rot="-5400000">
        <a:off x="861951" y="2104709"/>
        <a:ext cx="5126253" cy="7222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569B-57C1-41B8-A659-6D1BCD00D025}">
      <dsp:nvSpPr>
        <dsp:cNvPr id="0" name=""/>
        <dsp:cNvSpPr/>
      </dsp:nvSpPr>
      <dsp:spPr>
        <a:xfrm>
          <a:off x="0" y="253017"/>
          <a:ext cx="4624445" cy="753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Depositor:</a:t>
          </a:r>
        </a:p>
      </dsp:txBody>
      <dsp:txXfrm>
        <a:off x="36800" y="289817"/>
        <a:ext cx="4550845" cy="680243"/>
      </dsp:txXfrm>
    </dsp:sp>
    <dsp:sp modelId="{8563B85C-8507-4458-8124-AEB92B126C8F}">
      <dsp:nvSpPr>
        <dsp:cNvPr id="0" name=""/>
        <dsp:cNvSpPr/>
      </dsp:nvSpPr>
      <dsp:spPr>
        <a:xfrm>
          <a:off x="0" y="1006861"/>
          <a:ext cx="4624445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2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rho_tile</a:t>
          </a:r>
          <a:r>
            <a:rPr lang="en-US" sz="2400" kern="1200" dirty="0"/>
            <a:t>[mx*my]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rho[</a:t>
          </a:r>
          <a:r>
            <a:rPr lang="en-US" sz="2400" kern="1200" dirty="0" err="1"/>
            <a:t>nx</a:t>
          </a:r>
          <a:r>
            <a:rPr lang="en-US" sz="2400" kern="1200" dirty="0"/>
            <a:t>*</a:t>
          </a:r>
          <a:r>
            <a:rPr lang="en-US" sz="2400" kern="1200" dirty="0" err="1"/>
            <a:t>ny</a:t>
          </a:r>
          <a:r>
            <a:rPr lang="en-US" sz="2400" kern="1200" dirty="0"/>
            <a:t>]</a:t>
          </a:r>
        </a:p>
      </dsp:txBody>
      <dsp:txXfrm>
        <a:off x="0" y="1006861"/>
        <a:ext cx="4624445" cy="10598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118F-DEEF-455E-AE8B-89B2FE3DA919}">
      <dsp:nvSpPr>
        <dsp:cNvPr id="0" name=""/>
        <dsp:cNvSpPr/>
      </dsp:nvSpPr>
      <dsp:spPr>
        <a:xfrm rot="5400000">
          <a:off x="-246152" y="247152"/>
          <a:ext cx="1641019" cy="11487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rho_tile</a:t>
          </a:r>
          <a:endParaRPr lang="zh-CN" altLang="en-US" sz="1800" kern="1200" dirty="0"/>
        </a:p>
      </dsp:txBody>
      <dsp:txXfrm rot="-5400000">
        <a:off x="2" y="575356"/>
        <a:ext cx="1148713" cy="492306"/>
      </dsp:txXfrm>
    </dsp:sp>
    <dsp:sp modelId="{8B250A8C-3C23-4A26-AAC6-5CAEB00CD0EA}">
      <dsp:nvSpPr>
        <dsp:cNvPr id="0" name=""/>
        <dsp:cNvSpPr/>
      </dsp:nvSpPr>
      <dsp:spPr>
        <a:xfrm rot="5400000">
          <a:off x="2600126" y="-1450413"/>
          <a:ext cx="1066662" cy="39694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Each thread handle one tile to get the local </a:t>
          </a:r>
          <a:r>
            <a:rPr lang="en-US" altLang="zh-CN" sz="2000" i="1" kern="1200" dirty="0" err="1">
              <a:highlight>
                <a:srgbClr val="C0C0C0"/>
              </a:highlight>
            </a:rPr>
            <a:t>rho_tile</a:t>
          </a:r>
          <a:r>
            <a:rPr lang="en-US" altLang="zh-CN" sz="2000" i="0" kern="1200" dirty="0"/>
            <a:t>.</a:t>
          </a:r>
          <a:endParaRPr lang="zh-CN" altLang="en-US" sz="200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 rot="-5400000">
        <a:off x="1148713" y="53070"/>
        <a:ext cx="3917418" cy="962522"/>
      </dsp:txXfrm>
    </dsp:sp>
    <dsp:sp modelId="{536D23E9-A45D-45BC-A424-28CE6A67F436}">
      <dsp:nvSpPr>
        <dsp:cNvPr id="0" name=""/>
        <dsp:cNvSpPr/>
      </dsp:nvSpPr>
      <dsp:spPr>
        <a:xfrm rot="5400000">
          <a:off x="-246152" y="1594175"/>
          <a:ext cx="1641019" cy="11487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rho</a:t>
          </a:r>
          <a:endParaRPr lang="zh-CN" altLang="en-US" sz="1300" kern="1200" dirty="0"/>
        </a:p>
      </dsp:txBody>
      <dsp:txXfrm rot="-5400000">
        <a:off x="2" y="1922379"/>
        <a:ext cx="1148713" cy="492306"/>
      </dsp:txXfrm>
    </dsp:sp>
    <dsp:sp modelId="{5A1C467F-447F-47CD-9956-A50DEDCF60B6}">
      <dsp:nvSpPr>
        <dsp:cNvPr id="0" name=""/>
        <dsp:cNvSpPr/>
      </dsp:nvSpPr>
      <dsp:spPr>
        <a:xfrm rot="5400000">
          <a:off x="2600126" y="-103390"/>
          <a:ext cx="1066662" cy="39694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Then the global distribution </a:t>
          </a:r>
          <a:r>
            <a:rPr lang="en-US" altLang="zh-CN" sz="2000" i="1" kern="1200" dirty="0">
              <a:highlight>
                <a:srgbClr val="C0C0C0"/>
              </a:highlight>
            </a:rPr>
            <a:t>rho</a:t>
          </a:r>
          <a:r>
            <a:rPr lang="en-US" altLang="zh-CN" sz="2000" kern="1200" dirty="0"/>
            <a:t> is get by combine all the local </a:t>
          </a:r>
          <a:r>
            <a:rPr lang="en-US" altLang="zh-CN" sz="2000" i="1" kern="1200" dirty="0" err="1">
              <a:highlight>
                <a:srgbClr val="C0C0C0"/>
              </a:highlight>
            </a:rPr>
            <a:t>rho_tile</a:t>
          </a:r>
          <a:r>
            <a:rPr lang="en-US" altLang="zh-CN" sz="2000" kern="1200" dirty="0"/>
            <a:t>.</a:t>
          </a:r>
          <a:endParaRPr lang="zh-CN" altLang="en-US" sz="20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highlight>
              <a:srgbClr val="C0C0C0"/>
            </a:highlight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 rot="-5400000">
        <a:off x="1148713" y="1400093"/>
        <a:ext cx="3917418" cy="96252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569B-57C1-41B8-A659-6D1BCD00D025}">
      <dsp:nvSpPr>
        <dsp:cNvPr id="0" name=""/>
        <dsp:cNvSpPr/>
      </dsp:nvSpPr>
      <dsp:spPr>
        <a:xfrm>
          <a:off x="0" y="26180"/>
          <a:ext cx="5609786" cy="718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Poisson solver</a:t>
          </a:r>
        </a:p>
      </dsp:txBody>
      <dsp:txXfrm>
        <a:off x="35075" y="61255"/>
        <a:ext cx="5539636" cy="648357"/>
      </dsp:txXfrm>
    </dsp:sp>
    <dsp:sp modelId="{8563B85C-8507-4458-8124-AEB92B126C8F}">
      <dsp:nvSpPr>
        <dsp:cNvPr id="0" name=""/>
        <dsp:cNvSpPr/>
      </dsp:nvSpPr>
      <dsp:spPr>
        <a:xfrm>
          <a:off x="0" y="720862"/>
          <a:ext cx="5609786" cy="1988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11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Just like that of CPU version, but it’s faster.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Phi[</a:t>
          </a:r>
          <a:r>
            <a:rPr lang="en-US" sz="2400" kern="1200" dirty="0" err="1"/>
            <a:t>nx</a:t>
          </a:r>
          <a:r>
            <a:rPr lang="en-US" sz="2400" kern="1200" dirty="0"/>
            <a:t>*</a:t>
          </a:r>
          <a:r>
            <a:rPr lang="en-US" sz="2400" kern="1200" dirty="0" err="1"/>
            <a:t>ny</a:t>
          </a:r>
          <a:r>
            <a:rPr lang="en-US" sz="2400" kern="1200" dirty="0"/>
            <a:t>]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Ex[</a:t>
          </a:r>
          <a:r>
            <a:rPr lang="en-US" sz="2400" kern="1200" dirty="0" err="1"/>
            <a:t>nx</a:t>
          </a:r>
          <a:r>
            <a:rPr lang="en-US" sz="2400" kern="1200" dirty="0"/>
            <a:t>*</a:t>
          </a:r>
          <a:r>
            <a:rPr lang="en-US" sz="2400" kern="1200" dirty="0" err="1"/>
            <a:t>ny</a:t>
          </a:r>
          <a:r>
            <a:rPr lang="en-US" sz="2400" kern="1200" dirty="0"/>
            <a:t>], </a:t>
          </a:r>
          <a:r>
            <a:rPr lang="en-US" sz="2400" kern="1200" dirty="0" err="1"/>
            <a:t>Ey</a:t>
          </a:r>
          <a:r>
            <a:rPr lang="en-US" sz="2400" kern="1200" dirty="0"/>
            <a:t>[</a:t>
          </a:r>
          <a:r>
            <a:rPr lang="en-US" sz="2400" kern="1200" dirty="0" err="1"/>
            <a:t>nx</a:t>
          </a:r>
          <a:r>
            <a:rPr lang="en-US" sz="2400" kern="1200" dirty="0"/>
            <a:t>*</a:t>
          </a:r>
          <a:r>
            <a:rPr lang="en-US" sz="2400" kern="1200" dirty="0" err="1"/>
            <a:t>ny</a:t>
          </a:r>
          <a:r>
            <a:rPr lang="en-US" sz="2400" kern="1200" dirty="0"/>
            <a:t>], </a:t>
          </a:r>
          <a:r>
            <a:rPr lang="en-US" sz="2400" kern="1200" dirty="0" err="1"/>
            <a:t>Ez</a:t>
          </a:r>
          <a:r>
            <a:rPr lang="en-US" sz="2400" kern="1200" dirty="0"/>
            <a:t>[</a:t>
          </a:r>
          <a:r>
            <a:rPr lang="en-US" sz="2400" kern="1200" dirty="0" err="1"/>
            <a:t>nx</a:t>
          </a:r>
          <a:r>
            <a:rPr lang="en-US" sz="2400" kern="1200" dirty="0"/>
            <a:t>*</a:t>
          </a:r>
          <a:r>
            <a:rPr lang="en-US" sz="2400" kern="1200" dirty="0" err="1"/>
            <a:t>ny</a:t>
          </a:r>
          <a:r>
            <a:rPr lang="en-US" sz="2400" kern="1200" dirty="0"/>
            <a:t>]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Bx</a:t>
          </a:r>
          <a:r>
            <a:rPr lang="en-US" sz="2400" kern="1200" dirty="0"/>
            <a:t>[</a:t>
          </a:r>
          <a:r>
            <a:rPr lang="en-US" sz="2400" kern="1200" dirty="0" err="1"/>
            <a:t>nx</a:t>
          </a:r>
          <a:r>
            <a:rPr lang="en-US" sz="2400" kern="1200" dirty="0"/>
            <a:t>*</a:t>
          </a:r>
          <a:r>
            <a:rPr lang="en-US" sz="2400" kern="1200" dirty="0" err="1"/>
            <a:t>ny</a:t>
          </a:r>
          <a:r>
            <a:rPr lang="en-US" sz="2400" kern="1200" dirty="0"/>
            <a:t>], By[</a:t>
          </a:r>
          <a:r>
            <a:rPr lang="en-US" sz="2400" kern="1200" dirty="0" err="1"/>
            <a:t>nx</a:t>
          </a:r>
          <a:r>
            <a:rPr lang="en-US" sz="2400" kern="1200" dirty="0"/>
            <a:t>*</a:t>
          </a:r>
          <a:r>
            <a:rPr lang="en-US" sz="2400" kern="1200" dirty="0" err="1"/>
            <a:t>ny</a:t>
          </a:r>
          <a:r>
            <a:rPr lang="en-US" sz="2400" kern="1200" dirty="0"/>
            <a:t>], </a:t>
          </a:r>
          <a:r>
            <a:rPr lang="en-US" sz="2400" kern="1200" dirty="0" err="1"/>
            <a:t>Bz</a:t>
          </a:r>
          <a:r>
            <a:rPr lang="en-US" sz="2400" kern="1200" dirty="0"/>
            <a:t>[</a:t>
          </a:r>
          <a:r>
            <a:rPr lang="en-US" sz="2400" kern="1200" dirty="0" err="1"/>
            <a:t>nx</a:t>
          </a:r>
          <a:r>
            <a:rPr lang="en-US" sz="2400" kern="1200" dirty="0"/>
            <a:t>*</a:t>
          </a:r>
          <a:r>
            <a:rPr lang="en-US" sz="2400" kern="1200" dirty="0" err="1"/>
            <a:t>ny</a:t>
          </a:r>
          <a:r>
            <a:rPr lang="en-US" sz="2400" kern="1200" dirty="0"/>
            <a:t>] </a:t>
          </a:r>
        </a:p>
      </dsp:txBody>
      <dsp:txXfrm>
        <a:off x="0" y="720862"/>
        <a:ext cx="5609786" cy="19887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118F-DEEF-455E-AE8B-89B2FE3DA919}">
      <dsp:nvSpPr>
        <dsp:cNvPr id="0" name=""/>
        <dsp:cNvSpPr/>
      </dsp:nvSpPr>
      <dsp:spPr>
        <a:xfrm rot="5400000">
          <a:off x="-196131" y="196271"/>
          <a:ext cx="1307545" cy="9152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Phi</a:t>
          </a:r>
          <a:endParaRPr lang="zh-CN" altLang="en-US" sz="2000" kern="1200" dirty="0"/>
        </a:p>
      </dsp:txBody>
      <dsp:txXfrm rot="-5400000">
        <a:off x="1" y="457780"/>
        <a:ext cx="915282" cy="392263"/>
      </dsp:txXfrm>
    </dsp:sp>
    <dsp:sp modelId="{8B250A8C-3C23-4A26-AAC6-5CAEB00CD0EA}">
      <dsp:nvSpPr>
        <dsp:cNvPr id="0" name=""/>
        <dsp:cNvSpPr/>
      </dsp:nvSpPr>
      <dsp:spPr>
        <a:xfrm rot="5400000">
          <a:off x="2837582" y="-1922160"/>
          <a:ext cx="849904" cy="46945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Using FFT get the </a:t>
          </a:r>
          <a:r>
            <a:rPr lang="en-US" altLang="zh-CN" sz="2400" kern="1200" dirty="0">
              <a:highlight>
                <a:srgbClr val="C0C0C0"/>
              </a:highlight>
            </a:rPr>
            <a:t>phi</a:t>
          </a:r>
          <a:r>
            <a:rPr lang="en-US" altLang="zh-CN" sz="2400" kern="1200" dirty="0"/>
            <a:t> at grid point</a:t>
          </a:r>
          <a:endParaRPr lang="zh-CN" altLang="en-US" sz="240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 rot="-5400000">
        <a:off x="915283" y="41628"/>
        <a:ext cx="4653015" cy="766926"/>
      </dsp:txXfrm>
    </dsp:sp>
    <dsp:sp modelId="{536D23E9-A45D-45BC-A424-28CE6A67F436}">
      <dsp:nvSpPr>
        <dsp:cNvPr id="0" name=""/>
        <dsp:cNvSpPr/>
      </dsp:nvSpPr>
      <dsp:spPr>
        <a:xfrm rot="5400000">
          <a:off x="-196131" y="1200928"/>
          <a:ext cx="1307545" cy="9152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field</a:t>
          </a:r>
          <a:endParaRPr lang="zh-CN" altLang="en-US" sz="1400" kern="1200" dirty="0"/>
        </a:p>
      </dsp:txBody>
      <dsp:txXfrm rot="-5400000">
        <a:off x="1" y="1462437"/>
        <a:ext cx="915282" cy="392263"/>
      </dsp:txXfrm>
    </dsp:sp>
    <dsp:sp modelId="{5A1C467F-447F-47CD-9956-A50DEDCF60B6}">
      <dsp:nvSpPr>
        <dsp:cNvPr id="0" name=""/>
        <dsp:cNvSpPr/>
      </dsp:nvSpPr>
      <dsp:spPr>
        <a:xfrm rot="5400000">
          <a:off x="2837582" y="-917503"/>
          <a:ext cx="849904" cy="46945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Get field by </a:t>
          </a:r>
          <a:r>
            <a:rPr lang="en-US" altLang="zh-CN" sz="2400" kern="1200" dirty="0" err="1"/>
            <a:t>finit-diffirence</a:t>
          </a:r>
          <a:r>
            <a:rPr lang="en-US" altLang="zh-CN" sz="2400" kern="1200" dirty="0"/>
            <a:t>.</a:t>
          </a:r>
          <a:endParaRPr lang="zh-CN" altLang="en-US" sz="24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highlight>
              <a:srgbClr val="C0C0C0"/>
            </a:highlight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 rot="-5400000">
        <a:off x="915283" y="1046285"/>
        <a:ext cx="4653015" cy="76692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569B-57C1-41B8-A659-6D1BCD00D025}">
      <dsp:nvSpPr>
        <dsp:cNvPr id="0" name=""/>
        <dsp:cNvSpPr/>
      </dsp:nvSpPr>
      <dsp:spPr>
        <a:xfrm>
          <a:off x="0" y="4617"/>
          <a:ext cx="6016812" cy="753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Pusher and kicker:</a:t>
          </a:r>
        </a:p>
      </dsp:txBody>
      <dsp:txXfrm>
        <a:off x="36800" y="41417"/>
        <a:ext cx="5943212" cy="680243"/>
      </dsp:txXfrm>
    </dsp:sp>
    <dsp:sp modelId="{8563B85C-8507-4458-8124-AEB92B126C8F}">
      <dsp:nvSpPr>
        <dsp:cNvPr id="0" name=""/>
        <dsp:cNvSpPr/>
      </dsp:nvSpPr>
      <dsp:spPr>
        <a:xfrm>
          <a:off x="0" y="758461"/>
          <a:ext cx="6016812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03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Use the compact particle format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SoA</a:t>
          </a:r>
          <a:r>
            <a:rPr lang="en-US" sz="2400" kern="1200" dirty="0"/>
            <a:t>, </a:t>
          </a:r>
          <a:r>
            <a:rPr lang="en-US" sz="2400" kern="1200" dirty="0" err="1"/>
            <a:t>dev_ray</a:t>
          </a:r>
          <a:r>
            <a:rPr lang="en-US" sz="2400" kern="1200" dirty="0"/>
            <a:t>[N][6];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Pushing particle by tile results in imbalance load</a:t>
          </a:r>
        </a:p>
      </dsp:txBody>
      <dsp:txXfrm>
        <a:off x="0" y="758461"/>
        <a:ext cx="6016812" cy="15566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B118F-DEEF-455E-AE8B-89B2FE3DA919}">
      <dsp:nvSpPr>
        <dsp:cNvPr id="0" name=""/>
        <dsp:cNvSpPr/>
      </dsp:nvSpPr>
      <dsp:spPr>
        <a:xfrm rot="5400000">
          <a:off x="-169557" y="171520"/>
          <a:ext cx="1130380" cy="791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dev_ray</a:t>
          </a:r>
          <a:endParaRPr lang="zh-CN" altLang="en-US" sz="1800" kern="1200" dirty="0"/>
        </a:p>
      </dsp:txBody>
      <dsp:txXfrm rot="-5400000">
        <a:off x="0" y="397596"/>
        <a:ext cx="791266" cy="339114"/>
      </dsp:txXfrm>
    </dsp:sp>
    <dsp:sp modelId="{8B250A8C-3C23-4A26-AAC6-5CAEB00CD0EA}">
      <dsp:nvSpPr>
        <dsp:cNvPr id="0" name=""/>
        <dsp:cNvSpPr/>
      </dsp:nvSpPr>
      <dsp:spPr>
        <a:xfrm rot="5400000">
          <a:off x="3036665" y="-2243436"/>
          <a:ext cx="734747" cy="52255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Arrange particle back to compact format </a:t>
          </a:r>
          <a:r>
            <a:rPr lang="en-US" sz="2000" kern="1200" dirty="0" err="1">
              <a:highlight>
                <a:srgbClr val="C0C0C0"/>
              </a:highlight>
            </a:rPr>
            <a:t>dev_ray</a:t>
          </a:r>
          <a:r>
            <a:rPr lang="en-US" sz="2000" kern="1200" dirty="0">
              <a:highlight>
                <a:srgbClr val="C0C0C0"/>
              </a:highlight>
            </a:rPr>
            <a:t>[N][6].</a:t>
          </a:r>
          <a:endParaRPr lang="zh-CN" altLang="en-US" sz="200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highlight>
              <a:srgbClr val="C0C0C0"/>
            </a:highlight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 rot="-5400000">
        <a:off x="791267" y="37829"/>
        <a:ext cx="5189678" cy="663013"/>
      </dsp:txXfrm>
    </dsp:sp>
    <dsp:sp modelId="{536D23E9-A45D-45BC-A424-28CE6A67F436}">
      <dsp:nvSpPr>
        <dsp:cNvPr id="0" name=""/>
        <dsp:cNvSpPr/>
      </dsp:nvSpPr>
      <dsp:spPr>
        <a:xfrm rot="5400000">
          <a:off x="-169557" y="1099387"/>
          <a:ext cx="1130380" cy="791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dev_ray</a:t>
          </a:r>
          <a:endParaRPr lang="zh-CN" altLang="en-US" sz="1300" kern="1200" dirty="0"/>
        </a:p>
      </dsp:txBody>
      <dsp:txXfrm rot="-5400000">
        <a:off x="0" y="1325463"/>
        <a:ext cx="791266" cy="339114"/>
      </dsp:txXfrm>
    </dsp:sp>
    <dsp:sp modelId="{5A1C467F-447F-47CD-9956-A50DEDCF60B6}">
      <dsp:nvSpPr>
        <dsp:cNvPr id="0" name=""/>
        <dsp:cNvSpPr/>
      </dsp:nvSpPr>
      <dsp:spPr>
        <a:xfrm rot="5400000">
          <a:off x="3036665" y="-1315568"/>
          <a:ext cx="734747" cy="52255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Push</a:t>
          </a:r>
          <a:endParaRPr lang="zh-CN" altLang="en-US" sz="200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effectLst/>
            <a:highlight>
              <a:srgbClr val="C0C0C0"/>
            </a:highlight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 rot="-5400000">
        <a:off x="791267" y="965697"/>
        <a:ext cx="5189678" cy="663013"/>
      </dsp:txXfrm>
    </dsp:sp>
    <dsp:sp modelId="{32E51646-E568-4276-B8F6-724C12F8C010}">
      <dsp:nvSpPr>
        <dsp:cNvPr id="0" name=""/>
        <dsp:cNvSpPr/>
      </dsp:nvSpPr>
      <dsp:spPr>
        <a:xfrm rot="5400000">
          <a:off x="-169557" y="2027255"/>
          <a:ext cx="1130380" cy="791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dev_ray_tile</a:t>
          </a:r>
          <a:endParaRPr lang="zh-CN" altLang="en-US" sz="1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0" y="2253331"/>
        <a:ext cx="791266" cy="339114"/>
      </dsp:txXfrm>
    </dsp:sp>
    <dsp:sp modelId="{23036A3A-D2CC-425A-831B-D7A1EB3C13FD}">
      <dsp:nvSpPr>
        <dsp:cNvPr id="0" name=""/>
        <dsp:cNvSpPr/>
      </dsp:nvSpPr>
      <dsp:spPr>
        <a:xfrm rot="5400000">
          <a:off x="3036472" y="-387507"/>
          <a:ext cx="735133" cy="5225545"/>
        </a:xfrm>
        <a:prstGeom prst="round2Same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Arrange particle to tiled format </a:t>
          </a:r>
          <a:r>
            <a:rPr lang="en-US" sz="2000" i="1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highlight>
                <a:srgbClr val="C0C0C0"/>
              </a:highlight>
              <a:latin typeface="Calibri" panose="020F0502020204030204"/>
              <a:ea typeface="等线" panose="02010600030101010101" pitchFamily="2" charset="-122"/>
              <a:cs typeface="+mn-cs"/>
            </a:rPr>
            <a:t>dev_ray_tile</a:t>
          </a:r>
          <a:r>
            <a:rPr lang="en-US" sz="200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highlight>
                <a:srgbClr val="C0C0C0"/>
              </a:highlight>
              <a:latin typeface="Calibri" panose="020F0502020204030204"/>
              <a:ea typeface="等线" panose="02010600030101010101" pitchFamily="2" charset="-122"/>
              <a:cs typeface="+mn-cs"/>
            </a:rPr>
            <a:t>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for next reorder and depositor.</a:t>
          </a:r>
          <a:endParaRPr lang="zh-CN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 rot="-5400000">
        <a:off x="791266" y="1893585"/>
        <a:ext cx="5189659" cy="66336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3BF88-E73A-48B4-9F9F-2C50DD3EC7C6}">
      <dsp:nvSpPr>
        <dsp:cNvPr id="0" name=""/>
        <dsp:cNvSpPr/>
      </dsp:nvSpPr>
      <dsp:spPr>
        <a:xfrm>
          <a:off x="0" y="53386"/>
          <a:ext cx="4441656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 at a drift</a:t>
          </a:r>
        </a:p>
      </dsp:txBody>
      <dsp:txXfrm>
        <a:off x="48481" y="101867"/>
        <a:ext cx="4344694" cy="896166"/>
      </dsp:txXfrm>
    </dsp:sp>
    <dsp:sp modelId="{CE132113-5167-43CA-9DD3-6924160F40D9}">
      <dsp:nvSpPr>
        <dsp:cNvPr id="0" name=""/>
        <dsp:cNvSpPr/>
      </dsp:nvSpPr>
      <dsp:spPr>
        <a:xfrm>
          <a:off x="0" y="1118515"/>
          <a:ext cx="4441656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difference at the order of ten of the negative thirteen. </a:t>
          </a:r>
        </a:p>
      </dsp:txBody>
      <dsp:txXfrm>
        <a:off x="48481" y="1166996"/>
        <a:ext cx="4344694" cy="896166"/>
      </dsp:txXfrm>
    </dsp:sp>
    <dsp:sp modelId="{3DEF240B-87DE-4451-B336-DCE6A645F9C8}">
      <dsp:nvSpPr>
        <dsp:cNvPr id="0" name=""/>
        <dsp:cNvSpPr/>
      </dsp:nvSpPr>
      <dsp:spPr>
        <a:xfrm>
          <a:off x="0" y="2183643"/>
          <a:ext cx="4441656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exactly same output file results</a:t>
          </a:r>
        </a:p>
      </dsp:txBody>
      <dsp:txXfrm>
        <a:off x="48481" y="2232124"/>
        <a:ext cx="4344694" cy="896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730BA-5FA2-4428-983C-981D48F7B719}">
      <dsp:nvSpPr>
        <dsp:cNvPr id="0" name=""/>
        <dsp:cNvSpPr/>
      </dsp:nvSpPr>
      <dsp:spPr>
        <a:xfrm>
          <a:off x="2093053" y="-104846"/>
          <a:ext cx="1881130" cy="1222724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depositor</a:t>
          </a:r>
          <a:endParaRPr lang="zh-CN" altLang="en-US" sz="2700" kern="1200" dirty="0"/>
        </a:p>
      </dsp:txBody>
      <dsp:txXfrm>
        <a:off x="2152741" y="-45158"/>
        <a:ext cx="1761754" cy="1103348"/>
      </dsp:txXfrm>
    </dsp:sp>
    <dsp:sp modelId="{2C3619AE-13D6-4411-9163-5250D34D6025}">
      <dsp:nvSpPr>
        <dsp:cNvPr id="0" name=""/>
        <dsp:cNvSpPr/>
      </dsp:nvSpPr>
      <dsp:spPr>
        <a:xfrm>
          <a:off x="1364465" y="506515"/>
          <a:ext cx="3338306" cy="3338306"/>
        </a:xfrm>
        <a:custGeom>
          <a:avLst/>
          <a:gdLst/>
          <a:ahLst/>
          <a:cxnLst/>
          <a:rect l="0" t="0" r="0" b="0"/>
          <a:pathLst>
            <a:path>
              <a:moveTo>
                <a:pt x="2765096" y="410193"/>
              </a:moveTo>
              <a:arcTo wR="1669153" hR="1669153" stAng="18662405" swAng="12439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3AE97-CEA7-49DB-8BF9-A557DE77224D}">
      <dsp:nvSpPr>
        <dsp:cNvPr id="0" name=""/>
        <dsp:cNvSpPr/>
      </dsp:nvSpPr>
      <dsp:spPr>
        <a:xfrm>
          <a:off x="3762206" y="1564306"/>
          <a:ext cx="1881130" cy="12227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Field solver</a:t>
          </a:r>
          <a:endParaRPr lang="zh-CN" altLang="en-US" sz="2700" kern="1200" dirty="0"/>
        </a:p>
      </dsp:txBody>
      <dsp:txXfrm>
        <a:off x="3821894" y="1623994"/>
        <a:ext cx="1761754" cy="1103348"/>
      </dsp:txXfrm>
    </dsp:sp>
    <dsp:sp modelId="{36609922-650D-4436-A224-94C35F11F61B}">
      <dsp:nvSpPr>
        <dsp:cNvPr id="0" name=""/>
        <dsp:cNvSpPr/>
      </dsp:nvSpPr>
      <dsp:spPr>
        <a:xfrm>
          <a:off x="1364465" y="506515"/>
          <a:ext cx="3338306" cy="3338306"/>
        </a:xfrm>
        <a:custGeom>
          <a:avLst/>
          <a:gdLst/>
          <a:ahLst/>
          <a:cxnLst/>
          <a:rect l="0" t="0" r="0" b="0"/>
          <a:pathLst>
            <a:path>
              <a:moveTo>
                <a:pt x="3139800" y="2458626"/>
              </a:moveTo>
              <a:arcTo wR="1669153" hR="1669153" stAng="1693668" swAng="12439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2C7D3-E6EE-4115-AF3F-1D237DAC85E3}">
      <dsp:nvSpPr>
        <dsp:cNvPr id="0" name=""/>
        <dsp:cNvSpPr/>
      </dsp:nvSpPr>
      <dsp:spPr>
        <a:xfrm>
          <a:off x="2093053" y="3233459"/>
          <a:ext cx="1881130" cy="12227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Push</a:t>
          </a:r>
          <a:endParaRPr lang="zh-CN" altLang="en-US" sz="2700" kern="1200" dirty="0"/>
        </a:p>
      </dsp:txBody>
      <dsp:txXfrm>
        <a:off x="2152741" y="3293147"/>
        <a:ext cx="1761754" cy="1103348"/>
      </dsp:txXfrm>
    </dsp:sp>
    <dsp:sp modelId="{2E39C3F8-E11B-4DD8-AB60-33386602207A}">
      <dsp:nvSpPr>
        <dsp:cNvPr id="0" name=""/>
        <dsp:cNvSpPr/>
      </dsp:nvSpPr>
      <dsp:spPr>
        <a:xfrm>
          <a:off x="1364465" y="506515"/>
          <a:ext cx="3338306" cy="3338306"/>
        </a:xfrm>
        <a:custGeom>
          <a:avLst/>
          <a:gdLst/>
          <a:ahLst/>
          <a:cxnLst/>
          <a:rect l="0" t="0" r="0" b="0"/>
          <a:pathLst>
            <a:path>
              <a:moveTo>
                <a:pt x="573209" y="2928112"/>
              </a:moveTo>
              <a:arcTo wR="1669153" hR="1669153" stAng="7862405" swAng="12439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7FA48-8972-4054-96C1-CF0B84B9C804}">
      <dsp:nvSpPr>
        <dsp:cNvPr id="0" name=""/>
        <dsp:cNvSpPr/>
      </dsp:nvSpPr>
      <dsp:spPr>
        <a:xfrm>
          <a:off x="423899" y="1564306"/>
          <a:ext cx="1881130" cy="12227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Other: loss criteria</a:t>
          </a:r>
          <a:endParaRPr lang="zh-CN" altLang="en-US" sz="2700" kern="1200" dirty="0"/>
        </a:p>
      </dsp:txBody>
      <dsp:txXfrm>
        <a:off x="483587" y="1623994"/>
        <a:ext cx="1761754" cy="1103348"/>
      </dsp:txXfrm>
    </dsp:sp>
    <dsp:sp modelId="{AB2A807F-348C-41C2-B71F-9CAC688447A6}">
      <dsp:nvSpPr>
        <dsp:cNvPr id="0" name=""/>
        <dsp:cNvSpPr/>
      </dsp:nvSpPr>
      <dsp:spPr>
        <a:xfrm>
          <a:off x="1364465" y="506515"/>
          <a:ext cx="3338306" cy="3338306"/>
        </a:xfrm>
        <a:custGeom>
          <a:avLst/>
          <a:gdLst/>
          <a:ahLst/>
          <a:cxnLst/>
          <a:rect l="0" t="0" r="0" b="0"/>
          <a:pathLst>
            <a:path>
              <a:moveTo>
                <a:pt x="198505" y="879679"/>
              </a:moveTo>
              <a:arcTo wR="1669153" hR="1669153" stAng="12493668" swAng="12439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B1F21-00C2-4A90-B1CC-7E89812029B4}">
      <dsp:nvSpPr>
        <dsp:cNvPr id="0" name=""/>
        <dsp:cNvSpPr/>
      </dsp:nvSpPr>
      <dsp:spPr>
        <a:xfrm>
          <a:off x="-97714" y="10368"/>
          <a:ext cx="3606628" cy="32130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CPU code: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AMD Opteron(tm) Processor 6376 </a:t>
          </a:r>
        </a:p>
      </dsp:txBody>
      <dsp:txXfrm>
        <a:off x="430464" y="480910"/>
        <a:ext cx="2550272" cy="2271976"/>
      </dsp:txXfrm>
    </dsp:sp>
    <dsp:sp modelId="{5C048B8E-6FDF-4601-A017-9758B82685E4}">
      <dsp:nvSpPr>
        <dsp:cNvPr id="0" name=""/>
        <dsp:cNvSpPr/>
      </dsp:nvSpPr>
      <dsp:spPr>
        <a:xfrm rot="151259">
          <a:off x="3313951" y="-526495"/>
          <a:ext cx="1637072" cy="10844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3314108" y="-316769"/>
        <a:ext cx="1311750" cy="650645"/>
      </dsp:txXfrm>
    </dsp:sp>
    <dsp:sp modelId="{C2368E00-0B78-49F6-A2CB-41427DA6DD5A}">
      <dsp:nvSpPr>
        <dsp:cNvPr id="0" name=""/>
        <dsp:cNvSpPr/>
      </dsp:nvSpPr>
      <dsp:spPr>
        <a:xfrm>
          <a:off x="4929089" y="10368"/>
          <a:ext cx="3213060" cy="32130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GPU code:</a:t>
          </a:r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GeForce GTX 1060 6GB</a:t>
          </a:r>
        </a:p>
      </dsp:txBody>
      <dsp:txXfrm>
        <a:off x="5399631" y="480910"/>
        <a:ext cx="2271976" cy="2271976"/>
      </dsp:txXfrm>
    </dsp:sp>
    <dsp:sp modelId="{CE3AA2A3-C4BB-4971-B167-5B51AF6FAF57}">
      <dsp:nvSpPr>
        <dsp:cNvPr id="0" name=""/>
        <dsp:cNvSpPr/>
      </dsp:nvSpPr>
      <dsp:spPr>
        <a:xfrm rot="10648741">
          <a:off x="3244970" y="2506474"/>
          <a:ext cx="1646418" cy="10844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 rot="10800000">
        <a:off x="3570135" y="2716200"/>
        <a:ext cx="1321096" cy="6506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A4B24-3E3B-4707-8EE1-310363AC0F0A}">
      <dsp:nvSpPr>
        <dsp:cNvPr id="0" name=""/>
        <dsp:cNvSpPr/>
      </dsp:nvSpPr>
      <dsp:spPr>
        <a:xfrm>
          <a:off x="0" y="3728856"/>
          <a:ext cx="5266164" cy="4080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end</a:t>
          </a:r>
          <a:endParaRPr lang="en-US" sz="2000" kern="1200" dirty="0"/>
        </a:p>
      </dsp:txBody>
      <dsp:txXfrm>
        <a:off x="0" y="3728856"/>
        <a:ext cx="5266164" cy="408046"/>
      </dsp:txXfrm>
    </dsp:sp>
    <dsp:sp modelId="{B7DE4FCF-9041-46F3-8333-09E40C1DFE68}">
      <dsp:nvSpPr>
        <dsp:cNvPr id="0" name=""/>
        <dsp:cNvSpPr/>
      </dsp:nvSpPr>
      <dsp:spPr>
        <a:xfrm rot="10800000">
          <a:off x="0" y="3107401"/>
          <a:ext cx="5266164" cy="62757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enough?</a:t>
          </a:r>
        </a:p>
      </dsp:txBody>
      <dsp:txXfrm rot="10800000">
        <a:off x="0" y="3107401"/>
        <a:ext cx="5266164" cy="407779"/>
      </dsp:txXfrm>
    </dsp:sp>
    <dsp:sp modelId="{E45FD45D-40C3-4609-977A-364C2C290C81}">
      <dsp:nvSpPr>
        <dsp:cNvPr id="0" name=""/>
        <dsp:cNvSpPr/>
      </dsp:nvSpPr>
      <dsp:spPr>
        <a:xfrm rot="10800000">
          <a:off x="0" y="2485946"/>
          <a:ext cx="5266164" cy="62757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Other</a:t>
          </a:r>
          <a:endParaRPr lang="en-US" sz="2000" kern="1200" dirty="0"/>
        </a:p>
      </dsp:txBody>
      <dsp:txXfrm rot="10800000">
        <a:off x="0" y="2485946"/>
        <a:ext cx="5266164" cy="407779"/>
      </dsp:txXfrm>
    </dsp:sp>
    <dsp:sp modelId="{A57D7937-95CC-4CC1-A337-6CEDE5816D30}">
      <dsp:nvSpPr>
        <dsp:cNvPr id="0" name=""/>
        <dsp:cNvSpPr/>
      </dsp:nvSpPr>
      <dsp:spPr>
        <a:xfrm rot="10800000">
          <a:off x="0" y="1864491"/>
          <a:ext cx="5266164" cy="62757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Accelerating and moving</a:t>
          </a:r>
          <a:endParaRPr lang="en-US" sz="2000" kern="1200" dirty="0"/>
        </a:p>
      </dsp:txBody>
      <dsp:txXfrm rot="10800000">
        <a:off x="0" y="1864491"/>
        <a:ext cx="5266164" cy="407779"/>
      </dsp:txXfrm>
    </dsp:sp>
    <dsp:sp modelId="{5F6D9A67-40AF-4F22-87BF-3F7F917AC6B5}">
      <dsp:nvSpPr>
        <dsp:cNvPr id="0" name=""/>
        <dsp:cNvSpPr/>
      </dsp:nvSpPr>
      <dsp:spPr>
        <a:xfrm rot="10800000">
          <a:off x="0" y="1243035"/>
          <a:ext cx="5266164" cy="62757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solution of Poisson’s equation on a grid</a:t>
          </a:r>
        </a:p>
      </dsp:txBody>
      <dsp:txXfrm rot="10800000">
        <a:off x="0" y="1243035"/>
        <a:ext cx="5266164" cy="407779"/>
      </dsp:txXfrm>
    </dsp:sp>
    <dsp:sp modelId="{AB64AF13-462D-4571-B578-8590E1C6D4EE}">
      <dsp:nvSpPr>
        <dsp:cNvPr id="0" name=""/>
        <dsp:cNvSpPr/>
      </dsp:nvSpPr>
      <dsp:spPr>
        <a:xfrm rot="10800000">
          <a:off x="0" y="621580"/>
          <a:ext cx="5266164" cy="62757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Weighting particle to mesh</a:t>
          </a:r>
          <a:endParaRPr lang="en-US" sz="2000" kern="1200" dirty="0"/>
        </a:p>
      </dsp:txBody>
      <dsp:txXfrm rot="10800000">
        <a:off x="0" y="621580"/>
        <a:ext cx="5266164" cy="407779"/>
      </dsp:txXfrm>
    </dsp:sp>
    <dsp:sp modelId="{2507D94E-43A5-4CA7-98BA-322B7B09EDA9}">
      <dsp:nvSpPr>
        <dsp:cNvPr id="0" name=""/>
        <dsp:cNvSpPr/>
      </dsp:nvSpPr>
      <dsp:spPr>
        <a:xfrm rot="10800000">
          <a:off x="0" y="125"/>
          <a:ext cx="5266164" cy="62757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Begin</a:t>
          </a:r>
        </a:p>
      </dsp:txBody>
      <dsp:txXfrm rot="10800000">
        <a:off x="0" y="125"/>
        <a:ext cx="5266164" cy="4077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730BA-5FA2-4428-983C-981D48F7B719}">
      <dsp:nvSpPr>
        <dsp:cNvPr id="0" name=""/>
        <dsp:cNvSpPr/>
      </dsp:nvSpPr>
      <dsp:spPr>
        <a:xfrm>
          <a:off x="2386349" y="-119538"/>
          <a:ext cx="2144731" cy="1394063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depositor</a:t>
          </a:r>
          <a:endParaRPr lang="zh-CN" altLang="en-US" sz="3000" kern="1200" dirty="0"/>
        </a:p>
      </dsp:txBody>
      <dsp:txXfrm>
        <a:off x="2454402" y="-51485"/>
        <a:ext cx="2008625" cy="1257957"/>
      </dsp:txXfrm>
    </dsp:sp>
    <dsp:sp modelId="{2C3619AE-13D6-4411-9163-5250D34D6025}">
      <dsp:nvSpPr>
        <dsp:cNvPr id="0" name=""/>
        <dsp:cNvSpPr/>
      </dsp:nvSpPr>
      <dsp:spPr>
        <a:xfrm>
          <a:off x="1555666" y="577493"/>
          <a:ext cx="3806098" cy="3806098"/>
        </a:xfrm>
        <a:custGeom>
          <a:avLst/>
          <a:gdLst/>
          <a:ahLst/>
          <a:cxnLst/>
          <a:rect l="0" t="0" r="0" b="0"/>
          <a:pathLst>
            <a:path>
              <a:moveTo>
                <a:pt x="3152566" y="467673"/>
              </a:moveTo>
              <a:arcTo wR="1903049" hR="1903049" stAng="18662405" swAng="1243927"/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9E33AE97-CEA7-49DB-8BF9-A557DE77224D}">
      <dsp:nvSpPr>
        <dsp:cNvPr id="0" name=""/>
        <dsp:cNvSpPr/>
      </dsp:nvSpPr>
      <dsp:spPr>
        <a:xfrm>
          <a:off x="4289399" y="1783510"/>
          <a:ext cx="2144731" cy="13940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Field solver on mesh</a:t>
          </a:r>
          <a:endParaRPr lang="zh-CN" altLang="en-US" sz="3000" kern="1200" dirty="0"/>
        </a:p>
      </dsp:txBody>
      <dsp:txXfrm>
        <a:off x="4357452" y="1851563"/>
        <a:ext cx="2008625" cy="1257957"/>
      </dsp:txXfrm>
    </dsp:sp>
    <dsp:sp modelId="{36609922-650D-4436-A224-94C35F11F61B}">
      <dsp:nvSpPr>
        <dsp:cNvPr id="0" name=""/>
        <dsp:cNvSpPr/>
      </dsp:nvSpPr>
      <dsp:spPr>
        <a:xfrm>
          <a:off x="1555666" y="577493"/>
          <a:ext cx="3806098" cy="3806098"/>
        </a:xfrm>
        <a:custGeom>
          <a:avLst/>
          <a:gdLst/>
          <a:ahLst/>
          <a:cxnLst/>
          <a:rect l="0" t="0" r="0" b="0"/>
          <a:pathLst>
            <a:path>
              <a:moveTo>
                <a:pt x="3579776" y="2803150"/>
              </a:moveTo>
              <a:arcTo wR="1903049" hR="1903049" stAng="1693668" swAng="1243927"/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2082C7D3-E6EE-4115-AF3F-1D237DAC85E3}">
      <dsp:nvSpPr>
        <dsp:cNvPr id="0" name=""/>
        <dsp:cNvSpPr/>
      </dsp:nvSpPr>
      <dsp:spPr>
        <a:xfrm>
          <a:off x="2386349" y="3686559"/>
          <a:ext cx="2144731" cy="13940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Pushing</a:t>
          </a:r>
          <a:endParaRPr lang="zh-CN" altLang="en-US" sz="3000" kern="1200" dirty="0"/>
        </a:p>
      </dsp:txBody>
      <dsp:txXfrm>
        <a:off x="2454402" y="3754612"/>
        <a:ext cx="2008625" cy="1257957"/>
      </dsp:txXfrm>
    </dsp:sp>
    <dsp:sp modelId="{2E39C3F8-E11B-4DD8-AB60-33386602207A}">
      <dsp:nvSpPr>
        <dsp:cNvPr id="0" name=""/>
        <dsp:cNvSpPr/>
      </dsp:nvSpPr>
      <dsp:spPr>
        <a:xfrm>
          <a:off x="1555666" y="577493"/>
          <a:ext cx="3806098" cy="3806098"/>
        </a:xfrm>
        <a:custGeom>
          <a:avLst/>
          <a:gdLst/>
          <a:ahLst/>
          <a:cxnLst/>
          <a:rect l="0" t="0" r="0" b="0"/>
          <a:pathLst>
            <a:path>
              <a:moveTo>
                <a:pt x="653532" y="3338425"/>
              </a:moveTo>
              <a:arcTo wR="1903049" hR="1903049" stAng="7862405" swAng="1243927"/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7FA48-8972-4054-96C1-CF0B84B9C804}">
      <dsp:nvSpPr>
        <dsp:cNvPr id="0" name=""/>
        <dsp:cNvSpPr/>
      </dsp:nvSpPr>
      <dsp:spPr>
        <a:xfrm>
          <a:off x="483300" y="1783510"/>
          <a:ext cx="2144731" cy="13940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Other: loss criteria</a:t>
          </a:r>
          <a:endParaRPr lang="zh-CN" altLang="en-US" sz="3000" kern="1200" dirty="0"/>
        </a:p>
      </dsp:txBody>
      <dsp:txXfrm>
        <a:off x="551353" y="1851563"/>
        <a:ext cx="2008625" cy="1257957"/>
      </dsp:txXfrm>
    </dsp:sp>
    <dsp:sp modelId="{AB2A807F-348C-41C2-B71F-9CAC688447A6}">
      <dsp:nvSpPr>
        <dsp:cNvPr id="0" name=""/>
        <dsp:cNvSpPr/>
      </dsp:nvSpPr>
      <dsp:spPr>
        <a:xfrm>
          <a:off x="1555666" y="577493"/>
          <a:ext cx="3806098" cy="3806098"/>
        </a:xfrm>
        <a:custGeom>
          <a:avLst/>
          <a:gdLst/>
          <a:ahLst/>
          <a:cxnLst/>
          <a:rect l="0" t="0" r="0" b="0"/>
          <a:pathLst>
            <a:path>
              <a:moveTo>
                <a:pt x="226322" y="1002947"/>
              </a:moveTo>
              <a:arcTo wR="1903049" hR="1903049" stAng="12493668" swAng="1243927"/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A4B24-3E3B-4707-8EE1-310363AC0F0A}">
      <dsp:nvSpPr>
        <dsp:cNvPr id="0" name=""/>
        <dsp:cNvSpPr/>
      </dsp:nvSpPr>
      <dsp:spPr>
        <a:xfrm>
          <a:off x="0" y="3728856"/>
          <a:ext cx="5266164" cy="4080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end</a:t>
          </a:r>
          <a:endParaRPr lang="en-US" sz="2000" kern="1200" dirty="0"/>
        </a:p>
      </dsp:txBody>
      <dsp:txXfrm>
        <a:off x="0" y="3728856"/>
        <a:ext cx="5266164" cy="408046"/>
      </dsp:txXfrm>
    </dsp:sp>
    <dsp:sp modelId="{B7DE4FCF-9041-46F3-8333-09E40C1DFE68}">
      <dsp:nvSpPr>
        <dsp:cNvPr id="0" name=""/>
        <dsp:cNvSpPr/>
      </dsp:nvSpPr>
      <dsp:spPr>
        <a:xfrm rot="10800000">
          <a:off x="0" y="3107401"/>
          <a:ext cx="5266164" cy="62757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enough?</a:t>
          </a:r>
        </a:p>
      </dsp:txBody>
      <dsp:txXfrm rot="10800000">
        <a:off x="0" y="3107401"/>
        <a:ext cx="5266164" cy="407779"/>
      </dsp:txXfrm>
    </dsp:sp>
    <dsp:sp modelId="{E45FD45D-40C3-4609-977A-364C2C290C81}">
      <dsp:nvSpPr>
        <dsp:cNvPr id="0" name=""/>
        <dsp:cNvSpPr/>
      </dsp:nvSpPr>
      <dsp:spPr>
        <a:xfrm rot="10800000">
          <a:off x="0" y="2485946"/>
          <a:ext cx="5266164" cy="62757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Other</a:t>
          </a:r>
          <a:endParaRPr lang="en-US" sz="2000" kern="1200" dirty="0"/>
        </a:p>
      </dsp:txBody>
      <dsp:txXfrm rot="10800000">
        <a:off x="0" y="2485946"/>
        <a:ext cx="5266164" cy="407779"/>
      </dsp:txXfrm>
    </dsp:sp>
    <dsp:sp modelId="{A57D7937-95CC-4CC1-A337-6CEDE5816D30}">
      <dsp:nvSpPr>
        <dsp:cNvPr id="0" name=""/>
        <dsp:cNvSpPr/>
      </dsp:nvSpPr>
      <dsp:spPr>
        <a:xfrm rot="10800000">
          <a:off x="0" y="1864491"/>
          <a:ext cx="5266164" cy="62757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Accelerating and moving</a:t>
          </a:r>
          <a:endParaRPr lang="en-US" sz="2000" kern="1200" dirty="0"/>
        </a:p>
      </dsp:txBody>
      <dsp:txXfrm rot="10800000">
        <a:off x="0" y="1864491"/>
        <a:ext cx="5266164" cy="407779"/>
      </dsp:txXfrm>
    </dsp:sp>
    <dsp:sp modelId="{5F6D9A67-40AF-4F22-87BF-3F7F917AC6B5}">
      <dsp:nvSpPr>
        <dsp:cNvPr id="0" name=""/>
        <dsp:cNvSpPr/>
      </dsp:nvSpPr>
      <dsp:spPr>
        <a:xfrm rot="10800000">
          <a:off x="0" y="1243035"/>
          <a:ext cx="5266164" cy="62757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solution of Poisson’s equation on a grid</a:t>
          </a:r>
        </a:p>
      </dsp:txBody>
      <dsp:txXfrm rot="10800000">
        <a:off x="0" y="1243035"/>
        <a:ext cx="5266164" cy="407779"/>
      </dsp:txXfrm>
    </dsp:sp>
    <dsp:sp modelId="{AB64AF13-462D-4571-B578-8590E1C6D4EE}">
      <dsp:nvSpPr>
        <dsp:cNvPr id="0" name=""/>
        <dsp:cNvSpPr/>
      </dsp:nvSpPr>
      <dsp:spPr>
        <a:xfrm rot="10800000">
          <a:off x="0" y="621580"/>
          <a:ext cx="5266164" cy="62757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Weighting particle to mesh</a:t>
          </a:r>
          <a:endParaRPr lang="en-US" sz="2000" kern="1200" dirty="0"/>
        </a:p>
      </dsp:txBody>
      <dsp:txXfrm rot="10800000">
        <a:off x="0" y="621580"/>
        <a:ext cx="5266164" cy="407779"/>
      </dsp:txXfrm>
    </dsp:sp>
    <dsp:sp modelId="{2507D94E-43A5-4CA7-98BA-322B7B09EDA9}">
      <dsp:nvSpPr>
        <dsp:cNvPr id="0" name=""/>
        <dsp:cNvSpPr/>
      </dsp:nvSpPr>
      <dsp:spPr>
        <a:xfrm rot="10800000">
          <a:off x="0" y="125"/>
          <a:ext cx="5266164" cy="62757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Begin</a:t>
          </a:r>
        </a:p>
      </dsp:txBody>
      <dsp:txXfrm rot="10800000">
        <a:off x="0" y="125"/>
        <a:ext cx="5266164" cy="4077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730BA-5FA2-4428-983C-981D48F7B719}">
      <dsp:nvSpPr>
        <dsp:cNvPr id="0" name=""/>
        <dsp:cNvSpPr/>
      </dsp:nvSpPr>
      <dsp:spPr>
        <a:xfrm>
          <a:off x="1467920" y="-76321"/>
          <a:ext cx="1359738" cy="883822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depositor</a:t>
          </a:r>
          <a:endParaRPr lang="zh-CN" altLang="en-US" sz="2000" kern="1200" dirty="0"/>
        </a:p>
      </dsp:txBody>
      <dsp:txXfrm>
        <a:off x="1511065" y="-33176"/>
        <a:ext cx="1273448" cy="797532"/>
      </dsp:txXfrm>
    </dsp:sp>
    <dsp:sp modelId="{2C3619AE-13D6-4411-9163-5250D34D6025}">
      <dsp:nvSpPr>
        <dsp:cNvPr id="0" name=""/>
        <dsp:cNvSpPr/>
      </dsp:nvSpPr>
      <dsp:spPr>
        <a:xfrm>
          <a:off x="940937" y="365590"/>
          <a:ext cx="2413705" cy="2413705"/>
        </a:xfrm>
        <a:custGeom>
          <a:avLst/>
          <a:gdLst/>
          <a:ahLst/>
          <a:cxnLst/>
          <a:rect l="0" t="0" r="0" b="0"/>
          <a:pathLst>
            <a:path>
              <a:moveTo>
                <a:pt x="1999134" y="296477"/>
              </a:moveTo>
              <a:arcTo wR="1206852" hR="1206852" stAng="18661945" swAng="124456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3AE97-CEA7-49DB-8BF9-A557DE77224D}">
      <dsp:nvSpPr>
        <dsp:cNvPr id="0" name=""/>
        <dsp:cNvSpPr/>
      </dsp:nvSpPr>
      <dsp:spPr>
        <a:xfrm>
          <a:off x="2674773" y="1130531"/>
          <a:ext cx="1359738" cy="883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Field solver</a:t>
          </a:r>
          <a:endParaRPr lang="zh-CN" altLang="en-US" sz="2000" kern="1200" dirty="0"/>
        </a:p>
      </dsp:txBody>
      <dsp:txXfrm>
        <a:off x="2717918" y="1173676"/>
        <a:ext cx="1273448" cy="797532"/>
      </dsp:txXfrm>
    </dsp:sp>
    <dsp:sp modelId="{36609922-650D-4436-A224-94C35F11F61B}">
      <dsp:nvSpPr>
        <dsp:cNvPr id="0" name=""/>
        <dsp:cNvSpPr/>
      </dsp:nvSpPr>
      <dsp:spPr>
        <a:xfrm>
          <a:off x="940937" y="365590"/>
          <a:ext cx="2413705" cy="2413705"/>
        </a:xfrm>
        <a:custGeom>
          <a:avLst/>
          <a:gdLst/>
          <a:ahLst/>
          <a:cxnLst/>
          <a:rect l="0" t="0" r="0" b="0"/>
          <a:pathLst>
            <a:path>
              <a:moveTo>
                <a:pt x="2270209" y="1777612"/>
              </a:moveTo>
              <a:arcTo wR="1206852" hR="1206852" stAng="1693487" swAng="124456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2C7D3-E6EE-4115-AF3F-1D237DAC85E3}">
      <dsp:nvSpPr>
        <dsp:cNvPr id="0" name=""/>
        <dsp:cNvSpPr/>
      </dsp:nvSpPr>
      <dsp:spPr>
        <a:xfrm>
          <a:off x="1467920" y="2337384"/>
          <a:ext cx="1359738" cy="883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Push</a:t>
          </a:r>
          <a:endParaRPr lang="zh-CN" altLang="en-US" sz="2000" kern="1200" dirty="0"/>
        </a:p>
      </dsp:txBody>
      <dsp:txXfrm>
        <a:off x="1511065" y="2380529"/>
        <a:ext cx="1273448" cy="797532"/>
      </dsp:txXfrm>
    </dsp:sp>
    <dsp:sp modelId="{2E39C3F8-E11B-4DD8-AB60-33386602207A}">
      <dsp:nvSpPr>
        <dsp:cNvPr id="0" name=""/>
        <dsp:cNvSpPr/>
      </dsp:nvSpPr>
      <dsp:spPr>
        <a:xfrm>
          <a:off x="940937" y="365590"/>
          <a:ext cx="2413705" cy="2413705"/>
        </a:xfrm>
        <a:custGeom>
          <a:avLst/>
          <a:gdLst/>
          <a:ahLst/>
          <a:cxnLst/>
          <a:rect l="0" t="0" r="0" b="0"/>
          <a:pathLst>
            <a:path>
              <a:moveTo>
                <a:pt x="414570" y="2117228"/>
              </a:moveTo>
              <a:arcTo wR="1206852" hR="1206852" stAng="7861945" swAng="124456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7FA48-8972-4054-96C1-CF0B84B9C804}">
      <dsp:nvSpPr>
        <dsp:cNvPr id="0" name=""/>
        <dsp:cNvSpPr/>
      </dsp:nvSpPr>
      <dsp:spPr>
        <a:xfrm>
          <a:off x="261067" y="1130531"/>
          <a:ext cx="1359738" cy="8838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Other: loss criteria</a:t>
          </a:r>
          <a:endParaRPr lang="zh-CN" altLang="en-US" sz="2000" kern="1200" dirty="0"/>
        </a:p>
      </dsp:txBody>
      <dsp:txXfrm>
        <a:off x="304212" y="1173676"/>
        <a:ext cx="1273448" cy="797532"/>
      </dsp:txXfrm>
    </dsp:sp>
    <dsp:sp modelId="{AB2A807F-348C-41C2-B71F-9CAC688447A6}">
      <dsp:nvSpPr>
        <dsp:cNvPr id="0" name=""/>
        <dsp:cNvSpPr/>
      </dsp:nvSpPr>
      <dsp:spPr>
        <a:xfrm>
          <a:off x="940937" y="365590"/>
          <a:ext cx="2413705" cy="2413705"/>
        </a:xfrm>
        <a:custGeom>
          <a:avLst/>
          <a:gdLst/>
          <a:ahLst/>
          <a:cxnLst/>
          <a:rect l="0" t="0" r="0" b="0"/>
          <a:pathLst>
            <a:path>
              <a:moveTo>
                <a:pt x="143496" y="636093"/>
              </a:moveTo>
              <a:arcTo wR="1206852" hR="1206852" stAng="12493487" swAng="124456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730BA-5FA2-4428-983C-981D48F7B719}">
      <dsp:nvSpPr>
        <dsp:cNvPr id="0" name=""/>
        <dsp:cNvSpPr/>
      </dsp:nvSpPr>
      <dsp:spPr>
        <a:xfrm>
          <a:off x="1789537" y="-104377"/>
          <a:ext cx="1879330" cy="1221554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depositor</a:t>
          </a:r>
          <a:endParaRPr lang="zh-CN" altLang="en-US" sz="2700" kern="1200" dirty="0"/>
        </a:p>
      </dsp:txBody>
      <dsp:txXfrm>
        <a:off x="1849168" y="-44746"/>
        <a:ext cx="1760068" cy="1102292"/>
      </dsp:txXfrm>
    </dsp:sp>
    <dsp:sp modelId="{2C3619AE-13D6-4411-9163-5250D34D6025}">
      <dsp:nvSpPr>
        <dsp:cNvPr id="0" name=""/>
        <dsp:cNvSpPr/>
      </dsp:nvSpPr>
      <dsp:spPr>
        <a:xfrm>
          <a:off x="1059933" y="506399"/>
          <a:ext cx="3338539" cy="3338539"/>
        </a:xfrm>
        <a:custGeom>
          <a:avLst/>
          <a:gdLst/>
          <a:ahLst/>
          <a:cxnLst/>
          <a:rect l="0" t="0" r="0" b="0"/>
          <a:pathLst>
            <a:path>
              <a:moveTo>
                <a:pt x="2764673" y="409686"/>
              </a:moveTo>
              <a:arcTo wR="1669269" hR="1669269" stAng="18660723" swAng="12462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3AE97-CEA7-49DB-8BF9-A557DE77224D}">
      <dsp:nvSpPr>
        <dsp:cNvPr id="0" name=""/>
        <dsp:cNvSpPr/>
      </dsp:nvSpPr>
      <dsp:spPr>
        <a:xfrm>
          <a:off x="3458807" y="1564891"/>
          <a:ext cx="1879330" cy="1221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Field solver</a:t>
          </a:r>
          <a:endParaRPr lang="zh-CN" altLang="en-US" sz="2700" kern="1200" dirty="0"/>
        </a:p>
      </dsp:txBody>
      <dsp:txXfrm>
        <a:off x="3518438" y="1624522"/>
        <a:ext cx="1760068" cy="1102292"/>
      </dsp:txXfrm>
    </dsp:sp>
    <dsp:sp modelId="{36609922-650D-4436-A224-94C35F11F61B}">
      <dsp:nvSpPr>
        <dsp:cNvPr id="0" name=""/>
        <dsp:cNvSpPr/>
      </dsp:nvSpPr>
      <dsp:spPr>
        <a:xfrm>
          <a:off x="1059933" y="506399"/>
          <a:ext cx="3338539" cy="3338539"/>
        </a:xfrm>
        <a:custGeom>
          <a:avLst/>
          <a:gdLst/>
          <a:ahLst/>
          <a:cxnLst/>
          <a:rect l="0" t="0" r="0" b="0"/>
          <a:pathLst>
            <a:path>
              <a:moveTo>
                <a:pt x="3140171" y="2458514"/>
              </a:moveTo>
              <a:arcTo wR="1669269" hR="1669269" stAng="1693005" swAng="12462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2C7D3-E6EE-4115-AF3F-1D237DAC85E3}">
      <dsp:nvSpPr>
        <dsp:cNvPr id="0" name=""/>
        <dsp:cNvSpPr/>
      </dsp:nvSpPr>
      <dsp:spPr>
        <a:xfrm>
          <a:off x="1789537" y="3234161"/>
          <a:ext cx="1879330" cy="1221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Push</a:t>
          </a:r>
          <a:endParaRPr lang="zh-CN" altLang="en-US" sz="2700" kern="1200" dirty="0"/>
        </a:p>
      </dsp:txBody>
      <dsp:txXfrm>
        <a:off x="1849168" y="3293792"/>
        <a:ext cx="1760068" cy="1102292"/>
      </dsp:txXfrm>
    </dsp:sp>
    <dsp:sp modelId="{2E39C3F8-E11B-4DD8-AB60-33386602207A}">
      <dsp:nvSpPr>
        <dsp:cNvPr id="0" name=""/>
        <dsp:cNvSpPr/>
      </dsp:nvSpPr>
      <dsp:spPr>
        <a:xfrm>
          <a:off x="1059933" y="506399"/>
          <a:ext cx="3338539" cy="3338539"/>
        </a:xfrm>
        <a:custGeom>
          <a:avLst/>
          <a:gdLst/>
          <a:ahLst/>
          <a:cxnLst/>
          <a:rect l="0" t="0" r="0" b="0"/>
          <a:pathLst>
            <a:path>
              <a:moveTo>
                <a:pt x="573865" y="2928852"/>
              </a:moveTo>
              <a:arcTo wR="1669269" hR="1669269" stAng="7860723" swAng="12462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7FA48-8972-4054-96C1-CF0B84B9C804}">
      <dsp:nvSpPr>
        <dsp:cNvPr id="0" name=""/>
        <dsp:cNvSpPr/>
      </dsp:nvSpPr>
      <dsp:spPr>
        <a:xfrm>
          <a:off x="120268" y="1564891"/>
          <a:ext cx="1879330" cy="1221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Other: loss criteria</a:t>
          </a:r>
          <a:endParaRPr lang="zh-CN" altLang="en-US" sz="2700" kern="1200" dirty="0"/>
        </a:p>
      </dsp:txBody>
      <dsp:txXfrm>
        <a:off x="179899" y="1624522"/>
        <a:ext cx="1760068" cy="1102292"/>
      </dsp:txXfrm>
    </dsp:sp>
    <dsp:sp modelId="{AB2A807F-348C-41C2-B71F-9CAC688447A6}">
      <dsp:nvSpPr>
        <dsp:cNvPr id="0" name=""/>
        <dsp:cNvSpPr/>
      </dsp:nvSpPr>
      <dsp:spPr>
        <a:xfrm>
          <a:off x="1059933" y="506399"/>
          <a:ext cx="3338539" cy="3338539"/>
        </a:xfrm>
        <a:custGeom>
          <a:avLst/>
          <a:gdLst/>
          <a:ahLst/>
          <a:cxnLst/>
          <a:rect l="0" t="0" r="0" b="0"/>
          <a:pathLst>
            <a:path>
              <a:moveTo>
                <a:pt x="198367" y="880024"/>
              </a:moveTo>
              <a:arcTo wR="1669269" hR="1669269" stAng="12493005" swAng="12462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25DE9-8DAF-4198-AF33-1A0E7469E18F}">
      <dsp:nvSpPr>
        <dsp:cNvPr id="0" name=""/>
        <dsp:cNvSpPr/>
      </dsp:nvSpPr>
      <dsp:spPr>
        <a:xfrm>
          <a:off x="0" y="3029854"/>
          <a:ext cx="5266164" cy="248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enough?(end or go to begin)</a:t>
          </a:r>
        </a:p>
      </dsp:txBody>
      <dsp:txXfrm>
        <a:off x="0" y="3029854"/>
        <a:ext cx="5266164" cy="248597"/>
      </dsp:txXfrm>
    </dsp:sp>
    <dsp:sp modelId="{E45FD45D-40C3-4609-977A-364C2C290C81}">
      <dsp:nvSpPr>
        <dsp:cNvPr id="0" name=""/>
        <dsp:cNvSpPr/>
      </dsp:nvSpPr>
      <dsp:spPr>
        <a:xfrm rot="10800000">
          <a:off x="0" y="2651241"/>
          <a:ext cx="5266164" cy="38234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 (loss criteria, output)</a:t>
          </a:r>
        </a:p>
      </dsp:txBody>
      <dsp:txXfrm rot="10800000">
        <a:off x="0" y="2651241"/>
        <a:ext cx="5266164" cy="248434"/>
      </dsp:txXfrm>
    </dsp:sp>
    <dsp:sp modelId="{A57D7937-95CC-4CC1-A337-6CEDE5816D30}">
      <dsp:nvSpPr>
        <dsp:cNvPr id="0" name=""/>
        <dsp:cNvSpPr/>
      </dsp:nvSpPr>
      <dsp:spPr>
        <a:xfrm rot="10800000">
          <a:off x="0" y="2272628"/>
          <a:ext cx="5266164" cy="38234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Accelerating and moving (kicker and pusher)</a:t>
          </a:r>
        </a:p>
      </dsp:txBody>
      <dsp:txXfrm rot="10800000">
        <a:off x="0" y="2272628"/>
        <a:ext cx="5266164" cy="248434"/>
      </dsp:txXfrm>
    </dsp:sp>
    <dsp:sp modelId="{DE910344-F938-4106-87E5-304A6E431E84}">
      <dsp:nvSpPr>
        <dsp:cNvPr id="0" name=""/>
        <dsp:cNvSpPr/>
      </dsp:nvSpPr>
      <dsp:spPr>
        <a:xfrm rot="10800000">
          <a:off x="0" y="1894014"/>
          <a:ext cx="5266164" cy="382342"/>
        </a:xfrm>
        <a:prstGeom prst="upArrowCallout">
          <a:avLst/>
        </a:prstGeom>
        <a:solidFill>
          <a:srgbClr val="FFC000"/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Arrange particle from tile (arranger)</a:t>
          </a:r>
        </a:p>
      </dsp:txBody>
      <dsp:txXfrm rot="10800000">
        <a:off x="0" y="1894014"/>
        <a:ext cx="5266164" cy="248434"/>
      </dsp:txXfrm>
    </dsp:sp>
    <dsp:sp modelId="{5F6D9A67-40AF-4F22-87BF-3F7F917AC6B5}">
      <dsp:nvSpPr>
        <dsp:cNvPr id="0" name=""/>
        <dsp:cNvSpPr/>
      </dsp:nvSpPr>
      <dsp:spPr>
        <a:xfrm rot="10800000">
          <a:off x="0" y="1515401"/>
          <a:ext cx="5266164" cy="38234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Poisson solver on a grid (field)</a:t>
          </a:r>
        </a:p>
      </dsp:txBody>
      <dsp:txXfrm rot="10800000">
        <a:off x="0" y="1515401"/>
        <a:ext cx="5266164" cy="248434"/>
      </dsp:txXfrm>
    </dsp:sp>
    <dsp:sp modelId="{AB64AF13-462D-4571-B578-8590E1C6D4EE}">
      <dsp:nvSpPr>
        <dsp:cNvPr id="0" name=""/>
        <dsp:cNvSpPr/>
      </dsp:nvSpPr>
      <dsp:spPr>
        <a:xfrm rot="10800000">
          <a:off x="0" y="1136788"/>
          <a:ext cx="5266164" cy="382342"/>
        </a:xfrm>
        <a:prstGeom prst="upArrowCallout">
          <a:avLst/>
        </a:prstGeom>
        <a:solidFill>
          <a:srgbClr val="FFC000"/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Weighting particle to mesh (depositor)</a:t>
          </a:r>
          <a:endParaRPr lang="en-US" sz="2000" kern="1200" dirty="0"/>
        </a:p>
      </dsp:txBody>
      <dsp:txXfrm rot="10800000">
        <a:off x="0" y="1136788"/>
        <a:ext cx="5266164" cy="248434"/>
      </dsp:txXfrm>
    </dsp:sp>
    <dsp:sp modelId="{A6915160-1C85-4BD7-BB6B-CD62171F8177}">
      <dsp:nvSpPr>
        <dsp:cNvPr id="0" name=""/>
        <dsp:cNvSpPr/>
      </dsp:nvSpPr>
      <dsp:spPr>
        <a:xfrm rot="10800000">
          <a:off x="0" y="758174"/>
          <a:ext cx="5266164" cy="382342"/>
        </a:xfrm>
        <a:prstGeom prst="upArrowCallout">
          <a:avLst/>
        </a:prstGeom>
        <a:solidFill>
          <a:srgbClr val="C00000"/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Reorder (sort)</a:t>
          </a:r>
        </a:p>
      </dsp:txBody>
      <dsp:txXfrm rot="10800000">
        <a:off x="0" y="758174"/>
        <a:ext cx="5266164" cy="248434"/>
      </dsp:txXfrm>
    </dsp:sp>
    <dsp:sp modelId="{6FA764D2-3AB3-40EE-908B-BFD00F9FFF5F}">
      <dsp:nvSpPr>
        <dsp:cNvPr id="0" name=""/>
        <dsp:cNvSpPr/>
      </dsp:nvSpPr>
      <dsp:spPr>
        <a:xfrm rot="10800000">
          <a:off x="0" y="379561"/>
          <a:ext cx="5266164" cy="382342"/>
        </a:xfrm>
        <a:prstGeom prst="upArrowCallout">
          <a:avLst/>
        </a:prstGeom>
        <a:solidFill>
          <a:srgbClr val="FFC000"/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Arrange particle to tile (arranger)</a:t>
          </a:r>
        </a:p>
      </dsp:txBody>
      <dsp:txXfrm rot="10800000">
        <a:off x="0" y="379561"/>
        <a:ext cx="5266164" cy="248434"/>
      </dsp:txXfrm>
    </dsp:sp>
    <dsp:sp modelId="{2507D94E-43A5-4CA7-98BA-322B7B09EDA9}">
      <dsp:nvSpPr>
        <dsp:cNvPr id="0" name=""/>
        <dsp:cNvSpPr/>
      </dsp:nvSpPr>
      <dsp:spPr>
        <a:xfrm rot="10800000">
          <a:off x="0" y="947"/>
          <a:ext cx="5266164" cy="38234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Begin</a:t>
          </a:r>
        </a:p>
      </dsp:txBody>
      <dsp:txXfrm rot="10800000">
        <a:off x="0" y="947"/>
        <a:ext cx="5266164" cy="2484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7A848-2179-4615-9F67-8402E504E268}">
      <dsp:nvSpPr>
        <dsp:cNvPr id="0" name=""/>
        <dsp:cNvSpPr/>
      </dsp:nvSpPr>
      <dsp:spPr>
        <a:xfrm>
          <a:off x="0" y="242049"/>
          <a:ext cx="538782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Compact structure:</a:t>
          </a:r>
        </a:p>
      </dsp:txBody>
      <dsp:txXfrm>
        <a:off x="28100" y="270149"/>
        <a:ext cx="5331627" cy="519439"/>
      </dsp:txXfrm>
    </dsp:sp>
    <dsp:sp modelId="{6C142277-3971-4B7B-80AB-FE1BEDECB73E}">
      <dsp:nvSpPr>
        <dsp:cNvPr id="0" name=""/>
        <dsp:cNvSpPr/>
      </dsp:nvSpPr>
      <dsp:spPr>
        <a:xfrm>
          <a:off x="0" y="817689"/>
          <a:ext cx="5387827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06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1 </a:t>
          </a:r>
          <a:r>
            <a:rPr lang="en-US" sz="1900" kern="1200" dirty="0" err="1"/>
            <a:t>SoA</a:t>
          </a:r>
          <a:r>
            <a:rPr lang="en-US" sz="1900" kern="1200" dirty="0"/>
            <a:t>, </a:t>
          </a:r>
          <a:r>
            <a:rPr lang="en-US" sz="1900" kern="1200" dirty="0" err="1"/>
            <a:t>dev_ray</a:t>
          </a:r>
          <a:r>
            <a:rPr lang="en-US" sz="1900" kern="1200" dirty="0"/>
            <a:t>[N][6];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2 </a:t>
          </a:r>
          <a:r>
            <a:rPr lang="en-US" sz="1900" kern="1200" dirty="0" err="1"/>
            <a:t>AoS</a:t>
          </a:r>
          <a:r>
            <a:rPr lang="en-US" sz="1900" kern="1200" dirty="0"/>
            <a:t>, </a:t>
          </a:r>
          <a:r>
            <a:rPr lang="en-US" sz="1900" kern="1200" dirty="0" err="1"/>
            <a:t>dev_ray</a:t>
          </a:r>
          <a:r>
            <a:rPr lang="en-US" sz="1900" kern="1200" dirty="0"/>
            <a:t>[6][N];</a:t>
          </a:r>
        </a:p>
      </dsp:txBody>
      <dsp:txXfrm>
        <a:off x="0" y="817689"/>
        <a:ext cx="5387827" cy="658260"/>
      </dsp:txXfrm>
    </dsp:sp>
    <dsp:sp modelId="{ED62569B-57C1-41B8-A659-6D1BCD00D025}">
      <dsp:nvSpPr>
        <dsp:cNvPr id="0" name=""/>
        <dsp:cNvSpPr/>
      </dsp:nvSpPr>
      <dsp:spPr>
        <a:xfrm>
          <a:off x="0" y="1475950"/>
          <a:ext cx="538782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Sparse structure:</a:t>
          </a:r>
        </a:p>
      </dsp:txBody>
      <dsp:txXfrm>
        <a:off x="28100" y="1504050"/>
        <a:ext cx="5331627" cy="519439"/>
      </dsp:txXfrm>
    </dsp:sp>
    <dsp:sp modelId="{8563B85C-8507-4458-8124-AEB92B126C8F}">
      <dsp:nvSpPr>
        <dsp:cNvPr id="0" name=""/>
        <dsp:cNvSpPr/>
      </dsp:nvSpPr>
      <dsp:spPr>
        <a:xfrm>
          <a:off x="0" y="2051589"/>
          <a:ext cx="5387827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06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err="1"/>
            <a:t>Dev_ptc_tile</a:t>
          </a:r>
          <a:r>
            <a:rPr lang="en-US" sz="1900" kern="1200" dirty="0"/>
            <a:t>[</a:t>
          </a:r>
          <a:r>
            <a:rPr lang="en-US" sz="1900" kern="1200" dirty="0" err="1"/>
            <a:t>N_tile</a:t>
          </a:r>
          <a:r>
            <a:rPr lang="en-US" sz="1900" kern="1200" dirty="0"/>
            <a:t>/256][</a:t>
          </a:r>
          <a:r>
            <a:rPr lang="en-US" sz="1900" kern="1200" dirty="0" err="1"/>
            <a:t>MaxPtcPerTile</a:t>
          </a:r>
          <a:r>
            <a:rPr lang="en-US" sz="1900" kern="1200" dirty="0"/>
            <a:t>][6][256]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err="1"/>
            <a:t>nPtc</a:t>
          </a:r>
          <a:r>
            <a:rPr lang="en-US" sz="1900" kern="1200" dirty="0"/>
            <a:t>[</a:t>
          </a:r>
          <a:r>
            <a:rPr lang="en-US" sz="1900" kern="1200" dirty="0" err="1"/>
            <a:t>N_tile</a:t>
          </a:r>
          <a:r>
            <a:rPr lang="en-US" sz="1900" kern="1200" dirty="0"/>
            <a:t>]	//number of particle at each tile</a:t>
          </a:r>
        </a:p>
      </dsp:txBody>
      <dsp:txXfrm>
        <a:off x="0" y="2051589"/>
        <a:ext cx="5387827" cy="658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B45229-A556-4366-AC29-7F72CCE7D20D}" type="datetimeFigureOut">
              <a:rPr lang="en-US" smtClean="0"/>
              <a:t>17/06/22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0446526-FD9A-4D61-AEC5-269711174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8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46526-FD9A-4D61-AEC5-2697111748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3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46526-FD9A-4D61-AEC5-2697111748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6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46526-FD9A-4D61-AEC5-2697111748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60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46526-FD9A-4D61-AEC5-2697111748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64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46526-FD9A-4D61-AEC5-2697111748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33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46526-FD9A-4D61-AEC5-2697111748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8695-2E75-4933-82EF-C051446810B8}" type="datetimeFigureOut">
              <a:rPr lang="en-US" smtClean="0"/>
              <a:t>17/06/22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6945-9D64-4FE1-B905-9585FC64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8695-2E75-4933-82EF-C051446810B8}" type="datetimeFigureOut">
              <a:rPr lang="en-US" smtClean="0"/>
              <a:t>17/06/22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6945-9D64-4FE1-B905-9585FC64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8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8695-2E75-4933-82EF-C051446810B8}" type="datetimeFigureOut">
              <a:rPr lang="en-US" smtClean="0"/>
              <a:t>17/06/22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6945-9D64-4FE1-B905-9585FC64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5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8695-2E75-4933-82EF-C051446810B8}" type="datetimeFigureOut">
              <a:rPr lang="en-US" smtClean="0"/>
              <a:t>17/06/22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6945-9D64-4FE1-B905-9585FC64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2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8695-2E75-4933-82EF-C051446810B8}" type="datetimeFigureOut">
              <a:rPr lang="en-US" smtClean="0"/>
              <a:t>17/06/22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6945-9D64-4FE1-B905-9585FC64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9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8695-2E75-4933-82EF-C051446810B8}" type="datetimeFigureOut">
              <a:rPr lang="en-US" smtClean="0"/>
              <a:t>17/06/22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6945-9D64-4FE1-B905-9585FC64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8695-2E75-4933-82EF-C051446810B8}" type="datetimeFigureOut">
              <a:rPr lang="en-US" smtClean="0"/>
              <a:t>17/06/22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6945-9D64-4FE1-B905-9585FC64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7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8695-2E75-4933-82EF-C051446810B8}" type="datetimeFigureOut">
              <a:rPr lang="en-US" smtClean="0"/>
              <a:t>17/06/22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6945-9D64-4FE1-B905-9585FC64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8695-2E75-4933-82EF-C051446810B8}" type="datetimeFigureOut">
              <a:rPr lang="en-US" smtClean="0"/>
              <a:t>17/06/22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6945-9D64-4FE1-B905-9585FC64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8695-2E75-4933-82EF-C051446810B8}" type="datetimeFigureOut">
              <a:rPr lang="en-US" smtClean="0"/>
              <a:t>17/06/22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6945-9D64-4FE1-B905-9585FC64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8695-2E75-4933-82EF-C051446810B8}" type="datetimeFigureOut">
              <a:rPr lang="en-US" smtClean="0"/>
              <a:t>17/06/22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E6945-9D64-4FE1-B905-9585FC64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8695-2E75-4933-82EF-C051446810B8}" type="datetimeFigureOut">
              <a:rPr lang="en-US" smtClean="0"/>
              <a:t>17/06/22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E6945-9D64-4FE1-B905-9585FC643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diagramLayout" Target="../diagrams/layout19.xml"/><Relationship Id="rId7" Type="http://schemas.openxmlformats.org/officeDocument/2006/relationships/image" Target="../media/image1.wmf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Relationship Id="rId9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PIC code using CUDA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Zhicong Liu</a:t>
            </a:r>
          </a:p>
          <a:p>
            <a:r>
              <a:rPr lang="en-US" altLang="zh-CN" sz="3200" dirty="0"/>
              <a:t>2017-1-20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467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261225"/>
              </p:ext>
            </p:extLst>
          </p:nvPr>
        </p:nvGraphicFramePr>
        <p:xfrm>
          <a:off x="3687384" y="2090108"/>
          <a:ext cx="5266164" cy="327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58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Code Structure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48094" y="1812377"/>
            <a:ext cx="6546449" cy="4388619"/>
            <a:chOff x="5722711" y="2017180"/>
            <a:chExt cx="6546449" cy="4388619"/>
          </a:xfrm>
        </p:grpSpPr>
        <p:graphicFrame>
          <p:nvGraphicFramePr>
            <p:cNvPr id="5" name="内容占位符 6"/>
            <p:cNvGraphicFramePr>
              <a:graphicFrameLocks/>
            </p:cNvGraphicFramePr>
            <p:nvPr>
              <p:extLst/>
            </p:nvPr>
          </p:nvGraphicFramePr>
          <p:xfrm>
            <a:off x="5803736" y="2086631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6" name="内容占位符 6"/>
            <p:cNvGraphicFramePr>
              <a:graphicFrameLocks/>
            </p:cNvGraphicFramePr>
            <p:nvPr>
              <p:extLst/>
            </p:nvPr>
          </p:nvGraphicFramePr>
          <p:xfrm>
            <a:off x="9592271" y="2086631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7" name="内容占位符 6"/>
            <p:cNvGraphicFramePr>
              <a:graphicFrameLocks/>
            </p:cNvGraphicFramePr>
            <p:nvPr>
              <p:extLst/>
            </p:nvPr>
          </p:nvGraphicFramePr>
          <p:xfrm>
            <a:off x="7698004" y="2086631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/>
                        <a:endPara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8" name="内容占位符 6"/>
            <p:cNvGraphicFramePr>
              <a:graphicFrameLocks/>
            </p:cNvGraphicFramePr>
            <p:nvPr>
              <p:extLst/>
            </p:nvPr>
          </p:nvGraphicFramePr>
          <p:xfrm>
            <a:off x="5803736" y="3979871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9" name="内容占位符 6"/>
            <p:cNvGraphicFramePr>
              <a:graphicFrameLocks/>
            </p:cNvGraphicFramePr>
            <p:nvPr>
              <p:extLst/>
            </p:nvPr>
          </p:nvGraphicFramePr>
          <p:xfrm>
            <a:off x="9592271" y="3979871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10" name="内容占位符 6"/>
            <p:cNvGraphicFramePr>
              <a:graphicFrameLocks/>
            </p:cNvGraphicFramePr>
            <p:nvPr>
              <p:extLst/>
            </p:nvPr>
          </p:nvGraphicFramePr>
          <p:xfrm>
            <a:off x="7698004" y="3979871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cxnSp>
          <p:nvCxnSpPr>
            <p:cNvPr id="15" name="直接箭头连接符 14"/>
            <p:cNvCxnSpPr/>
            <p:nvPr/>
          </p:nvCxnSpPr>
          <p:spPr>
            <a:xfrm>
              <a:off x="5722711" y="5918265"/>
              <a:ext cx="5698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cxnSpLocks/>
            </p:cNvCxnSpPr>
            <p:nvPr/>
          </p:nvCxnSpPr>
          <p:spPr>
            <a:xfrm>
              <a:off x="9486291" y="6010859"/>
              <a:ext cx="19347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1539955" y="2017180"/>
              <a:ext cx="0" cy="37914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cxnSpLocks/>
            </p:cNvCxnSpPr>
            <p:nvPr/>
          </p:nvCxnSpPr>
          <p:spPr>
            <a:xfrm>
              <a:off x="11646056" y="3979871"/>
              <a:ext cx="0" cy="1828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7940230" y="5941409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nx</a:t>
              </a:r>
              <a:endParaRPr 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681990" y="4738008"/>
              <a:ext cx="587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286752" y="6036467"/>
              <a:ext cx="581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mx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543813" y="3231471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ny</a:t>
              </a:r>
              <a:endParaRPr lang="en-US" dirty="0"/>
            </a:p>
          </p:txBody>
        </p:sp>
      </p:grpSp>
      <p:graphicFrame>
        <p:nvGraphicFramePr>
          <p:cNvPr id="24" name="图示 23"/>
          <p:cNvGraphicFramePr/>
          <p:nvPr>
            <p:extLst/>
          </p:nvPr>
        </p:nvGraphicFramePr>
        <p:xfrm>
          <a:off x="6592631" y="278096"/>
          <a:ext cx="5387827" cy="295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内容占位符 5"/>
          <p:cNvGraphicFramePr>
            <a:graphicFrameLocks/>
          </p:cNvGraphicFramePr>
          <p:nvPr>
            <p:extLst/>
          </p:nvPr>
        </p:nvGraphicFramePr>
        <p:xfrm>
          <a:off x="6592631" y="3317025"/>
          <a:ext cx="5266164" cy="327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077375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Code Structure</a:t>
            </a:r>
            <a:endParaRPr lang="en-US" dirty="0"/>
          </a:p>
        </p:txBody>
      </p:sp>
      <p:graphicFrame>
        <p:nvGraphicFramePr>
          <p:cNvPr id="8" name="图示 7"/>
          <p:cNvGraphicFramePr/>
          <p:nvPr>
            <p:extLst/>
          </p:nvPr>
        </p:nvGraphicFramePr>
        <p:xfrm>
          <a:off x="906501" y="901278"/>
          <a:ext cx="5387827" cy="295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7" name="组合 86"/>
          <p:cNvGrpSpPr/>
          <p:nvPr/>
        </p:nvGrpSpPr>
        <p:grpSpPr>
          <a:xfrm>
            <a:off x="6741215" y="512124"/>
            <a:ext cx="5213392" cy="6011779"/>
            <a:chOff x="6405313" y="521454"/>
            <a:chExt cx="5213392" cy="6011779"/>
          </a:xfrm>
        </p:grpSpPr>
        <p:graphicFrame>
          <p:nvGraphicFramePr>
            <p:cNvPr id="15" name="内容占位符 6"/>
            <p:cNvGraphicFramePr>
              <a:graphicFrameLocks/>
            </p:cNvGraphicFramePr>
            <p:nvPr>
              <p:extLst/>
            </p:nvPr>
          </p:nvGraphicFramePr>
          <p:xfrm>
            <a:off x="6405313" y="521454"/>
            <a:ext cx="2743200" cy="2743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6858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6858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6858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6858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685800"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685800"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685800">
                  <a:tc>
                    <a:txBody>
                      <a:bodyPr/>
                      <a:lstStyle/>
                      <a:p>
                        <a:endParaRPr lang="en-US" sz="220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685800">
                  <a:tc>
                    <a:txBody>
                      <a:bodyPr/>
                      <a:lstStyle/>
                      <a:p>
                        <a:endParaRPr lang="en-US" sz="220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17" name="内容占位符 6"/>
            <p:cNvGraphicFramePr>
              <a:graphicFrameLocks/>
            </p:cNvGraphicFramePr>
            <p:nvPr>
              <p:extLst/>
            </p:nvPr>
          </p:nvGraphicFramePr>
          <p:xfrm>
            <a:off x="9789905" y="2636150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3738080855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31638232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sz="120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sz="120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</a:tbl>
            </a:graphicData>
          </a:graphic>
        </p:graphicFrame>
        <p:graphicFrame>
          <p:nvGraphicFramePr>
            <p:cNvPr id="18" name="内容占位符 6"/>
            <p:cNvGraphicFramePr>
              <a:graphicFrameLocks/>
            </p:cNvGraphicFramePr>
            <p:nvPr>
              <p:extLst/>
            </p:nvPr>
          </p:nvGraphicFramePr>
          <p:xfrm>
            <a:off x="6405313" y="3790033"/>
            <a:ext cx="2743200" cy="2743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6858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6858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6858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6858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685800"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685800"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685800"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685800">
                  <a:tc>
                    <a:txBody>
                      <a:bodyPr/>
                      <a:lstStyle/>
                      <a:p>
                        <a:endParaRPr lang="en-US" sz="220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cxnSp>
          <p:nvCxnSpPr>
            <p:cNvPr id="20" name="直接箭头连接符 19"/>
            <p:cNvCxnSpPr/>
            <p:nvPr/>
          </p:nvCxnSpPr>
          <p:spPr>
            <a:xfrm>
              <a:off x="7638049" y="1416943"/>
              <a:ext cx="2983831" cy="175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7638049" y="1564117"/>
              <a:ext cx="2983831" cy="175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7638049" y="1515059"/>
              <a:ext cx="2983831" cy="175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638049" y="1466001"/>
              <a:ext cx="2983831" cy="175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7638049" y="1662233"/>
              <a:ext cx="2983831" cy="175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7638049" y="1711291"/>
              <a:ext cx="2983831" cy="175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7638049" y="1760351"/>
              <a:ext cx="2983831" cy="175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7638049" y="1613175"/>
              <a:ext cx="2983831" cy="175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cxnSpLocks/>
            </p:cNvCxnSpPr>
            <p:nvPr/>
          </p:nvCxnSpPr>
          <p:spPr>
            <a:xfrm flipH="1">
              <a:off x="6657853" y="3135630"/>
              <a:ext cx="3872988" cy="1007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cxnSpLocks/>
            </p:cNvCxnSpPr>
            <p:nvPr/>
          </p:nvCxnSpPr>
          <p:spPr>
            <a:xfrm flipH="1">
              <a:off x="7424928" y="3185737"/>
              <a:ext cx="3105913" cy="96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cxnSpLocks/>
            </p:cNvCxnSpPr>
            <p:nvPr/>
          </p:nvCxnSpPr>
          <p:spPr>
            <a:xfrm flipH="1">
              <a:off x="8128898" y="3215124"/>
              <a:ext cx="2401943" cy="916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cxnSpLocks/>
            </p:cNvCxnSpPr>
            <p:nvPr/>
          </p:nvCxnSpPr>
          <p:spPr>
            <a:xfrm flipH="1">
              <a:off x="6657853" y="3275761"/>
              <a:ext cx="3872988" cy="1502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cxnSpLocks/>
            </p:cNvCxnSpPr>
            <p:nvPr/>
          </p:nvCxnSpPr>
          <p:spPr>
            <a:xfrm flipH="1">
              <a:off x="8139644" y="3332911"/>
              <a:ext cx="2391197" cy="1485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cxnSpLocks/>
            </p:cNvCxnSpPr>
            <p:nvPr/>
          </p:nvCxnSpPr>
          <p:spPr>
            <a:xfrm flipH="1">
              <a:off x="8092732" y="3419864"/>
              <a:ext cx="2438109" cy="2089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cxnSpLocks/>
            </p:cNvCxnSpPr>
            <p:nvPr/>
          </p:nvCxnSpPr>
          <p:spPr>
            <a:xfrm flipH="1">
              <a:off x="7424928" y="3373877"/>
              <a:ext cx="3105913" cy="216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cxnSpLocks/>
            </p:cNvCxnSpPr>
            <p:nvPr/>
          </p:nvCxnSpPr>
          <p:spPr>
            <a:xfrm flipH="1">
              <a:off x="6705824" y="3308951"/>
              <a:ext cx="3825017" cy="2210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cxnSpLocks/>
            </p:cNvCxnSpPr>
            <p:nvPr/>
          </p:nvCxnSpPr>
          <p:spPr>
            <a:xfrm flipV="1">
              <a:off x="7430215" y="1013435"/>
              <a:ext cx="0" cy="326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cxnSpLocks/>
            </p:cNvCxnSpPr>
            <p:nvPr/>
          </p:nvCxnSpPr>
          <p:spPr>
            <a:xfrm>
              <a:off x="7627929" y="1537112"/>
              <a:ext cx="3636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cxnSpLocks/>
            </p:cNvCxnSpPr>
            <p:nvPr/>
          </p:nvCxnSpPr>
          <p:spPr>
            <a:xfrm>
              <a:off x="7430215" y="1733872"/>
              <a:ext cx="0" cy="363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cxnSpLocks/>
            </p:cNvCxnSpPr>
            <p:nvPr/>
          </p:nvCxnSpPr>
          <p:spPr>
            <a:xfrm flipH="1">
              <a:off x="6868808" y="1537112"/>
              <a:ext cx="3636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cxnSpLocks/>
            </p:cNvCxnSpPr>
            <p:nvPr/>
          </p:nvCxnSpPr>
          <p:spPr>
            <a:xfrm flipH="1">
              <a:off x="6905900" y="1676242"/>
              <a:ext cx="384509" cy="405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cxnSpLocks/>
            </p:cNvCxnSpPr>
            <p:nvPr/>
          </p:nvCxnSpPr>
          <p:spPr>
            <a:xfrm flipH="1" flipV="1">
              <a:off x="6905900" y="1035238"/>
              <a:ext cx="384509" cy="362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cxnSpLocks/>
            </p:cNvCxnSpPr>
            <p:nvPr/>
          </p:nvCxnSpPr>
          <p:spPr>
            <a:xfrm flipV="1">
              <a:off x="7570020" y="1033188"/>
              <a:ext cx="384509" cy="36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cxnSpLocks/>
            </p:cNvCxnSpPr>
            <p:nvPr/>
          </p:nvCxnSpPr>
          <p:spPr>
            <a:xfrm>
              <a:off x="7570020" y="1676242"/>
              <a:ext cx="405549" cy="392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9315595" y="792009"/>
              <a:ext cx="130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Tile</a:t>
              </a: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344416" y="5485247"/>
              <a:ext cx="130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Tile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0372676" y="2201892"/>
              <a:ext cx="850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Buffer</a:t>
              </a:r>
            </a:p>
          </p:txBody>
        </p:sp>
      </p:grpSp>
      <p:graphicFrame>
        <p:nvGraphicFramePr>
          <p:cNvPr id="86" name="图示 85"/>
          <p:cNvGraphicFramePr/>
          <p:nvPr>
            <p:extLst/>
          </p:nvPr>
        </p:nvGraphicFramePr>
        <p:xfrm>
          <a:off x="412745" y="3503839"/>
          <a:ext cx="6027275" cy="329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2369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611175" y="496884"/>
            <a:ext cx="5302138" cy="6011779"/>
            <a:chOff x="6405313" y="521454"/>
            <a:chExt cx="5302138" cy="6011779"/>
          </a:xfrm>
        </p:grpSpPr>
        <p:graphicFrame>
          <p:nvGraphicFramePr>
            <p:cNvPr id="15" name="内容占位符 6"/>
            <p:cNvGraphicFramePr>
              <a:graphicFrameLocks/>
            </p:cNvGraphicFramePr>
            <p:nvPr>
              <p:extLst/>
            </p:nvPr>
          </p:nvGraphicFramePr>
          <p:xfrm>
            <a:off x="6405313" y="521454"/>
            <a:ext cx="2743200" cy="2743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6858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6858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6858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6858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685800"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685800"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685800">
                  <a:tc>
                    <a:txBody>
                      <a:bodyPr/>
                      <a:lstStyle/>
                      <a:p>
                        <a:endParaRPr lang="en-US" sz="220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685800">
                  <a:tc>
                    <a:txBody>
                      <a:bodyPr/>
                      <a:lstStyle/>
                      <a:p>
                        <a:endParaRPr lang="en-US" sz="220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17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48868807"/>
                </p:ext>
              </p:extLst>
            </p:nvPr>
          </p:nvGraphicFramePr>
          <p:xfrm>
            <a:off x="9878651" y="2630263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3738080855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31638232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sz="120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sz="120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1200" dirty="0"/>
                      </a:p>
                    </a:txBody>
                    <a:tcPr marL="58449" marR="58449" marT="29225" marB="292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</a:tbl>
            </a:graphicData>
          </a:graphic>
        </p:graphicFrame>
        <p:graphicFrame>
          <p:nvGraphicFramePr>
            <p:cNvPr id="18" name="内容占位符 6"/>
            <p:cNvGraphicFramePr>
              <a:graphicFrameLocks/>
            </p:cNvGraphicFramePr>
            <p:nvPr>
              <p:extLst/>
            </p:nvPr>
          </p:nvGraphicFramePr>
          <p:xfrm>
            <a:off x="6405313" y="3790033"/>
            <a:ext cx="2743200" cy="2743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6858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6858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6858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6858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685800"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685800"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685800"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685800">
                  <a:tc>
                    <a:txBody>
                      <a:bodyPr/>
                      <a:lstStyle/>
                      <a:p>
                        <a:endParaRPr lang="en-US" sz="220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sz="2200" dirty="0"/>
                      </a:p>
                    </a:txBody>
                    <a:tcPr marL="109933" marR="109933" marT="54966" marB="54966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cxnSp>
          <p:nvCxnSpPr>
            <p:cNvPr id="20" name="直接箭头连接符 19"/>
            <p:cNvCxnSpPr/>
            <p:nvPr/>
          </p:nvCxnSpPr>
          <p:spPr>
            <a:xfrm>
              <a:off x="7638049" y="1416943"/>
              <a:ext cx="2983831" cy="175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7638049" y="1564117"/>
              <a:ext cx="2983831" cy="175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7638049" y="1515059"/>
              <a:ext cx="2983831" cy="175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7638049" y="1466001"/>
              <a:ext cx="2983831" cy="175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7638049" y="1662233"/>
              <a:ext cx="2983831" cy="175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7638049" y="1711291"/>
              <a:ext cx="2983831" cy="175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7638049" y="1760351"/>
              <a:ext cx="2983831" cy="175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7638049" y="1613175"/>
              <a:ext cx="2983831" cy="175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cxnSpLocks/>
            </p:cNvCxnSpPr>
            <p:nvPr/>
          </p:nvCxnSpPr>
          <p:spPr>
            <a:xfrm flipH="1">
              <a:off x="6657853" y="3135630"/>
              <a:ext cx="3872988" cy="1007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cxnSpLocks/>
            </p:cNvCxnSpPr>
            <p:nvPr/>
          </p:nvCxnSpPr>
          <p:spPr>
            <a:xfrm flipH="1">
              <a:off x="7424928" y="3185737"/>
              <a:ext cx="3105913" cy="964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cxnSpLocks/>
            </p:cNvCxnSpPr>
            <p:nvPr/>
          </p:nvCxnSpPr>
          <p:spPr>
            <a:xfrm flipH="1">
              <a:off x="8128898" y="3215124"/>
              <a:ext cx="2401943" cy="916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cxnSpLocks/>
            </p:cNvCxnSpPr>
            <p:nvPr/>
          </p:nvCxnSpPr>
          <p:spPr>
            <a:xfrm flipH="1">
              <a:off x="6657853" y="3275761"/>
              <a:ext cx="3872988" cy="1502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cxnSpLocks/>
            </p:cNvCxnSpPr>
            <p:nvPr/>
          </p:nvCxnSpPr>
          <p:spPr>
            <a:xfrm flipH="1">
              <a:off x="8139644" y="3332911"/>
              <a:ext cx="2391197" cy="1485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cxnSpLocks/>
            </p:cNvCxnSpPr>
            <p:nvPr/>
          </p:nvCxnSpPr>
          <p:spPr>
            <a:xfrm flipH="1">
              <a:off x="8092732" y="3419864"/>
              <a:ext cx="2438109" cy="2089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cxnSpLocks/>
            </p:cNvCxnSpPr>
            <p:nvPr/>
          </p:nvCxnSpPr>
          <p:spPr>
            <a:xfrm flipH="1">
              <a:off x="7424928" y="3373877"/>
              <a:ext cx="3105913" cy="2165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cxnSpLocks/>
            </p:cNvCxnSpPr>
            <p:nvPr/>
          </p:nvCxnSpPr>
          <p:spPr>
            <a:xfrm flipH="1">
              <a:off x="6705824" y="3308951"/>
              <a:ext cx="3825017" cy="2210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cxnSpLocks/>
            </p:cNvCxnSpPr>
            <p:nvPr/>
          </p:nvCxnSpPr>
          <p:spPr>
            <a:xfrm flipV="1">
              <a:off x="7430215" y="1013435"/>
              <a:ext cx="0" cy="326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cxnSpLocks/>
            </p:cNvCxnSpPr>
            <p:nvPr/>
          </p:nvCxnSpPr>
          <p:spPr>
            <a:xfrm>
              <a:off x="7627929" y="1537112"/>
              <a:ext cx="3636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cxnSpLocks/>
            </p:cNvCxnSpPr>
            <p:nvPr/>
          </p:nvCxnSpPr>
          <p:spPr>
            <a:xfrm>
              <a:off x="7430215" y="1733872"/>
              <a:ext cx="0" cy="363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cxnSpLocks/>
            </p:cNvCxnSpPr>
            <p:nvPr/>
          </p:nvCxnSpPr>
          <p:spPr>
            <a:xfrm flipH="1">
              <a:off x="6868808" y="1537112"/>
              <a:ext cx="3636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cxnSpLocks/>
            </p:cNvCxnSpPr>
            <p:nvPr/>
          </p:nvCxnSpPr>
          <p:spPr>
            <a:xfrm flipH="1">
              <a:off x="6905900" y="1676242"/>
              <a:ext cx="384509" cy="405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cxnSpLocks/>
            </p:cNvCxnSpPr>
            <p:nvPr/>
          </p:nvCxnSpPr>
          <p:spPr>
            <a:xfrm flipH="1" flipV="1">
              <a:off x="6905900" y="1035238"/>
              <a:ext cx="384509" cy="362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cxnSpLocks/>
            </p:cNvCxnSpPr>
            <p:nvPr/>
          </p:nvCxnSpPr>
          <p:spPr>
            <a:xfrm flipV="1">
              <a:off x="7570020" y="1033188"/>
              <a:ext cx="384509" cy="36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cxnSpLocks/>
            </p:cNvCxnSpPr>
            <p:nvPr/>
          </p:nvCxnSpPr>
          <p:spPr>
            <a:xfrm>
              <a:off x="7570020" y="1676242"/>
              <a:ext cx="405549" cy="392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9315595" y="792009"/>
              <a:ext cx="130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Tile</a:t>
              </a: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344416" y="5485247"/>
              <a:ext cx="130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Tile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0372676" y="2201892"/>
              <a:ext cx="850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01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Code Structure</a:t>
            </a:r>
            <a:endParaRPr 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573165808"/>
              </p:ext>
            </p:extLst>
          </p:nvPr>
        </p:nvGraphicFramePr>
        <p:xfrm>
          <a:off x="906502" y="1533458"/>
          <a:ext cx="4624446" cy="2319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6" name="图示 85"/>
          <p:cNvGraphicFramePr/>
          <p:nvPr>
            <p:extLst>
              <p:ext uri="{D42A27DB-BD31-4B8C-83A1-F6EECF244321}">
                <p14:modId xmlns:p14="http://schemas.microsoft.com/office/powerpoint/2010/main" val="313904831"/>
              </p:ext>
            </p:extLst>
          </p:nvPr>
        </p:nvGraphicFramePr>
        <p:xfrm>
          <a:off x="947701" y="3736999"/>
          <a:ext cx="5118202" cy="2990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016096" y="226808"/>
            <a:ext cx="3610102" cy="3493404"/>
            <a:chOff x="7016096" y="226808"/>
            <a:chExt cx="3610102" cy="3493404"/>
          </a:xfrm>
        </p:grpSpPr>
        <p:sp>
          <p:nvSpPr>
            <p:cNvPr id="43" name="文本框 42"/>
            <p:cNvSpPr txBox="1"/>
            <p:nvPr/>
          </p:nvSpPr>
          <p:spPr>
            <a:xfrm>
              <a:off x="10158802" y="2453988"/>
              <a:ext cx="467396" cy="293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</a:t>
              </a:r>
            </a:p>
          </p:txBody>
        </p:sp>
        <p:graphicFrame>
          <p:nvGraphicFramePr>
            <p:cNvPr id="45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43599804"/>
                </p:ext>
              </p:extLst>
            </p:nvPr>
          </p:nvGraphicFramePr>
          <p:xfrm>
            <a:off x="8523959" y="282090"/>
            <a:ext cx="1463040" cy="14630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6576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3429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46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74084133"/>
                </p:ext>
              </p:extLst>
            </p:nvPr>
          </p:nvGraphicFramePr>
          <p:xfrm>
            <a:off x="7016096" y="282090"/>
            <a:ext cx="1463040" cy="14630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6576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3429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/>
                        <a:endPara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48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91023793"/>
                </p:ext>
              </p:extLst>
            </p:nvPr>
          </p:nvGraphicFramePr>
          <p:xfrm>
            <a:off x="8523959" y="1789138"/>
            <a:ext cx="1463040" cy="14630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6576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36576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49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12502698"/>
                </p:ext>
              </p:extLst>
            </p:nvPr>
          </p:nvGraphicFramePr>
          <p:xfrm>
            <a:off x="7016096" y="1789138"/>
            <a:ext cx="1463040" cy="14630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6576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3429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cxnSp>
          <p:nvCxnSpPr>
            <p:cNvPr id="50" name="直接箭头连接符 49"/>
            <p:cNvCxnSpPr>
              <a:cxnSpLocks/>
            </p:cNvCxnSpPr>
            <p:nvPr/>
          </p:nvCxnSpPr>
          <p:spPr>
            <a:xfrm flipV="1">
              <a:off x="7016096" y="3332128"/>
              <a:ext cx="2963615" cy="18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cxnSpLocks/>
            </p:cNvCxnSpPr>
            <p:nvPr/>
          </p:nvCxnSpPr>
          <p:spPr>
            <a:xfrm>
              <a:off x="8439598" y="3405834"/>
              <a:ext cx="15401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10074344" y="226808"/>
              <a:ext cx="0" cy="30180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cxnSpLocks/>
            </p:cNvCxnSpPr>
            <p:nvPr/>
          </p:nvCxnSpPr>
          <p:spPr>
            <a:xfrm>
              <a:off x="10158802" y="1789138"/>
              <a:ext cx="0" cy="14557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7544813" y="3350551"/>
              <a:ext cx="656795" cy="36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nx</a:t>
              </a:r>
              <a:endParaRPr 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023890" y="3361061"/>
              <a:ext cx="463178" cy="293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mx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077415" y="1193400"/>
              <a:ext cx="456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ny</a:t>
              </a:r>
              <a:endParaRPr lang="en-US" dirty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108317"/>
              </p:ext>
            </p:extLst>
          </p:nvPr>
        </p:nvGraphicFramePr>
        <p:xfrm>
          <a:off x="7044089" y="3800961"/>
          <a:ext cx="29260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64664877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399846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46507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424835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558464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053715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854696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452921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347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5958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131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843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3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03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5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4217"/>
                  </a:ext>
                </a:extLst>
              </a:tr>
            </a:tbl>
          </a:graphicData>
        </a:graphic>
      </p:graphicFrame>
      <p:sp>
        <p:nvSpPr>
          <p:cNvPr id="5" name="箭头: 右弧形 4"/>
          <p:cNvSpPr/>
          <p:nvPr/>
        </p:nvSpPr>
        <p:spPr>
          <a:xfrm>
            <a:off x="10801993" y="2453988"/>
            <a:ext cx="989045" cy="2705877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52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39296" y="2206659"/>
            <a:ext cx="3610102" cy="3493404"/>
            <a:chOff x="7016096" y="226808"/>
            <a:chExt cx="3610102" cy="3493404"/>
          </a:xfrm>
        </p:grpSpPr>
        <p:sp>
          <p:nvSpPr>
            <p:cNvPr id="43" name="文本框 42"/>
            <p:cNvSpPr txBox="1"/>
            <p:nvPr/>
          </p:nvSpPr>
          <p:spPr>
            <a:xfrm>
              <a:off x="10158802" y="2453988"/>
              <a:ext cx="467396" cy="293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</a:t>
              </a:r>
            </a:p>
          </p:txBody>
        </p:sp>
        <p:graphicFrame>
          <p:nvGraphicFramePr>
            <p:cNvPr id="45" name="内容占位符 6"/>
            <p:cNvGraphicFramePr>
              <a:graphicFrameLocks/>
            </p:cNvGraphicFramePr>
            <p:nvPr>
              <p:extLst/>
            </p:nvPr>
          </p:nvGraphicFramePr>
          <p:xfrm>
            <a:off x="8523959" y="282090"/>
            <a:ext cx="1463040" cy="14630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6576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3429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46" name="内容占位符 6"/>
            <p:cNvGraphicFramePr>
              <a:graphicFrameLocks/>
            </p:cNvGraphicFramePr>
            <p:nvPr>
              <p:extLst/>
            </p:nvPr>
          </p:nvGraphicFramePr>
          <p:xfrm>
            <a:off x="7016096" y="282090"/>
            <a:ext cx="1463040" cy="14630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6576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3429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/>
                        <a:endPara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48" name="内容占位符 6"/>
            <p:cNvGraphicFramePr>
              <a:graphicFrameLocks/>
            </p:cNvGraphicFramePr>
            <p:nvPr>
              <p:extLst/>
            </p:nvPr>
          </p:nvGraphicFramePr>
          <p:xfrm>
            <a:off x="8523959" y="1789138"/>
            <a:ext cx="1463040" cy="14630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6576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36576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49" name="内容占位符 6"/>
            <p:cNvGraphicFramePr>
              <a:graphicFrameLocks/>
            </p:cNvGraphicFramePr>
            <p:nvPr>
              <p:extLst/>
            </p:nvPr>
          </p:nvGraphicFramePr>
          <p:xfrm>
            <a:off x="7016096" y="1789138"/>
            <a:ext cx="1463040" cy="14630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6576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3429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cxnSp>
          <p:nvCxnSpPr>
            <p:cNvPr id="50" name="直接箭头连接符 49"/>
            <p:cNvCxnSpPr>
              <a:cxnSpLocks/>
            </p:cNvCxnSpPr>
            <p:nvPr/>
          </p:nvCxnSpPr>
          <p:spPr>
            <a:xfrm flipV="1">
              <a:off x="7016096" y="3332128"/>
              <a:ext cx="2963615" cy="18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cxnSpLocks/>
            </p:cNvCxnSpPr>
            <p:nvPr/>
          </p:nvCxnSpPr>
          <p:spPr>
            <a:xfrm>
              <a:off x="8439598" y="3405834"/>
              <a:ext cx="15401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10074344" y="226808"/>
              <a:ext cx="0" cy="30180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cxnSpLocks/>
            </p:cNvCxnSpPr>
            <p:nvPr/>
          </p:nvCxnSpPr>
          <p:spPr>
            <a:xfrm>
              <a:off x="10158802" y="1789138"/>
              <a:ext cx="0" cy="14557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7544813" y="3350551"/>
              <a:ext cx="656795" cy="36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nx</a:t>
              </a:r>
              <a:endParaRPr 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023890" y="3361061"/>
              <a:ext cx="463178" cy="293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mx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077415" y="1193400"/>
              <a:ext cx="456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ny</a:t>
              </a:r>
              <a:endParaRPr lang="en-US" dirty="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304720"/>
              </p:ext>
            </p:extLst>
          </p:nvPr>
        </p:nvGraphicFramePr>
        <p:xfrm>
          <a:off x="6881265" y="2294082"/>
          <a:ext cx="29260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64664877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399846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46507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424835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558464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053715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854696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452921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347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5958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131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843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3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03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5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4217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36C4D0AB-91AA-45C6-8AE9-A982B524EF56}"/>
              </a:ext>
            </a:extLst>
          </p:cNvPr>
          <p:cNvSpPr/>
          <p:nvPr/>
        </p:nvSpPr>
        <p:spPr>
          <a:xfrm>
            <a:off x="5734158" y="3451143"/>
            <a:ext cx="895242" cy="6484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Code Structure</a:t>
            </a:r>
            <a:endParaRPr 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586957199"/>
              </p:ext>
            </p:extLst>
          </p:nvPr>
        </p:nvGraphicFramePr>
        <p:xfrm>
          <a:off x="906502" y="1533457"/>
          <a:ext cx="5609786" cy="2711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6" name="图示 85"/>
          <p:cNvGraphicFramePr/>
          <p:nvPr>
            <p:extLst>
              <p:ext uri="{D42A27DB-BD31-4B8C-83A1-F6EECF244321}">
                <p14:modId xmlns:p14="http://schemas.microsoft.com/office/powerpoint/2010/main" val="4025304223"/>
              </p:ext>
            </p:extLst>
          </p:nvPr>
        </p:nvGraphicFramePr>
        <p:xfrm>
          <a:off x="906501" y="4396228"/>
          <a:ext cx="5609787" cy="2312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31820"/>
              </p:ext>
            </p:extLst>
          </p:nvPr>
        </p:nvGraphicFramePr>
        <p:xfrm>
          <a:off x="7585264" y="1972161"/>
          <a:ext cx="29260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64664877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399846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46507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424835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558464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053715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854696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452921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347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5958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131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843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3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03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5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4217"/>
                  </a:ext>
                </a:extLst>
              </a:tr>
            </a:tbl>
          </a:graphicData>
        </a:graphic>
      </p:graphicFrame>
      <p:cxnSp>
        <p:nvCxnSpPr>
          <p:cNvPr id="22" name="直接箭头连接符 21"/>
          <p:cNvCxnSpPr>
            <a:cxnSpLocks/>
          </p:cNvCxnSpPr>
          <p:nvPr/>
        </p:nvCxnSpPr>
        <p:spPr>
          <a:xfrm flipV="1">
            <a:off x="7585264" y="5002305"/>
            <a:ext cx="2963615" cy="18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0606188" y="1953499"/>
            <a:ext cx="0" cy="3018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823109" y="4946610"/>
            <a:ext cx="656795" cy="369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nx</a:t>
            </a:r>
            <a:endParaRPr 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0609259" y="2920091"/>
            <a:ext cx="45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81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Code Structure</a:t>
            </a:r>
            <a:endParaRPr lang="en-US" dirty="0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720311996"/>
              </p:ext>
            </p:extLst>
          </p:nvPr>
        </p:nvGraphicFramePr>
        <p:xfrm>
          <a:off x="906502" y="1533458"/>
          <a:ext cx="6016812" cy="2319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6" name="图示 85"/>
          <p:cNvGraphicFramePr/>
          <p:nvPr>
            <p:extLst>
              <p:ext uri="{D42A27DB-BD31-4B8C-83A1-F6EECF244321}">
                <p14:modId xmlns:p14="http://schemas.microsoft.com/office/powerpoint/2010/main" val="2366053060"/>
              </p:ext>
            </p:extLst>
          </p:nvPr>
        </p:nvGraphicFramePr>
        <p:xfrm>
          <a:off x="906502" y="3972137"/>
          <a:ext cx="6016812" cy="2990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7949157" y="114841"/>
            <a:ext cx="3610102" cy="3493404"/>
            <a:chOff x="2121597" y="1809996"/>
            <a:chExt cx="4535222" cy="4388619"/>
          </a:xfrm>
        </p:grpSpPr>
        <p:sp>
          <p:nvSpPr>
            <p:cNvPr id="27" name="文本框 26"/>
            <p:cNvSpPr txBox="1"/>
            <p:nvPr/>
          </p:nvSpPr>
          <p:spPr>
            <a:xfrm>
              <a:off x="6069649" y="4607910"/>
              <a:ext cx="587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</a:t>
              </a:r>
            </a:p>
          </p:txBody>
        </p:sp>
        <p:graphicFrame>
          <p:nvGraphicFramePr>
            <p:cNvPr id="28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49804435"/>
                </p:ext>
              </p:extLst>
            </p:nvPr>
          </p:nvGraphicFramePr>
          <p:xfrm>
            <a:off x="4015863" y="1879444"/>
            <a:ext cx="1837957" cy="1837957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6576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3429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29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31148621"/>
                </p:ext>
              </p:extLst>
            </p:nvPr>
          </p:nvGraphicFramePr>
          <p:xfrm>
            <a:off x="2121597" y="1879444"/>
            <a:ext cx="1837957" cy="1837957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6576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3429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/>
                        <a:endPara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30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60381774"/>
                </p:ext>
              </p:extLst>
            </p:nvPr>
          </p:nvGraphicFramePr>
          <p:xfrm>
            <a:off x="4015863" y="3772687"/>
            <a:ext cx="1837957" cy="1837957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6576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36576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31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39269060"/>
                </p:ext>
              </p:extLst>
            </p:nvPr>
          </p:nvGraphicFramePr>
          <p:xfrm>
            <a:off x="2121597" y="3772687"/>
            <a:ext cx="1837957" cy="1837957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36576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3429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3429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cxnSp>
          <p:nvCxnSpPr>
            <p:cNvPr id="32" name="直接箭头连接符 31"/>
            <p:cNvCxnSpPr>
              <a:cxnSpLocks/>
            </p:cNvCxnSpPr>
            <p:nvPr/>
          </p:nvCxnSpPr>
          <p:spPr>
            <a:xfrm flipV="1">
              <a:off x="2121597" y="5711081"/>
              <a:ext cx="3723067" cy="231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cxnSpLocks/>
            </p:cNvCxnSpPr>
            <p:nvPr/>
          </p:nvCxnSpPr>
          <p:spPr>
            <a:xfrm>
              <a:off x="3909884" y="5803675"/>
              <a:ext cx="19347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5963548" y="1809996"/>
              <a:ext cx="0" cy="37914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cxnSpLocks/>
            </p:cNvCxnSpPr>
            <p:nvPr/>
          </p:nvCxnSpPr>
          <p:spPr>
            <a:xfrm>
              <a:off x="6069649" y="3772687"/>
              <a:ext cx="0" cy="1828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2785802" y="5734225"/>
              <a:ext cx="825104" cy="464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nx</a:t>
              </a:r>
              <a:endParaRPr 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643906" y="5747428"/>
              <a:ext cx="58187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mx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967406" y="3024286"/>
              <a:ext cx="573918" cy="463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ny</a:t>
              </a:r>
              <a:endParaRPr lang="en-US" dirty="0"/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68102"/>
              </p:ext>
            </p:extLst>
          </p:nvPr>
        </p:nvGraphicFramePr>
        <p:xfrm>
          <a:off x="7977150" y="3688994"/>
          <a:ext cx="29260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64664877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399846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246507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424835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558464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053715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854696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452921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347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5958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8131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9843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3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03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5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0714" marR="70714" marT="35357" marB="353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48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Benchmark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354988008"/>
              </p:ext>
            </p:extLst>
          </p:nvPr>
        </p:nvGraphicFramePr>
        <p:xfrm>
          <a:off x="7150269" y="2352674"/>
          <a:ext cx="4441656" cy="323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3771"/>
            <a:ext cx="5783740" cy="16025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56349"/>
            <a:ext cx="5783740" cy="16025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58927"/>
            <a:ext cx="5783740" cy="16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6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4. Speedup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71869941"/>
              </p:ext>
            </p:extLst>
          </p:nvPr>
        </p:nvGraphicFramePr>
        <p:xfrm>
          <a:off x="2073783" y="1883665"/>
          <a:ext cx="8044435" cy="3233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矩形: 圆角 4"/>
          <p:cNvSpPr txBox="1"/>
          <p:nvPr/>
        </p:nvSpPr>
        <p:spPr>
          <a:xfrm>
            <a:off x="3252692" y="5722139"/>
            <a:ext cx="5906549" cy="75381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/>
              <a:t>Speed up = </a:t>
            </a:r>
            <a:r>
              <a:rPr lang="en-US" dirty="0" err="1"/>
              <a:t>CPU_version_runtime</a:t>
            </a:r>
            <a:r>
              <a:rPr lang="en-US" dirty="0"/>
              <a:t> / </a:t>
            </a:r>
            <a:r>
              <a:rPr lang="en-US" dirty="0" err="1"/>
              <a:t>GPU_version_runtime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8608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77486"/>
              </p:ext>
            </p:extLst>
          </p:nvPr>
        </p:nvGraphicFramePr>
        <p:xfrm>
          <a:off x="2152650" y="1526959"/>
          <a:ext cx="7886700" cy="5086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368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7" y="2218082"/>
            <a:ext cx="11461473" cy="3215919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4. Speedup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27005" y="5602371"/>
            <a:ext cx="449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Timeline of </a:t>
            </a:r>
            <a:r>
              <a:rPr lang="en-US" dirty="0" err="1"/>
              <a:t>cudaPIC</a:t>
            </a:r>
            <a:endParaRPr lang="en-US" dirty="0"/>
          </a:p>
          <a:p>
            <a:pPr algn="ctr"/>
            <a:r>
              <a:rPr lang="en-US" dirty="0"/>
              <a:t>Run at GPU almost 100%</a:t>
            </a:r>
          </a:p>
          <a:p>
            <a:pPr algn="ctr"/>
            <a:r>
              <a:rPr lang="en-US" dirty="0"/>
              <a:t>Different color means different function</a:t>
            </a:r>
          </a:p>
        </p:txBody>
      </p:sp>
    </p:spTree>
    <p:extLst>
      <p:ext uri="{BB962C8B-B14F-4D97-AF65-F5344CB8AC3E}">
        <p14:creationId xmlns:p14="http://schemas.microsoft.com/office/powerpoint/2010/main" val="9557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857164"/>
              </p:ext>
            </p:extLst>
          </p:nvPr>
        </p:nvGraphicFramePr>
        <p:xfrm>
          <a:off x="447674" y="1437765"/>
          <a:ext cx="5524501" cy="19735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333056">
                  <a:extLst>
                    <a:ext uri="{9D8B030D-6E8A-4147-A177-3AD203B41FA5}">
                      <a16:colId xmlns:a16="http://schemas.microsoft.com/office/drawing/2014/main" val="1398676691"/>
                    </a:ext>
                  </a:extLst>
                </a:gridCol>
                <a:gridCol w="1078489">
                  <a:extLst>
                    <a:ext uri="{9D8B030D-6E8A-4147-A177-3AD203B41FA5}">
                      <a16:colId xmlns:a16="http://schemas.microsoft.com/office/drawing/2014/main" val="3713504675"/>
                    </a:ext>
                  </a:extLst>
                </a:gridCol>
                <a:gridCol w="1056478">
                  <a:extLst>
                    <a:ext uri="{9D8B030D-6E8A-4147-A177-3AD203B41FA5}">
                      <a16:colId xmlns:a16="http://schemas.microsoft.com/office/drawing/2014/main" val="2963492074"/>
                    </a:ext>
                  </a:extLst>
                </a:gridCol>
                <a:gridCol w="1056478">
                  <a:extLst>
                    <a:ext uri="{9D8B030D-6E8A-4147-A177-3AD203B41FA5}">
                      <a16:colId xmlns:a16="http://schemas.microsoft.com/office/drawing/2014/main" val="8688525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16k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CPU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GPU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Speedup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72802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depositor(include sort)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0.16888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0.05564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3.035226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213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Poisson solver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26.13173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0.66813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39.11174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86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kicker (velocity)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0.49685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0.01286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38.6353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4083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pusher (position)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0.04063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0.00495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8.208081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123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output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0.01977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0.01292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1.530186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54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loop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27.78216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0.75207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36.94092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5282304"/>
                  </a:ext>
                </a:extLst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09638" y="380462"/>
            <a:ext cx="10515600" cy="1325563"/>
          </a:xfrm>
        </p:spPr>
        <p:txBody>
          <a:bodyPr/>
          <a:lstStyle/>
          <a:p>
            <a:r>
              <a:rPr lang="en-US" dirty="0"/>
              <a:t>4. Speedup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81711"/>
              </p:ext>
            </p:extLst>
          </p:nvPr>
        </p:nvGraphicFramePr>
        <p:xfrm>
          <a:off x="6362700" y="2128433"/>
          <a:ext cx="5524501" cy="19735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333056">
                  <a:extLst>
                    <a:ext uri="{9D8B030D-6E8A-4147-A177-3AD203B41FA5}">
                      <a16:colId xmlns:a16="http://schemas.microsoft.com/office/drawing/2014/main" val="539989642"/>
                    </a:ext>
                  </a:extLst>
                </a:gridCol>
                <a:gridCol w="1078489">
                  <a:extLst>
                    <a:ext uri="{9D8B030D-6E8A-4147-A177-3AD203B41FA5}">
                      <a16:colId xmlns:a16="http://schemas.microsoft.com/office/drawing/2014/main" val="1768286682"/>
                    </a:ext>
                  </a:extLst>
                </a:gridCol>
                <a:gridCol w="1056478">
                  <a:extLst>
                    <a:ext uri="{9D8B030D-6E8A-4147-A177-3AD203B41FA5}">
                      <a16:colId xmlns:a16="http://schemas.microsoft.com/office/drawing/2014/main" val="875993507"/>
                    </a:ext>
                  </a:extLst>
                </a:gridCol>
                <a:gridCol w="1056478">
                  <a:extLst>
                    <a:ext uri="{9D8B030D-6E8A-4147-A177-3AD203B41FA5}">
                      <a16:colId xmlns:a16="http://schemas.microsoft.com/office/drawing/2014/main" val="51644589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160k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CPU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GPU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Speedup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93324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depositor(include sort)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0.82705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0.20731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3.989436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746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Poisson solver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25.9208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0.65744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39.42687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1858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kicker (velocity)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4.47046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0.05838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76.5752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3245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pusher (position)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0.41598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0.02505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16.60599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8608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output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0.15477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0.02316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6.682642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903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loop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32.94187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0.95422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34.5223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088281"/>
                  </a:ext>
                </a:extLst>
              </a:tr>
            </a:tbl>
          </a:graphicData>
        </a:graphic>
      </p:graphicFrame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752287"/>
              </p:ext>
            </p:extLst>
          </p:nvPr>
        </p:nvGraphicFramePr>
        <p:xfrm>
          <a:off x="438352" y="3690225"/>
          <a:ext cx="5524501" cy="19735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333056">
                  <a:extLst>
                    <a:ext uri="{9D8B030D-6E8A-4147-A177-3AD203B41FA5}">
                      <a16:colId xmlns:a16="http://schemas.microsoft.com/office/drawing/2014/main" val="1398676691"/>
                    </a:ext>
                  </a:extLst>
                </a:gridCol>
                <a:gridCol w="1078489">
                  <a:extLst>
                    <a:ext uri="{9D8B030D-6E8A-4147-A177-3AD203B41FA5}">
                      <a16:colId xmlns:a16="http://schemas.microsoft.com/office/drawing/2014/main" val="3713504675"/>
                    </a:ext>
                  </a:extLst>
                </a:gridCol>
                <a:gridCol w="1056478">
                  <a:extLst>
                    <a:ext uri="{9D8B030D-6E8A-4147-A177-3AD203B41FA5}">
                      <a16:colId xmlns:a16="http://schemas.microsoft.com/office/drawing/2014/main" val="2963492074"/>
                    </a:ext>
                  </a:extLst>
                </a:gridCol>
                <a:gridCol w="1056478">
                  <a:extLst>
                    <a:ext uri="{9D8B030D-6E8A-4147-A177-3AD203B41FA5}">
                      <a16:colId xmlns:a16="http://schemas.microsoft.com/office/drawing/2014/main" val="8688525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64k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CPU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GPU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Speedup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14775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depositor(include sort)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0.3897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0.10691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3.645122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492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Poisson solver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26.08269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0.67436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38.67769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9612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kicker (velocity)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1.83963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0.02788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65.98386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876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pusher (position)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0.16459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0.01205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13.65892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2768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output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0.0641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0.01428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4.488796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705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loop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29.54123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0.83277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35.47346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088803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72093"/>
              </p:ext>
            </p:extLst>
          </p:nvPr>
        </p:nvGraphicFramePr>
        <p:xfrm>
          <a:off x="6362699" y="4380893"/>
          <a:ext cx="5524501" cy="19735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333056">
                  <a:extLst>
                    <a:ext uri="{9D8B030D-6E8A-4147-A177-3AD203B41FA5}">
                      <a16:colId xmlns:a16="http://schemas.microsoft.com/office/drawing/2014/main" val="539989642"/>
                    </a:ext>
                  </a:extLst>
                </a:gridCol>
                <a:gridCol w="1078489">
                  <a:extLst>
                    <a:ext uri="{9D8B030D-6E8A-4147-A177-3AD203B41FA5}">
                      <a16:colId xmlns:a16="http://schemas.microsoft.com/office/drawing/2014/main" val="1768286682"/>
                    </a:ext>
                  </a:extLst>
                </a:gridCol>
                <a:gridCol w="1056478">
                  <a:extLst>
                    <a:ext uri="{9D8B030D-6E8A-4147-A177-3AD203B41FA5}">
                      <a16:colId xmlns:a16="http://schemas.microsoft.com/office/drawing/2014/main" val="875993507"/>
                    </a:ext>
                  </a:extLst>
                </a:gridCol>
                <a:gridCol w="1056478">
                  <a:extLst>
                    <a:ext uri="{9D8B030D-6E8A-4147-A177-3AD203B41FA5}">
                      <a16:colId xmlns:a16="http://schemas.microsoft.com/office/drawing/2014/main" val="51644589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highlight>
                            <a:srgbClr val="C0C0C0"/>
                          </a:highlight>
                        </a:rPr>
                        <a:t>640k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CPU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GPU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Speedup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6500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depositor(include sort)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2.79413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0.72431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3.857644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301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Poisson solver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25.72129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0.65724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39.13531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762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kicker (velocity)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20.81624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0.22451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92.71854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4571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pusher (position)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1.66645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0.09091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18.33077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6817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output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0.62289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0.0693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8.988312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2619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loop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53.51193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1.73659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30.81437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189025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720434" y="1092276"/>
            <a:ext cx="4023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160k: MPI 32 task : </a:t>
            </a:r>
          </a:p>
          <a:p>
            <a:r>
              <a:rPr lang="en-US" sz="2800" dirty="0"/>
              <a:t>total loop :2.32</a:t>
            </a:r>
          </a:p>
        </p:txBody>
      </p:sp>
      <p:cxnSp>
        <p:nvCxnSpPr>
          <p:cNvPr id="4" name="直接箭头连接符 3"/>
          <p:cNvCxnSpPr>
            <a:cxnSpLocks/>
          </p:cNvCxnSpPr>
          <p:nvPr/>
        </p:nvCxnSpPr>
        <p:spPr>
          <a:xfrm>
            <a:off x="9877530" y="1969568"/>
            <a:ext cx="241160" cy="186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02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Speedup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90372B2-6782-4729-A758-DDB42DEF6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774433"/>
              </p:ext>
            </p:extLst>
          </p:nvPr>
        </p:nvGraphicFramePr>
        <p:xfrm>
          <a:off x="838200" y="1284051"/>
          <a:ext cx="10515600" cy="5368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1202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Speedup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7FF7A6E1-759A-4AC2-83F2-B6BFDABF0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09375"/>
              </p:ext>
            </p:extLst>
          </p:nvPr>
        </p:nvGraphicFramePr>
        <p:xfrm>
          <a:off x="-447473" y="1678938"/>
          <a:ext cx="5091404" cy="4377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D9212C92-4B1F-4025-BA83-8FE217A4FB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154596"/>
              </p:ext>
            </p:extLst>
          </p:nvPr>
        </p:nvGraphicFramePr>
        <p:xfrm>
          <a:off x="3346580" y="1690689"/>
          <a:ext cx="5498840" cy="436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E210146C-9105-44CC-989E-7F321D614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834226"/>
              </p:ext>
            </p:extLst>
          </p:nvPr>
        </p:nvGraphicFramePr>
        <p:xfrm>
          <a:off x="7628270" y="1687105"/>
          <a:ext cx="5011203" cy="436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493851" y="6056105"/>
            <a:ext cx="520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consumption of each function by </a:t>
            </a:r>
            <a:r>
              <a:rPr lang="en-US" dirty="0" err="1"/>
              <a:t>cudaPIC</a:t>
            </a:r>
            <a:r>
              <a:rPr lang="en-US" dirty="0"/>
              <a:t> code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99067" y="490359"/>
            <a:ext cx="6597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bottleneck is Poisson solver at little particle number, while it becomes depositor when particle number goes large.</a:t>
            </a:r>
          </a:p>
        </p:txBody>
      </p:sp>
    </p:spTree>
    <p:extLst>
      <p:ext uri="{BB962C8B-B14F-4D97-AF65-F5344CB8AC3E}">
        <p14:creationId xmlns:p14="http://schemas.microsoft.com/office/powerpoint/2010/main" val="462468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1, there are still some bugs. (</a:t>
            </a:r>
            <a:r>
              <a:rPr lang="en-US" dirty="0" err="1"/>
              <a:t>nPtc</a:t>
            </a:r>
            <a:r>
              <a:rPr lang="en-US" dirty="0"/>
              <a:t> = N*BLOCKSIZE, </a:t>
            </a:r>
            <a:r>
              <a:rPr lang="en-US" dirty="0" err="1"/>
              <a:t>nGrid</a:t>
            </a:r>
            <a:r>
              <a:rPr lang="en-US" dirty="0"/>
              <a:t> = 64*64*64)</a:t>
            </a:r>
          </a:p>
          <a:p>
            <a:r>
              <a:rPr lang="en-US" dirty="0"/>
              <a:t>2, Add external field. (Data structure of accelerator element)</a:t>
            </a:r>
          </a:p>
          <a:p>
            <a:r>
              <a:rPr lang="en-US" dirty="0"/>
              <a:t>3, Add loss criteria.</a:t>
            </a:r>
          </a:p>
          <a:p>
            <a:r>
              <a:rPr lang="en-US" dirty="0"/>
              <a:t>4, It has more potential to speed up. (FFT padding 0)</a:t>
            </a:r>
          </a:p>
          <a:p>
            <a:r>
              <a:rPr lang="en-US" dirty="0"/>
              <a:t>5, find the best max number per tile. (determined by memory, particle number, distribution type)</a:t>
            </a:r>
          </a:p>
          <a:p>
            <a:r>
              <a:rPr lang="en-US" dirty="0"/>
              <a:t>6, multi-GPU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NOTE: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 data is out of date 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 code has a higher speedup. See, speedup2.xlsx (edit@170130)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019259" y="4682021"/>
            <a:ext cx="30811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4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PIC algorithm at GPU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270870"/>
              </p:ext>
            </p:extLst>
          </p:nvPr>
        </p:nvGraphicFramePr>
        <p:xfrm>
          <a:off x="5735083" y="1809996"/>
          <a:ext cx="606723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05259"/>
              </p:ext>
            </p:extLst>
          </p:nvPr>
        </p:nvGraphicFramePr>
        <p:xfrm>
          <a:off x="468916" y="1917150"/>
          <a:ext cx="5266164" cy="413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6" name="肘形连接符 9"/>
          <p:cNvCxnSpPr>
            <a:cxnSpLocks/>
          </p:cNvCxnSpPr>
          <p:nvPr/>
        </p:nvCxnSpPr>
        <p:spPr>
          <a:xfrm rot="16200000" flipV="1">
            <a:off x="-234847" y="4563199"/>
            <a:ext cx="1075152" cy="364965"/>
          </a:xfrm>
          <a:prstGeom prst="bentConnector3">
            <a:avLst>
              <a:gd name="adj1" fmla="val 53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19"/>
          <p:cNvCxnSpPr>
            <a:cxnSpLocks/>
          </p:cNvCxnSpPr>
          <p:nvPr/>
        </p:nvCxnSpPr>
        <p:spPr>
          <a:xfrm rot="5400000" flipH="1" flipV="1">
            <a:off x="-410358" y="3293878"/>
            <a:ext cx="1417895" cy="373242"/>
          </a:xfrm>
          <a:prstGeom prst="bentConnector3">
            <a:avLst>
              <a:gd name="adj1" fmla="val 9935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7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57587"/>
              </p:ext>
            </p:extLst>
          </p:nvPr>
        </p:nvGraphicFramePr>
        <p:xfrm>
          <a:off x="666126" y="1041223"/>
          <a:ext cx="6917431" cy="4961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482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58115"/>
              </p:ext>
            </p:extLst>
          </p:nvPr>
        </p:nvGraphicFramePr>
        <p:xfrm>
          <a:off x="2764855" y="1678611"/>
          <a:ext cx="5266164" cy="413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肘形连接符 9"/>
          <p:cNvCxnSpPr>
            <a:cxnSpLocks/>
          </p:cNvCxnSpPr>
          <p:nvPr/>
        </p:nvCxnSpPr>
        <p:spPr>
          <a:xfrm rot="16200000" flipV="1">
            <a:off x="2061092" y="4324660"/>
            <a:ext cx="1075152" cy="364965"/>
          </a:xfrm>
          <a:prstGeom prst="bentConnector3">
            <a:avLst>
              <a:gd name="adj1" fmla="val 53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19"/>
          <p:cNvCxnSpPr>
            <a:cxnSpLocks/>
          </p:cNvCxnSpPr>
          <p:nvPr/>
        </p:nvCxnSpPr>
        <p:spPr>
          <a:xfrm rot="5400000" flipH="1" flipV="1">
            <a:off x="1885581" y="3055339"/>
            <a:ext cx="1417895" cy="373242"/>
          </a:xfrm>
          <a:prstGeom prst="bentConnector3">
            <a:avLst>
              <a:gd name="adj1" fmla="val 9935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6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PIC algorithm at GPU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892575"/>
              </p:ext>
            </p:extLst>
          </p:nvPr>
        </p:nvGraphicFramePr>
        <p:xfrm>
          <a:off x="6882303" y="652210"/>
          <a:ext cx="4295580" cy="3144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04653"/>
              </p:ext>
            </p:extLst>
          </p:nvPr>
        </p:nvGraphicFramePr>
        <p:xfrm>
          <a:off x="6045603" y="4215377"/>
          <a:ext cx="5548312" cy="1828800"/>
        </p:xfrm>
        <a:graphic>
          <a:graphicData uri="http://schemas.openxmlformats.org/drawingml/2006/table">
            <a:tbl>
              <a:tblPr/>
              <a:tblGrid>
                <a:gridCol w="2774156">
                  <a:extLst>
                    <a:ext uri="{9D8B030D-6E8A-4147-A177-3AD203B41FA5}">
                      <a16:colId xmlns:a16="http://schemas.microsoft.com/office/drawing/2014/main" val="3269190000"/>
                    </a:ext>
                  </a:extLst>
                </a:gridCol>
                <a:gridCol w="2774156">
                  <a:extLst>
                    <a:ext uri="{9D8B030D-6E8A-4147-A177-3AD203B41FA5}">
                      <a16:colId xmlns:a16="http://schemas.microsoft.com/office/drawing/2014/main" val="87502924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Parallel race condition (conflict)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41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Thread 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Thread 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512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1A: Read variable V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1B: Read variable V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4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2A: Add A to variable V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2B: Add B to variable V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6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3A: Write back V + 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3B: Write back V + 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69262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493089" y="2224653"/>
            <a:ext cx="3657600" cy="3657600"/>
            <a:chOff x="7429497" y="3055962"/>
            <a:chExt cx="3657600" cy="3657600"/>
          </a:xfrm>
        </p:grpSpPr>
        <p:graphicFrame>
          <p:nvGraphicFramePr>
            <p:cNvPr id="8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53308790"/>
                </p:ext>
              </p:extLst>
            </p:nvPr>
          </p:nvGraphicFramePr>
          <p:xfrm>
            <a:off x="7429497" y="3055962"/>
            <a:ext cx="3657600" cy="3657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3711075292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3097476852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3394489091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335412583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19775453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14438490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11074014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21528376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sp>
          <p:nvSpPr>
            <p:cNvPr id="3" name="椭圆 2"/>
            <p:cNvSpPr/>
            <p:nvPr/>
          </p:nvSpPr>
          <p:spPr>
            <a:xfrm>
              <a:off x="10001250" y="5600700"/>
              <a:ext cx="47625" cy="476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077260" y="5913461"/>
              <a:ext cx="47625" cy="476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791700" y="4733925"/>
              <a:ext cx="47625" cy="476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8143875" y="5162550"/>
              <a:ext cx="47625" cy="476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星形: 四角 11"/>
            <p:cNvSpPr/>
            <p:nvPr/>
          </p:nvSpPr>
          <p:spPr>
            <a:xfrm>
              <a:off x="10077260" y="5676900"/>
              <a:ext cx="171450" cy="236561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星形: 四角 12"/>
            <p:cNvSpPr/>
            <p:nvPr/>
          </p:nvSpPr>
          <p:spPr>
            <a:xfrm>
              <a:off x="8257985" y="5219700"/>
              <a:ext cx="171450" cy="236561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星形: 四角 13"/>
            <p:cNvSpPr/>
            <p:nvPr/>
          </p:nvSpPr>
          <p:spPr>
            <a:xfrm>
              <a:off x="9620060" y="4762500"/>
              <a:ext cx="171450" cy="236561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6635" y="3636986"/>
              <a:ext cx="47625" cy="476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星形: 四角 15"/>
            <p:cNvSpPr/>
            <p:nvPr/>
          </p:nvSpPr>
          <p:spPr>
            <a:xfrm>
              <a:off x="8715185" y="3390900"/>
              <a:ext cx="171450" cy="236561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34410" y="5530334"/>
              <a:ext cx="36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886570" y="5852340"/>
              <a:ext cx="36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772270" y="5398329"/>
              <a:ext cx="36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7295762" y="6064792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it should be V + A + B!</a:t>
            </a:r>
          </a:p>
        </p:txBody>
      </p:sp>
    </p:spTree>
    <p:extLst>
      <p:ext uri="{BB962C8B-B14F-4D97-AF65-F5344CB8AC3E}">
        <p14:creationId xmlns:p14="http://schemas.microsoft.com/office/powerpoint/2010/main" val="424696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999984" y="823235"/>
            <a:ext cx="3657600" cy="3657600"/>
            <a:chOff x="7429497" y="3055962"/>
            <a:chExt cx="3657600" cy="3657600"/>
          </a:xfrm>
        </p:grpSpPr>
        <p:graphicFrame>
          <p:nvGraphicFramePr>
            <p:cNvPr id="8" name="内容占位符 6"/>
            <p:cNvGraphicFramePr>
              <a:graphicFrameLocks/>
            </p:cNvGraphicFramePr>
            <p:nvPr>
              <p:extLst/>
            </p:nvPr>
          </p:nvGraphicFramePr>
          <p:xfrm>
            <a:off x="7429497" y="3055962"/>
            <a:ext cx="3657600" cy="36576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3711075292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3097476852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3394489091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335412583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19775453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214438490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11074014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21528376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sp>
          <p:nvSpPr>
            <p:cNvPr id="3" name="椭圆 2"/>
            <p:cNvSpPr/>
            <p:nvPr/>
          </p:nvSpPr>
          <p:spPr>
            <a:xfrm>
              <a:off x="10001250" y="5600700"/>
              <a:ext cx="47625" cy="476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0077260" y="5913461"/>
              <a:ext cx="47625" cy="476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791700" y="4733925"/>
              <a:ext cx="47625" cy="476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8143875" y="5162550"/>
              <a:ext cx="47625" cy="476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星形: 四角 11"/>
            <p:cNvSpPr/>
            <p:nvPr/>
          </p:nvSpPr>
          <p:spPr>
            <a:xfrm>
              <a:off x="10084880" y="5676900"/>
              <a:ext cx="171450" cy="236561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星形: 四角 12"/>
            <p:cNvSpPr/>
            <p:nvPr/>
          </p:nvSpPr>
          <p:spPr>
            <a:xfrm>
              <a:off x="8257985" y="5219700"/>
              <a:ext cx="171450" cy="236561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星形: 四角 13"/>
            <p:cNvSpPr/>
            <p:nvPr/>
          </p:nvSpPr>
          <p:spPr>
            <a:xfrm>
              <a:off x="9627680" y="4762500"/>
              <a:ext cx="171450" cy="236561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6635" y="3636986"/>
              <a:ext cx="47625" cy="476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星形: 四角 15"/>
            <p:cNvSpPr/>
            <p:nvPr/>
          </p:nvSpPr>
          <p:spPr>
            <a:xfrm>
              <a:off x="8715185" y="3393440"/>
              <a:ext cx="171450" cy="236561"/>
            </a:xfrm>
            <a:prstGeom prst="star4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34410" y="5530334"/>
              <a:ext cx="36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898497" y="5006250"/>
              <a:ext cx="36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744330" y="5398329"/>
              <a:ext cx="362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431657" y="3589782"/>
            <a:ext cx="36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360077" y="2338507"/>
            <a:ext cx="36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437288" y="1276453"/>
            <a:ext cx="36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4569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PIC algorithm at GPU</a:t>
            </a:r>
          </a:p>
        </p:txBody>
      </p:sp>
      <p:sp>
        <p:nvSpPr>
          <p:cNvPr id="3" name="矩形: 圆角 2"/>
          <p:cNvSpPr/>
          <p:nvPr/>
        </p:nvSpPr>
        <p:spPr>
          <a:xfrm>
            <a:off x="7117705" y="2158678"/>
            <a:ext cx="1108049" cy="7729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sort</a:t>
            </a:r>
          </a:p>
        </p:txBody>
      </p:sp>
      <p:graphicFrame>
        <p:nvGraphicFramePr>
          <p:cNvPr id="13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280092"/>
              </p:ext>
            </p:extLst>
          </p:nvPr>
        </p:nvGraphicFramePr>
        <p:xfrm>
          <a:off x="6596746" y="1809996"/>
          <a:ext cx="54584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374681" y="1761336"/>
            <a:ext cx="6510515" cy="4721411"/>
            <a:chOff x="146304" y="1809996"/>
            <a:chExt cx="6510515" cy="4721411"/>
          </a:xfrm>
        </p:grpSpPr>
        <p:sp>
          <p:nvSpPr>
            <p:cNvPr id="36" name="文本框 35"/>
            <p:cNvSpPr txBox="1"/>
            <p:nvPr/>
          </p:nvSpPr>
          <p:spPr>
            <a:xfrm>
              <a:off x="6069649" y="4607910"/>
              <a:ext cx="587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</a:t>
              </a:r>
            </a:p>
          </p:txBody>
        </p:sp>
        <p:graphicFrame>
          <p:nvGraphicFramePr>
            <p:cNvPr id="5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55712320"/>
                </p:ext>
              </p:extLst>
            </p:nvPr>
          </p:nvGraphicFramePr>
          <p:xfrm>
            <a:off x="227329" y="1879446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6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18446213"/>
                </p:ext>
              </p:extLst>
            </p:nvPr>
          </p:nvGraphicFramePr>
          <p:xfrm>
            <a:off x="4015864" y="1879446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7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4535542"/>
                </p:ext>
              </p:extLst>
            </p:nvPr>
          </p:nvGraphicFramePr>
          <p:xfrm>
            <a:off x="2121597" y="1879446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algn="l" defTabSz="914400" rtl="0" eaLnBrk="1" latinLnBrk="0" hangingPunct="1"/>
                        <a:endPara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8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2857637"/>
                </p:ext>
              </p:extLst>
            </p:nvPr>
          </p:nvGraphicFramePr>
          <p:xfrm>
            <a:off x="227329" y="3772687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9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73486362"/>
                </p:ext>
              </p:extLst>
            </p:nvPr>
          </p:nvGraphicFramePr>
          <p:xfrm>
            <a:off x="4015864" y="3772687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graphicFrame>
          <p:nvGraphicFramePr>
            <p:cNvPr id="10" name="内容占位符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34833384"/>
                </p:ext>
              </p:extLst>
            </p:nvPr>
          </p:nvGraphicFramePr>
          <p:xfrm>
            <a:off x="2121597" y="3772687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57200">
                    <a:extLst>
                      <a:ext uri="{9D8B030D-6E8A-4147-A177-3AD203B41FA5}">
                        <a16:colId xmlns:a16="http://schemas.microsoft.com/office/drawing/2014/main" val="190805062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08435917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2579740433"/>
                      </a:ext>
                    </a:extLst>
                  </a:gridCol>
                  <a:gridCol w="457200">
                    <a:extLst>
                      <a:ext uri="{9D8B030D-6E8A-4147-A177-3AD203B41FA5}">
                        <a16:colId xmlns:a16="http://schemas.microsoft.com/office/drawing/2014/main" val="1557804098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39894899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407547288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224954345"/>
                    </a:ext>
                  </a:extLst>
                </a:tr>
                <a:tr h="457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137168380"/>
                    </a:ext>
                  </a:extLst>
                </a:tr>
              </a:tbl>
            </a:graphicData>
          </a:graphic>
        </p:graphicFrame>
        <p:cxnSp>
          <p:nvCxnSpPr>
            <p:cNvPr id="15" name="直接箭头连接符 14"/>
            <p:cNvCxnSpPr/>
            <p:nvPr/>
          </p:nvCxnSpPr>
          <p:spPr>
            <a:xfrm>
              <a:off x="146304" y="5711081"/>
              <a:ext cx="5698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cxnSpLocks/>
            </p:cNvCxnSpPr>
            <p:nvPr/>
          </p:nvCxnSpPr>
          <p:spPr>
            <a:xfrm>
              <a:off x="3909884" y="5803675"/>
              <a:ext cx="193478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5963548" y="1809996"/>
              <a:ext cx="0" cy="37914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cxnSpLocks/>
            </p:cNvCxnSpPr>
            <p:nvPr/>
          </p:nvCxnSpPr>
          <p:spPr>
            <a:xfrm>
              <a:off x="6069649" y="3772687"/>
              <a:ext cx="0" cy="1828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2363823" y="5734225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nx</a:t>
              </a:r>
              <a:endParaRPr 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710345" y="5829283"/>
              <a:ext cx="581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mx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967406" y="3024287"/>
              <a:ext cx="439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ny</a:t>
              </a:r>
              <a:endParaRPr 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40615" y="6162075"/>
              <a:ext cx="3489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mx1 = </a:t>
              </a:r>
              <a:r>
                <a:rPr lang="en-US" dirty="0" err="1"/>
                <a:t>nx</a:t>
              </a:r>
              <a:r>
                <a:rPr lang="en-US" dirty="0"/>
                <a:t>/mx;	 my1 = </a:t>
              </a:r>
              <a:r>
                <a:rPr lang="en-US" dirty="0" err="1"/>
                <a:t>ny</a:t>
              </a:r>
              <a:r>
                <a:rPr lang="en-US" dirty="0"/>
                <a:t>/my; 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718692" y="1321356"/>
            <a:ext cx="355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 conflict depositor is critical</a:t>
            </a:r>
          </a:p>
        </p:txBody>
      </p:sp>
    </p:spTree>
    <p:extLst>
      <p:ext uri="{BB962C8B-B14F-4D97-AF65-F5344CB8AC3E}">
        <p14:creationId xmlns:p14="http://schemas.microsoft.com/office/powerpoint/2010/main" val="277727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3044223" y="3792608"/>
            <a:ext cx="58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</a:t>
            </a:r>
          </a:p>
        </p:txBody>
      </p:sp>
      <p:graphicFrame>
        <p:nvGraphicFramePr>
          <p:cNvPr id="5" name="内容占位符 6"/>
          <p:cNvGraphicFramePr>
            <a:graphicFrameLocks/>
          </p:cNvGraphicFramePr>
          <p:nvPr>
            <p:extLst/>
          </p:nvPr>
        </p:nvGraphicFramePr>
        <p:xfrm>
          <a:off x="3631393" y="1175878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080506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843591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797404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780409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8948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547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9543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68380"/>
                  </a:ext>
                </a:extLst>
              </a:tr>
            </a:tbl>
          </a:graphicData>
        </a:graphic>
      </p:graphicFrame>
      <p:graphicFrame>
        <p:nvGraphicFramePr>
          <p:cNvPr id="6" name="内容占位符 6"/>
          <p:cNvGraphicFramePr>
            <a:graphicFrameLocks/>
          </p:cNvGraphicFramePr>
          <p:nvPr>
            <p:extLst/>
          </p:nvPr>
        </p:nvGraphicFramePr>
        <p:xfrm>
          <a:off x="7419928" y="1175878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080506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843591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797404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780409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8948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547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9543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68380"/>
                  </a:ext>
                </a:extLst>
              </a:tr>
            </a:tbl>
          </a:graphicData>
        </a:graphic>
      </p:graphicFrame>
      <p:graphicFrame>
        <p:nvGraphicFramePr>
          <p:cNvPr id="7" name="内容占位符 6"/>
          <p:cNvGraphicFramePr>
            <a:graphicFrameLocks/>
          </p:cNvGraphicFramePr>
          <p:nvPr>
            <p:extLst/>
          </p:nvPr>
        </p:nvGraphicFramePr>
        <p:xfrm>
          <a:off x="5525661" y="1175878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080506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843591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797404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780409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8948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547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9543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68380"/>
                  </a:ext>
                </a:extLst>
              </a:tr>
            </a:tbl>
          </a:graphicData>
        </a:graphic>
      </p:graphicFrame>
      <p:graphicFrame>
        <p:nvGraphicFramePr>
          <p:cNvPr id="8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763070"/>
              </p:ext>
            </p:extLst>
          </p:nvPr>
        </p:nvGraphicFramePr>
        <p:xfrm>
          <a:off x="3631393" y="3069119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080506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843591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797404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780409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8948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547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9543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68380"/>
                  </a:ext>
                </a:extLst>
              </a:tr>
            </a:tbl>
          </a:graphicData>
        </a:graphic>
      </p:graphicFrame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897004"/>
              </p:ext>
            </p:extLst>
          </p:nvPr>
        </p:nvGraphicFramePr>
        <p:xfrm>
          <a:off x="7419928" y="3069119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080506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843591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797404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780409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8948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547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9543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68380"/>
                  </a:ext>
                </a:extLst>
              </a:tr>
            </a:tbl>
          </a:graphicData>
        </a:graphic>
      </p:graphicFrame>
      <p:graphicFrame>
        <p:nvGraphicFramePr>
          <p:cNvPr id="10" name="内容占位符 6"/>
          <p:cNvGraphicFramePr>
            <a:graphicFrameLocks/>
          </p:cNvGraphicFramePr>
          <p:nvPr>
            <p:extLst/>
          </p:nvPr>
        </p:nvGraphicFramePr>
        <p:xfrm>
          <a:off x="5525661" y="3069119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9080506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8435917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797404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780409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8948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5472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9543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68380"/>
                  </a:ext>
                </a:extLst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3599796" y="5007513"/>
            <a:ext cx="5698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3606908" y="5100107"/>
            <a:ext cx="1934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550368" y="1106428"/>
            <a:ext cx="0" cy="3791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</p:cNvCxnSpPr>
          <p:nvPr/>
        </p:nvCxnSpPr>
        <p:spPr>
          <a:xfrm>
            <a:off x="3458757" y="3069119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262225" y="4915441"/>
            <a:ext cx="4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nx</a:t>
            </a:r>
            <a:endParaRPr 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349601" y="5030657"/>
            <a:ext cx="58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mx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91555" y="2460324"/>
            <a:ext cx="4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ny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44679" y="5264695"/>
            <a:ext cx="34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mx1 = </a:t>
            </a:r>
            <a:r>
              <a:rPr lang="en-US" dirty="0" err="1"/>
              <a:t>nx</a:t>
            </a:r>
            <a:r>
              <a:rPr lang="en-US" dirty="0"/>
              <a:t>/mx;	 my1 = </a:t>
            </a:r>
            <a:r>
              <a:rPr lang="en-US" dirty="0" err="1"/>
              <a:t>ny</a:t>
            </a:r>
            <a:r>
              <a:rPr lang="en-US" dirty="0"/>
              <a:t>/my; 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036307" y="1771492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4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931717" y="1770896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5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838185" y="1770896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6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052299" y="3665092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1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914985" y="3665092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2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845664" y="3665092"/>
            <a:ext cx="113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Thread 3</a:t>
            </a:r>
          </a:p>
        </p:txBody>
      </p:sp>
    </p:spTree>
    <p:extLst>
      <p:ext uri="{BB962C8B-B14F-4D97-AF65-F5344CB8AC3E}">
        <p14:creationId xmlns:p14="http://schemas.microsoft.com/office/powerpoint/2010/main" val="424489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7198</TotalTime>
  <Words>1113</Words>
  <Application>Microsoft Office PowerPoint</Application>
  <PresentationFormat>宽屏</PresentationFormat>
  <Paragraphs>321</Paragraphs>
  <Slides>24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Calibri Light</vt:lpstr>
      <vt:lpstr>Office 主题​​</vt:lpstr>
      <vt:lpstr>PIC code using CUDA</vt:lpstr>
      <vt:lpstr>Content</vt:lpstr>
      <vt:lpstr>1. PIC algorithm at GPU</vt:lpstr>
      <vt:lpstr>PowerPoint 演示文稿</vt:lpstr>
      <vt:lpstr>PowerPoint 演示文稿</vt:lpstr>
      <vt:lpstr>1. PIC algorithm at GPU</vt:lpstr>
      <vt:lpstr>PowerPoint 演示文稿</vt:lpstr>
      <vt:lpstr>1. PIC algorithm at GPU</vt:lpstr>
      <vt:lpstr>PowerPoint 演示文稿</vt:lpstr>
      <vt:lpstr>PowerPoint 演示文稿</vt:lpstr>
      <vt:lpstr>2. Code Structure</vt:lpstr>
      <vt:lpstr>2. Code Structure</vt:lpstr>
      <vt:lpstr>PowerPoint 演示文稿</vt:lpstr>
      <vt:lpstr>2. Code Structure</vt:lpstr>
      <vt:lpstr>PowerPoint 演示文稿</vt:lpstr>
      <vt:lpstr>2. Code Structure</vt:lpstr>
      <vt:lpstr>2. Code Structure</vt:lpstr>
      <vt:lpstr>3. Benchmark</vt:lpstr>
      <vt:lpstr>4. Speedup</vt:lpstr>
      <vt:lpstr>4. Speedup</vt:lpstr>
      <vt:lpstr>4. Speedup</vt:lpstr>
      <vt:lpstr>4. Speedup</vt:lpstr>
      <vt:lpstr>4. Speedup</vt:lpstr>
      <vt:lpstr>To 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 code using CUDA</dc:title>
  <dc:creator>刘志聪</dc:creator>
  <cp:lastModifiedBy>刘志聪</cp:lastModifiedBy>
  <cp:revision>58</cp:revision>
  <cp:lastPrinted>2017-06-22T19:03:11Z</cp:lastPrinted>
  <dcterms:created xsi:type="dcterms:W3CDTF">2017-01-18T22:45:02Z</dcterms:created>
  <dcterms:modified xsi:type="dcterms:W3CDTF">2017-06-23T21:32:47Z</dcterms:modified>
</cp:coreProperties>
</file>