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7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D4CA12-56DE-4E2F-A794-D089A164CD98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6EF8749-6652-4201-931A-9FE5C7D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/>
              <a:t>在这个构架中呢我们把各个功能分的比较细，把各个模块分开了，也增加了扩展性。比如我们粒子在场里面的追踪和矩阵的推动两类，在场里面有不用的推动方法（</a:t>
            </a:r>
            <a:r>
              <a:rPr lang="en-US" sz="1300" dirty="0"/>
              <a:t>pusher</a:t>
            </a:r>
            <a:r>
              <a:rPr lang="zh-CN" altLang="en-US" sz="1300" dirty="0"/>
              <a:t>）），比如蛙跳和</a:t>
            </a:r>
            <a:r>
              <a:rPr lang="en-US" sz="1300" dirty="0"/>
              <a:t>4</a:t>
            </a:r>
            <a:r>
              <a:rPr lang="zh-CN" altLang="en-US" sz="1300" dirty="0"/>
              <a:t>阶龙哥库塔，有不同的求内场方法：比如</a:t>
            </a:r>
            <a:r>
              <a:rPr lang="en-US" sz="1300" dirty="0"/>
              <a:t>PIC</a:t>
            </a:r>
            <a:r>
              <a:rPr lang="zh-CN" altLang="en-US" sz="1300" dirty="0"/>
              <a:t>和</a:t>
            </a:r>
            <a:r>
              <a:rPr lang="en-US" sz="1300" dirty="0"/>
              <a:t>P2P.</a:t>
            </a:r>
            <a:r>
              <a:rPr lang="zh-CN" altLang="en-US" sz="1300" dirty="0"/>
              <a:t>。想要添加新的方法函数也很简单，写好新的方法，重新调用就可以了。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0470-82B0-4588-B273-85F529B97C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1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4A78-4271-45D4-941A-2C051898B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C0C9C-DCD5-473C-B371-65F44B04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96187-8395-4D4A-B7CA-55756FA7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2A9-10F8-4BBD-81B7-695D60AD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4E17-4CA0-4BA9-83F8-1C8CD51C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490B-D2D8-47A7-8A9F-185DAD8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1509C-A07B-4661-86E8-FA0F70C4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03C9-C8C0-4BF1-8F17-014E0CF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E0EAE-DCAE-4C12-8FC8-CF7997BD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2320A-8DD1-4621-B699-DD150A2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A0213D-1B94-4970-A71F-CA060AFE5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77BD9-27C8-4CEC-AEF0-849739D6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E7CC-EEBD-4EE3-869C-442EDEF9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5633D-7FB7-4BB6-8B75-486ABAB4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5458D-2435-40ED-A249-2E28A179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2334-3285-48F1-A8D6-893CD047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56943-3598-4696-ACD4-2BAD7CC1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C5D6C-A0A6-4122-BCF8-99029AE0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8ECA2-CF08-40B8-AFAB-E22D014E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C14C2-142F-4A08-BF13-4C2D1A40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6C01-23DF-4FEF-97BE-D022894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2D742-852C-4BDA-B2F3-C890C9DC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78B58-5049-4665-8BCD-8F5005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A8203-F9F9-4E14-8481-B250328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2E4E7-1721-41E8-80CE-E575A0CB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CA3A-6F6C-44A2-970B-FF33F3C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B580-D6A5-4F25-9DC4-41BB1B16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770E7-683D-419F-B04E-D90356D0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179DD-BF2C-4FF6-8A04-B3B00E11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56E82-DF0D-436C-9C1A-2814402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10085-BDF8-49E3-A062-D965389E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56EF-759A-4C52-A87E-650B2F61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64FE5-4259-46E5-97B3-B58ECEE5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70E19-8E59-48BE-9653-019816F8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08FC0-8F07-4CF7-8649-C3FD98707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D9746-1C44-4654-AFF3-B21A9E4D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A98A24-ED8B-4817-BB53-85B17FA0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B914E0-728F-4183-9E8E-8DA9FF7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2EE8A8-7F37-43D3-A69B-4B346CBD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0064-40B3-4ADC-A924-29502D5A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6F0D76-B1C8-4416-B0E3-97490F7F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6DC30-5EC1-4DC4-B4F9-7FCDBD7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DB6FA-C36F-40EF-A029-F2EB3E0E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A5DFD7-AFAD-4B61-8F6E-39BB96F1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BF0F8-8853-4FCC-937A-518B6442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5FAB-1F44-42D6-B645-73568080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8B76D-089B-48E2-A8F7-423F8893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37E90-15AE-446B-8A07-C93E7739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B4BFF-C365-4A0D-981A-BB331F24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E470D-4787-45F8-A463-0FB369C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94DC0-FFB3-4DCF-8EC2-3C898B9F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3CD91-1647-43F0-A92F-E1743AAB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94267-C12D-4B96-A875-D0F0D20C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E7B61-44CC-409D-A4FB-BAE41C34D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0D2B9-1426-4DA4-854A-871B8B41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A8D3C-87F3-4DC1-BDCD-FC0BA66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1362A-A1E5-4D20-9B15-CD27724E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E5823-9A76-487C-9D84-5FB883D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CE0EA-5CC9-4899-8880-44F6050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57968-0434-4A7A-9156-06AAADE2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8A6C-9F87-4869-9590-DB292AB29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32D9-0DFA-4C3D-8C18-66CA1B0CBAF2}" type="datetimeFigureOut">
              <a:rPr lang="en-US" smtClean="0"/>
              <a:t>17/08/31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0736F-2696-49FB-8A7D-B894A85B7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4CB3-1203-4861-BDD5-24E78C338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5CC8-8642-4F0A-8648-3E68F50E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76475" y="969019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33675" y="2894197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Lattice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33675" y="4089844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762875" y="718789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Quadrupole</a:t>
            </a:r>
          </a:p>
        </p:txBody>
      </p:sp>
      <p:cxnSp>
        <p:nvCxnSpPr>
          <p:cNvPr id="19" name="肘形连接符 18"/>
          <p:cNvCxnSpPr>
            <a:stCxn id="11" idx="1"/>
            <a:endCxn id="12" idx="1"/>
          </p:cNvCxnSpPr>
          <p:nvPr/>
        </p:nvCxnSpPr>
        <p:spPr>
          <a:xfrm rot="10800000" flipH="1" flipV="1">
            <a:off x="2276475" y="1173330"/>
            <a:ext cx="457200" cy="1925178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肘形连接符 19"/>
          <p:cNvCxnSpPr>
            <a:stCxn id="11" idx="1"/>
            <a:endCxn id="13" idx="1"/>
          </p:cNvCxnSpPr>
          <p:nvPr/>
        </p:nvCxnSpPr>
        <p:spPr>
          <a:xfrm rot="10800000" flipH="1" flipV="1">
            <a:off x="2276475" y="1173330"/>
            <a:ext cx="457200" cy="3120825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文本框 24"/>
          <p:cNvSpPr txBox="1"/>
          <p:nvPr/>
        </p:nvSpPr>
        <p:spPr>
          <a:xfrm>
            <a:off x="7762875" y="1265368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Bending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62875" y="2358526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RFQ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62875" y="1811947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Drift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762875" y="2905105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Solenoid</a:t>
            </a:r>
          </a:p>
        </p:txBody>
      </p:sp>
      <p:cxnSp>
        <p:nvCxnSpPr>
          <p:cNvPr id="31" name="肘形连接符 30"/>
          <p:cNvCxnSpPr>
            <a:stCxn id="12" idx="3"/>
            <a:endCxn id="16" idx="1"/>
          </p:cNvCxnSpPr>
          <p:nvPr/>
        </p:nvCxnSpPr>
        <p:spPr>
          <a:xfrm flipV="1">
            <a:off x="4562475" y="923100"/>
            <a:ext cx="3200400" cy="2175408"/>
          </a:xfrm>
          <a:prstGeom prst="bentConnector3">
            <a:avLst>
              <a:gd name="adj1" fmla="val 8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肘形连接符 31"/>
          <p:cNvCxnSpPr>
            <a:stCxn id="12" idx="3"/>
            <a:endCxn id="25" idx="1"/>
          </p:cNvCxnSpPr>
          <p:nvPr/>
        </p:nvCxnSpPr>
        <p:spPr>
          <a:xfrm flipV="1">
            <a:off x="4562475" y="1469680"/>
            <a:ext cx="3200400" cy="1628829"/>
          </a:xfrm>
          <a:prstGeom prst="bentConnector3">
            <a:avLst>
              <a:gd name="adj1" fmla="val 8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肘形连接符 34"/>
          <p:cNvCxnSpPr>
            <a:stCxn id="12" idx="3"/>
            <a:endCxn id="27" idx="1"/>
          </p:cNvCxnSpPr>
          <p:nvPr/>
        </p:nvCxnSpPr>
        <p:spPr>
          <a:xfrm flipV="1">
            <a:off x="4562475" y="2016258"/>
            <a:ext cx="3200400" cy="1082250"/>
          </a:xfrm>
          <a:prstGeom prst="bentConnector3">
            <a:avLst>
              <a:gd name="adj1" fmla="val 8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肘形连接符 35"/>
          <p:cNvCxnSpPr>
            <a:stCxn id="12" idx="3"/>
            <a:endCxn id="26" idx="1"/>
          </p:cNvCxnSpPr>
          <p:nvPr/>
        </p:nvCxnSpPr>
        <p:spPr>
          <a:xfrm flipV="1">
            <a:off x="4562475" y="2562838"/>
            <a:ext cx="3200400" cy="535671"/>
          </a:xfrm>
          <a:prstGeom prst="bentConnector3">
            <a:avLst>
              <a:gd name="adj1" fmla="val 8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肘形连接符 36"/>
          <p:cNvCxnSpPr>
            <a:stCxn id="12" idx="3"/>
            <a:endCxn id="28" idx="1"/>
          </p:cNvCxnSpPr>
          <p:nvPr/>
        </p:nvCxnSpPr>
        <p:spPr>
          <a:xfrm>
            <a:off x="4562475" y="3098508"/>
            <a:ext cx="3200400" cy="10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肘形连接符 54"/>
          <p:cNvCxnSpPr>
            <a:stCxn id="11" idx="1"/>
            <a:endCxn id="239" idx="1"/>
          </p:cNvCxnSpPr>
          <p:nvPr/>
        </p:nvCxnSpPr>
        <p:spPr>
          <a:xfrm rot="10800000" flipH="1" flipV="1">
            <a:off x="2276475" y="1173330"/>
            <a:ext cx="457200" cy="3899054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文本框 72"/>
          <p:cNvSpPr txBox="1"/>
          <p:nvPr/>
        </p:nvSpPr>
        <p:spPr>
          <a:xfrm>
            <a:off x="2733675" y="2214346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Distribution 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019675" y="1997840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PB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019675" y="2521262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GS</a:t>
            </a:r>
          </a:p>
        </p:txBody>
      </p:sp>
      <p:cxnSp>
        <p:nvCxnSpPr>
          <p:cNvPr id="79" name="肘形连接符 78"/>
          <p:cNvCxnSpPr>
            <a:stCxn id="11" idx="1"/>
            <a:endCxn id="73" idx="1"/>
          </p:cNvCxnSpPr>
          <p:nvPr/>
        </p:nvCxnSpPr>
        <p:spPr>
          <a:xfrm rot="10800000" flipH="1" flipV="1">
            <a:off x="2276475" y="1173330"/>
            <a:ext cx="457200" cy="1245327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2" name="肘形连接符 81"/>
          <p:cNvCxnSpPr>
            <a:stCxn id="73" idx="3"/>
            <a:endCxn id="75" idx="1"/>
          </p:cNvCxnSpPr>
          <p:nvPr/>
        </p:nvCxnSpPr>
        <p:spPr>
          <a:xfrm flipV="1">
            <a:off x="4562475" y="2202151"/>
            <a:ext cx="457200" cy="216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肘形连接符 84"/>
          <p:cNvCxnSpPr>
            <a:stCxn id="73" idx="3"/>
            <a:endCxn id="77" idx="1"/>
          </p:cNvCxnSpPr>
          <p:nvPr/>
        </p:nvCxnSpPr>
        <p:spPr>
          <a:xfrm>
            <a:off x="4562475" y="2418657"/>
            <a:ext cx="457200" cy="306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7" name="文本框 106"/>
          <p:cNvSpPr txBox="1"/>
          <p:nvPr/>
        </p:nvSpPr>
        <p:spPr>
          <a:xfrm>
            <a:off x="2733675" y="1694226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Initial &amp; Input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11" idx="1"/>
            <a:endCxn id="107" idx="1"/>
          </p:cNvCxnSpPr>
          <p:nvPr/>
        </p:nvCxnSpPr>
        <p:spPr>
          <a:xfrm rot="10800000" flipH="1" flipV="1">
            <a:off x="2276475" y="1173330"/>
            <a:ext cx="457200" cy="725207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1" name="文本框 180"/>
          <p:cNvSpPr txBox="1"/>
          <p:nvPr/>
        </p:nvSpPr>
        <p:spPr>
          <a:xfrm>
            <a:off x="5019674" y="3877129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Matrix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5019674" y="4370965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Multi-Particle</a:t>
            </a:r>
          </a:p>
        </p:txBody>
      </p:sp>
      <p:cxnSp>
        <p:nvCxnSpPr>
          <p:cNvPr id="197" name="肘形连接符 54"/>
          <p:cNvCxnSpPr>
            <a:stCxn id="13" idx="3"/>
            <a:endCxn id="181" idx="1"/>
          </p:cNvCxnSpPr>
          <p:nvPr/>
        </p:nvCxnSpPr>
        <p:spPr>
          <a:xfrm flipV="1">
            <a:off x="4562476" y="4081441"/>
            <a:ext cx="457199" cy="21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8" name="肘形连接符 54"/>
          <p:cNvCxnSpPr>
            <a:stCxn id="13" idx="3"/>
            <a:endCxn id="184" idx="1"/>
          </p:cNvCxnSpPr>
          <p:nvPr/>
        </p:nvCxnSpPr>
        <p:spPr>
          <a:xfrm>
            <a:off x="4562476" y="4294156"/>
            <a:ext cx="457199" cy="281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5" name="肘形连接符 54"/>
          <p:cNvCxnSpPr>
            <a:stCxn id="238" idx="3"/>
            <a:endCxn id="327" idx="1"/>
          </p:cNvCxnSpPr>
          <p:nvPr/>
        </p:nvCxnSpPr>
        <p:spPr>
          <a:xfrm flipV="1">
            <a:off x="6848475" y="5321874"/>
            <a:ext cx="295269" cy="24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6" name="肘形连接符 54"/>
          <p:cNvCxnSpPr>
            <a:stCxn id="238" idx="3"/>
            <a:endCxn id="326" idx="1"/>
          </p:cNvCxnSpPr>
          <p:nvPr/>
        </p:nvCxnSpPr>
        <p:spPr>
          <a:xfrm>
            <a:off x="6848475" y="5562949"/>
            <a:ext cx="295269" cy="30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7" name="文本框 236"/>
          <p:cNvSpPr txBox="1"/>
          <p:nvPr/>
        </p:nvSpPr>
        <p:spPr>
          <a:xfrm>
            <a:off x="5019674" y="4864801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External Field</a:t>
            </a:r>
          </a:p>
        </p:txBody>
      </p:sp>
      <p:sp>
        <p:nvSpPr>
          <p:cNvPr id="238" name="文本框 237"/>
          <p:cNvSpPr txBox="1"/>
          <p:nvPr/>
        </p:nvSpPr>
        <p:spPr>
          <a:xfrm>
            <a:off x="5019674" y="5358637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Internal Field</a:t>
            </a:r>
          </a:p>
        </p:txBody>
      </p:sp>
      <p:sp>
        <p:nvSpPr>
          <p:cNvPr id="239" name="文本框 238"/>
          <p:cNvSpPr txBox="1"/>
          <p:nvPr/>
        </p:nvSpPr>
        <p:spPr>
          <a:xfrm>
            <a:off x="2733675" y="4868073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Field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5019674" y="5852473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Leapfrog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5019675" y="1474417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WB</a:t>
            </a:r>
          </a:p>
        </p:txBody>
      </p:sp>
      <p:cxnSp>
        <p:nvCxnSpPr>
          <p:cNvPr id="242" name="肘形连接符 81"/>
          <p:cNvCxnSpPr>
            <a:stCxn id="73" idx="3"/>
            <a:endCxn id="241" idx="1"/>
          </p:cNvCxnSpPr>
          <p:nvPr/>
        </p:nvCxnSpPr>
        <p:spPr>
          <a:xfrm flipV="1">
            <a:off x="4562475" y="1678729"/>
            <a:ext cx="457200" cy="739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肘形连接符 81"/>
          <p:cNvCxnSpPr>
            <a:stCxn id="73" idx="3"/>
            <a:endCxn id="250" idx="1"/>
          </p:cNvCxnSpPr>
          <p:nvPr/>
        </p:nvCxnSpPr>
        <p:spPr>
          <a:xfrm flipV="1">
            <a:off x="4562475" y="1155305"/>
            <a:ext cx="457200" cy="1263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0" name="文本框 249"/>
          <p:cNvSpPr txBox="1"/>
          <p:nvPr/>
        </p:nvSpPr>
        <p:spPr>
          <a:xfrm>
            <a:off x="5019675" y="950994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KV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2733675" y="5851476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Pusher</a:t>
            </a:r>
          </a:p>
        </p:txBody>
      </p:sp>
      <p:cxnSp>
        <p:nvCxnSpPr>
          <p:cNvPr id="255" name="肘形连接符 54"/>
          <p:cNvCxnSpPr>
            <a:stCxn id="11" idx="1"/>
            <a:endCxn id="254" idx="1"/>
          </p:cNvCxnSpPr>
          <p:nvPr/>
        </p:nvCxnSpPr>
        <p:spPr>
          <a:xfrm rot="10800000" flipH="1" flipV="1">
            <a:off x="2276475" y="1173330"/>
            <a:ext cx="457200" cy="4882457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2" name="肘形连接符 54"/>
          <p:cNvCxnSpPr>
            <a:stCxn id="239" idx="3"/>
            <a:endCxn id="237" idx="1"/>
          </p:cNvCxnSpPr>
          <p:nvPr/>
        </p:nvCxnSpPr>
        <p:spPr>
          <a:xfrm flipV="1">
            <a:off x="4562476" y="5069112"/>
            <a:ext cx="457199" cy="3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肘形连接符 54"/>
          <p:cNvCxnSpPr>
            <a:stCxn id="239" idx="3"/>
            <a:endCxn id="238" idx="1"/>
          </p:cNvCxnSpPr>
          <p:nvPr/>
        </p:nvCxnSpPr>
        <p:spPr>
          <a:xfrm>
            <a:off x="4562476" y="5072384"/>
            <a:ext cx="457199" cy="49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3" name="文本框 272"/>
          <p:cNvSpPr txBox="1"/>
          <p:nvPr/>
        </p:nvSpPr>
        <p:spPr>
          <a:xfrm>
            <a:off x="5019674" y="6346311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Runge-Kutta 4</a:t>
            </a:r>
            <a:endParaRPr lang="en-US" altLang="zh-CN" dirty="0"/>
          </a:p>
        </p:txBody>
      </p:sp>
      <p:cxnSp>
        <p:nvCxnSpPr>
          <p:cNvPr id="274" name="肘形连接符 54"/>
          <p:cNvCxnSpPr>
            <a:stCxn id="254" idx="3"/>
            <a:endCxn id="240" idx="1"/>
          </p:cNvCxnSpPr>
          <p:nvPr/>
        </p:nvCxnSpPr>
        <p:spPr>
          <a:xfrm>
            <a:off x="4562476" y="6055788"/>
            <a:ext cx="457199" cy="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肘形连接符 54"/>
          <p:cNvCxnSpPr>
            <a:stCxn id="254" idx="3"/>
            <a:endCxn id="273" idx="1"/>
          </p:cNvCxnSpPr>
          <p:nvPr/>
        </p:nvCxnSpPr>
        <p:spPr>
          <a:xfrm>
            <a:off x="4562476" y="6055788"/>
            <a:ext cx="457199" cy="49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6" name="文本框 325"/>
          <p:cNvSpPr txBox="1"/>
          <p:nvPr/>
        </p:nvSpPr>
        <p:spPr>
          <a:xfrm>
            <a:off x="7143743" y="5659848"/>
            <a:ext cx="13716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PIC</a:t>
            </a:r>
          </a:p>
        </p:txBody>
      </p:sp>
      <p:sp>
        <p:nvSpPr>
          <p:cNvPr id="327" name="文本框 326"/>
          <p:cNvSpPr txBox="1"/>
          <p:nvPr/>
        </p:nvSpPr>
        <p:spPr>
          <a:xfrm>
            <a:off x="7143743" y="5117562"/>
            <a:ext cx="13716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P2P</a:t>
            </a:r>
          </a:p>
        </p:txBody>
      </p:sp>
      <p:sp>
        <p:nvSpPr>
          <p:cNvPr id="410" name="文本框 409"/>
          <p:cNvSpPr txBox="1"/>
          <p:nvPr/>
        </p:nvSpPr>
        <p:spPr>
          <a:xfrm>
            <a:off x="8972543" y="5389209"/>
            <a:ext cx="13716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Mesh</a:t>
            </a:r>
          </a:p>
        </p:txBody>
      </p:sp>
      <p:sp>
        <p:nvSpPr>
          <p:cNvPr id="411" name="文本框 410"/>
          <p:cNvSpPr txBox="1"/>
          <p:nvPr/>
        </p:nvSpPr>
        <p:spPr>
          <a:xfrm>
            <a:off x="8972543" y="5911428"/>
            <a:ext cx="13716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FFT</a:t>
            </a:r>
          </a:p>
        </p:txBody>
      </p:sp>
      <p:sp>
        <p:nvSpPr>
          <p:cNvPr id="424" name="文本框 423"/>
          <p:cNvSpPr txBox="1"/>
          <p:nvPr/>
        </p:nvSpPr>
        <p:spPr>
          <a:xfrm>
            <a:off x="2733675" y="3468506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Beam</a:t>
            </a:r>
          </a:p>
        </p:txBody>
      </p:sp>
      <p:cxnSp>
        <p:nvCxnSpPr>
          <p:cNvPr id="425" name="肘形连接符 54"/>
          <p:cNvCxnSpPr>
            <a:stCxn id="11" idx="1"/>
            <a:endCxn id="424" idx="1"/>
          </p:cNvCxnSpPr>
          <p:nvPr/>
        </p:nvCxnSpPr>
        <p:spPr>
          <a:xfrm rot="10800000" flipH="1" flipV="1">
            <a:off x="2276475" y="1173330"/>
            <a:ext cx="457200" cy="2499487"/>
          </a:xfrm>
          <a:prstGeom prst="bentConnector3">
            <a:avLst>
              <a:gd name="adj1" fmla="val -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3" name="肘形连接符 54"/>
          <p:cNvCxnSpPr>
            <a:stCxn id="326" idx="3"/>
            <a:endCxn id="410" idx="1"/>
          </p:cNvCxnSpPr>
          <p:nvPr/>
        </p:nvCxnSpPr>
        <p:spPr>
          <a:xfrm flipV="1">
            <a:off x="8515343" y="5593521"/>
            <a:ext cx="457200" cy="270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肘形连接符 54"/>
          <p:cNvCxnSpPr>
            <a:stCxn id="326" idx="3"/>
            <a:endCxn id="411" idx="1"/>
          </p:cNvCxnSpPr>
          <p:nvPr/>
        </p:nvCxnSpPr>
        <p:spPr>
          <a:xfrm>
            <a:off x="8515343" y="5864159"/>
            <a:ext cx="457200" cy="25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7" name="文本框 476"/>
          <p:cNvSpPr txBox="1"/>
          <p:nvPr/>
        </p:nvSpPr>
        <p:spPr>
          <a:xfrm>
            <a:off x="7762875" y="4012963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Statistic</a:t>
            </a:r>
          </a:p>
        </p:txBody>
      </p:sp>
      <p:sp>
        <p:nvSpPr>
          <p:cNvPr id="478" name="文本框 477"/>
          <p:cNvSpPr txBox="1"/>
          <p:nvPr/>
        </p:nvSpPr>
        <p:spPr>
          <a:xfrm>
            <a:off x="7762875" y="4559542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</a:p>
        </p:txBody>
      </p:sp>
      <p:cxnSp>
        <p:nvCxnSpPr>
          <p:cNvPr id="483" name="肘形连接符 36"/>
          <p:cNvCxnSpPr>
            <a:stCxn id="424" idx="3"/>
            <a:endCxn id="477" idx="1"/>
          </p:cNvCxnSpPr>
          <p:nvPr/>
        </p:nvCxnSpPr>
        <p:spPr>
          <a:xfrm>
            <a:off x="4562475" y="3672818"/>
            <a:ext cx="3200400" cy="544457"/>
          </a:xfrm>
          <a:prstGeom prst="bentConnector3">
            <a:avLst>
              <a:gd name="adj1" fmla="val 84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4" name="肘形连接符 36"/>
          <p:cNvCxnSpPr>
            <a:stCxn id="424" idx="3"/>
            <a:endCxn id="478" idx="1"/>
          </p:cNvCxnSpPr>
          <p:nvPr/>
        </p:nvCxnSpPr>
        <p:spPr>
          <a:xfrm>
            <a:off x="4562475" y="3672817"/>
            <a:ext cx="3200400" cy="1091036"/>
          </a:xfrm>
          <a:prstGeom prst="bentConnector3">
            <a:avLst>
              <a:gd name="adj1" fmla="val 8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4" name="文本框 493"/>
          <p:cNvSpPr txBox="1"/>
          <p:nvPr/>
        </p:nvSpPr>
        <p:spPr>
          <a:xfrm>
            <a:off x="7762875" y="3466384"/>
            <a:ext cx="18288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Particle</a:t>
            </a:r>
          </a:p>
        </p:txBody>
      </p:sp>
      <p:cxnSp>
        <p:nvCxnSpPr>
          <p:cNvPr id="501" name="肘形连接符 36"/>
          <p:cNvCxnSpPr>
            <a:stCxn id="424" idx="3"/>
            <a:endCxn id="494" idx="1"/>
          </p:cNvCxnSpPr>
          <p:nvPr/>
        </p:nvCxnSpPr>
        <p:spPr>
          <a:xfrm flipV="1">
            <a:off x="4562475" y="3670695"/>
            <a:ext cx="3200400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606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98"/>
    </mc:Choice>
    <mc:Fallback xmlns="">
      <p:transition spd="slow" advTm="23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25" grpId="0" animBg="1"/>
      <p:bldP spid="26" grpId="0" animBg="1"/>
      <p:bldP spid="27" grpId="0" animBg="1"/>
      <p:bldP spid="28" grpId="0" animBg="1"/>
      <p:bldP spid="73" grpId="0" animBg="1"/>
      <p:bldP spid="75" grpId="0" animBg="1"/>
      <p:bldP spid="77" grpId="0" animBg="1"/>
      <p:bldP spid="107" grpId="0" animBg="1"/>
      <p:bldP spid="181" grpId="0" animBg="1"/>
      <p:bldP spid="184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50" grpId="0" animBg="1"/>
      <p:bldP spid="254" grpId="0" animBg="1"/>
      <p:bldP spid="273" grpId="0" animBg="1"/>
      <p:bldP spid="326" grpId="0" animBg="1"/>
      <p:bldP spid="327" grpId="0" animBg="1"/>
      <p:bldP spid="410" grpId="0" animBg="1"/>
      <p:bldP spid="411" grpId="0" animBg="1"/>
      <p:bldP spid="424" grpId="0" animBg="1"/>
      <p:bldP spid="477" grpId="0" animBg="1"/>
      <p:bldP spid="478" grpId="0" animBg="1"/>
      <p:bldP spid="49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|4|1.4|9.4|1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129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刘志聪</dc:creator>
  <cp:lastModifiedBy>刘志聪</cp:lastModifiedBy>
  <cp:revision>2</cp:revision>
  <cp:lastPrinted>2017-09-01T00:25:45Z</cp:lastPrinted>
  <dcterms:created xsi:type="dcterms:W3CDTF">2017-09-01T00:24:29Z</dcterms:created>
  <dcterms:modified xsi:type="dcterms:W3CDTF">2017-09-01T18:27:39Z</dcterms:modified>
</cp:coreProperties>
</file>