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648017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12312"/>
            <a:ext cx="4860131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323249"/>
            <a:ext cx="4860131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34133"/>
            <a:ext cx="1397288" cy="21350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34133"/>
            <a:ext cx="4110861" cy="21350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628091"/>
            <a:ext cx="5589151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685991"/>
            <a:ext cx="5589151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670664"/>
            <a:ext cx="2754074" cy="15985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670664"/>
            <a:ext cx="2754074" cy="15985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34133"/>
            <a:ext cx="5589151" cy="486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617594"/>
            <a:ext cx="27414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920267"/>
            <a:ext cx="2741418" cy="1353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617594"/>
            <a:ext cx="27549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920267"/>
            <a:ext cx="2754918" cy="1353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362742"/>
            <a:ext cx="3280589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67958"/>
            <a:ext cx="2090025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362742"/>
            <a:ext cx="3280589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755809"/>
            <a:ext cx="2090025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34133"/>
            <a:ext cx="5589151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670664"/>
            <a:ext cx="5589151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9CD4-4EA1-4EF1-B853-50563E70732A}" type="datetimeFigureOut">
              <a:rPr lang="en-US" smtClean="0"/>
              <a:t>17/05/10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335076"/>
            <a:ext cx="218705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335076"/>
            <a:ext cx="145803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F462-F21D-4B11-870C-7AE0C7F6E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90216" y="178268"/>
            <a:ext cx="6108071" cy="1870462"/>
            <a:chOff x="2383506" y="2046052"/>
            <a:chExt cx="6480000" cy="2901978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2383506" y="4926762"/>
              <a:ext cx="6480000" cy="0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 flipV="1">
              <a:off x="238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 flipV="1">
              <a:off x="454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cxnSpLocks/>
            </p:cNvCxnSpPr>
            <p:nvPr/>
          </p:nvCxnSpPr>
          <p:spPr>
            <a:xfrm flipV="1">
              <a:off x="6703506" y="2047864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/>
            </p:cNvCxnSpPr>
            <p:nvPr/>
          </p:nvCxnSpPr>
          <p:spPr>
            <a:xfrm flipV="1">
              <a:off x="886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3713770" y="501882"/>
            <a:ext cx="0" cy="1529102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流程图: 汇总连接 21"/>
          <p:cNvSpPr/>
          <p:nvPr/>
        </p:nvSpPr>
        <p:spPr>
          <a:xfrm>
            <a:off x="1118772" y="1961493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3" name="流程图: 汇总连接 22"/>
          <p:cNvSpPr/>
          <p:nvPr/>
        </p:nvSpPr>
        <p:spPr>
          <a:xfrm>
            <a:off x="315479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4" name="流程图: 汇总连接 23"/>
          <p:cNvSpPr/>
          <p:nvPr/>
        </p:nvSpPr>
        <p:spPr>
          <a:xfrm>
            <a:off x="522663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blipFill>
                <a:blip r:embed="rId2"/>
                <a:stretch>
                  <a:fillRect l="-9412" r="-82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blipFill>
                <a:blip r:embed="rId3"/>
                <a:stretch>
                  <a:fillRect l="-15152" r="-12121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blipFill>
                <a:blip r:embed="rId4"/>
                <a:stretch>
                  <a:fillRect l="-9412" r="-823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11295" y="2103265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95" y="2103265"/>
                <a:ext cx="201761" cy="246221"/>
              </a:xfrm>
              <a:prstGeom prst="rect">
                <a:avLst/>
              </a:prstGeom>
              <a:blipFill>
                <a:blip r:embed="rId5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连接符: 曲线 35"/>
          <p:cNvCxnSpPr>
            <a:cxnSpLocks/>
          </p:cNvCxnSpPr>
          <p:nvPr/>
        </p:nvCxnSpPr>
        <p:spPr>
          <a:xfrm rot="10800000" flipV="1">
            <a:off x="3244251" y="1189476"/>
            <a:ext cx="395570" cy="75240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blipFill>
                <a:blip r:embed="rId6"/>
                <a:stretch>
                  <a:fillRect l="-12121" r="-909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1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247082" y="501882"/>
            <a:ext cx="514496" cy="15467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18" name="矩形 17"/>
          <p:cNvSpPr/>
          <p:nvPr/>
        </p:nvSpPr>
        <p:spPr>
          <a:xfrm>
            <a:off x="2704052" y="501882"/>
            <a:ext cx="1558208" cy="15461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90216" y="178268"/>
            <a:ext cx="6108071" cy="1870462"/>
            <a:chOff x="2383506" y="2046052"/>
            <a:chExt cx="6480000" cy="2901978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2383506" y="4926762"/>
              <a:ext cx="6480000" cy="0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 flipV="1">
              <a:off x="238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 flipV="1">
              <a:off x="454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cxnSpLocks/>
            </p:cNvCxnSpPr>
            <p:nvPr/>
          </p:nvCxnSpPr>
          <p:spPr>
            <a:xfrm flipV="1">
              <a:off x="6703506" y="2047864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/>
            </p:cNvCxnSpPr>
            <p:nvPr/>
          </p:nvCxnSpPr>
          <p:spPr>
            <a:xfrm flipV="1">
              <a:off x="886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3713770" y="501882"/>
            <a:ext cx="0" cy="1529102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流程图: 汇总连接 21"/>
          <p:cNvSpPr/>
          <p:nvPr/>
        </p:nvSpPr>
        <p:spPr>
          <a:xfrm>
            <a:off x="1118772" y="1961493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3" name="流程图: 汇总连接 22"/>
          <p:cNvSpPr/>
          <p:nvPr/>
        </p:nvSpPr>
        <p:spPr>
          <a:xfrm>
            <a:off x="315479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4" name="流程图: 汇总连接 23"/>
          <p:cNvSpPr/>
          <p:nvPr/>
        </p:nvSpPr>
        <p:spPr>
          <a:xfrm>
            <a:off x="522663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blipFill>
                <a:blip r:embed="rId2"/>
                <a:stretch>
                  <a:fillRect l="-9412" r="-82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blipFill>
                <a:blip r:embed="rId3"/>
                <a:stretch>
                  <a:fillRect l="-15152" r="-12121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blipFill>
                <a:blip r:embed="rId4"/>
                <a:stretch>
                  <a:fillRect l="-9412" r="-823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11295" y="2103265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95" y="2103265"/>
                <a:ext cx="201761" cy="246221"/>
              </a:xfrm>
              <a:prstGeom prst="rect">
                <a:avLst/>
              </a:prstGeom>
              <a:blipFill>
                <a:blip r:embed="rId5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连接符: 曲线 19"/>
          <p:cNvCxnSpPr>
            <a:cxnSpLocks/>
          </p:cNvCxnSpPr>
          <p:nvPr/>
        </p:nvCxnSpPr>
        <p:spPr>
          <a:xfrm rot="10800000" flipV="1">
            <a:off x="3235959" y="1228826"/>
            <a:ext cx="252000" cy="720000"/>
          </a:xfrm>
          <a:prstGeom prst="curvedConnector2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/>
          <p:cNvCxnSpPr>
            <a:cxnSpLocks/>
            <a:endCxn id="24" idx="0"/>
          </p:cNvCxnSpPr>
          <p:nvPr/>
        </p:nvCxnSpPr>
        <p:spPr>
          <a:xfrm>
            <a:off x="4547616" y="1274946"/>
            <a:ext cx="768475" cy="685219"/>
          </a:xfrm>
          <a:prstGeom prst="curvedConnector2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blipFill>
                <a:blip r:embed="rId6"/>
                <a:stretch>
                  <a:fillRect l="-12121" r="-909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63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26"/>
          <p:cNvSpPr/>
          <p:nvPr/>
        </p:nvSpPr>
        <p:spPr>
          <a:xfrm>
            <a:off x="3720875" y="501882"/>
            <a:ext cx="2036023" cy="1533140"/>
          </a:xfrm>
          <a:prstGeom prst="rt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直角三角形 32"/>
          <p:cNvSpPr/>
          <p:nvPr/>
        </p:nvSpPr>
        <p:spPr>
          <a:xfrm>
            <a:off x="4267770" y="906496"/>
            <a:ext cx="1496232" cy="1126673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直角三角形 25"/>
          <p:cNvSpPr/>
          <p:nvPr/>
        </p:nvSpPr>
        <p:spPr>
          <a:xfrm rot="16200000">
            <a:off x="1762678" y="1550248"/>
            <a:ext cx="400304" cy="534740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2402713" y="312155"/>
            <a:ext cx="1128513" cy="1507508"/>
          </a:xfrm>
          <a:prstGeom prst="rt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223053" y="1615440"/>
            <a:ext cx="2037613" cy="41554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90216" y="178268"/>
            <a:ext cx="6108071" cy="1870462"/>
            <a:chOff x="2383506" y="2046052"/>
            <a:chExt cx="6480000" cy="2901978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2383506" y="4926762"/>
              <a:ext cx="6480000" cy="0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 flipV="1">
              <a:off x="238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 flipV="1">
              <a:off x="454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cxnSpLocks/>
            </p:cNvCxnSpPr>
            <p:nvPr/>
          </p:nvCxnSpPr>
          <p:spPr>
            <a:xfrm flipV="1">
              <a:off x="6703506" y="2047864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/>
            </p:cNvCxnSpPr>
            <p:nvPr/>
          </p:nvCxnSpPr>
          <p:spPr>
            <a:xfrm flipV="1">
              <a:off x="886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3718936" y="501882"/>
            <a:ext cx="0" cy="1529102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流程图: 汇总连接 21"/>
          <p:cNvSpPr/>
          <p:nvPr/>
        </p:nvSpPr>
        <p:spPr>
          <a:xfrm>
            <a:off x="1118772" y="1961493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3" name="流程图: 汇总连接 22"/>
          <p:cNvSpPr/>
          <p:nvPr/>
        </p:nvSpPr>
        <p:spPr>
          <a:xfrm>
            <a:off x="315479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4" name="流程图: 汇总连接 23"/>
          <p:cNvSpPr/>
          <p:nvPr/>
        </p:nvSpPr>
        <p:spPr>
          <a:xfrm>
            <a:off x="522663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blipFill>
                <a:blip r:embed="rId2"/>
                <a:stretch>
                  <a:fillRect l="-9412" r="-82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blipFill>
                <a:blip r:embed="rId3"/>
                <a:stretch>
                  <a:fillRect l="-15152" r="-12121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blipFill>
                <a:blip r:embed="rId4"/>
                <a:stretch>
                  <a:fillRect l="-9412" r="-823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11295" y="2103265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95" y="2103265"/>
                <a:ext cx="201761" cy="246221"/>
              </a:xfrm>
              <a:prstGeom prst="rect">
                <a:avLst/>
              </a:prstGeom>
              <a:blipFill>
                <a:blip r:embed="rId5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连接符: 曲线 33"/>
          <p:cNvCxnSpPr>
            <a:cxnSpLocks/>
          </p:cNvCxnSpPr>
          <p:nvPr/>
        </p:nvCxnSpPr>
        <p:spPr>
          <a:xfrm rot="10800000" flipV="1">
            <a:off x="3235959" y="1228826"/>
            <a:ext cx="252000" cy="720000"/>
          </a:xfrm>
          <a:prstGeom prst="curvedConnector2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/>
          <p:cNvCxnSpPr>
            <a:cxnSpLocks/>
          </p:cNvCxnSpPr>
          <p:nvPr/>
        </p:nvCxnSpPr>
        <p:spPr>
          <a:xfrm>
            <a:off x="4797552" y="1617974"/>
            <a:ext cx="518539" cy="329999"/>
          </a:xfrm>
          <a:prstGeom prst="curvedConnector2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/>
          <p:cNvCxnSpPr>
            <a:cxnSpLocks/>
            <a:endCxn id="22" idx="7"/>
          </p:cNvCxnSpPr>
          <p:nvPr/>
        </p:nvCxnSpPr>
        <p:spPr>
          <a:xfrm rot="10800000" flipV="1">
            <a:off x="1271481" y="1924693"/>
            <a:ext cx="797867" cy="59992"/>
          </a:xfrm>
          <a:prstGeom prst="curvedConnector2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blipFill>
                <a:blip r:embed="rId6"/>
                <a:stretch>
                  <a:fillRect l="-12121" r="-909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8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>
            <a:cxnSpLocks/>
          </p:cNvCxnSpPr>
          <p:nvPr/>
        </p:nvCxnSpPr>
        <p:spPr>
          <a:xfrm>
            <a:off x="3815485" y="516441"/>
            <a:ext cx="0" cy="153112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2803297" y="499863"/>
            <a:ext cx="0" cy="15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>
            <a:off x="4815126" y="506109"/>
            <a:ext cx="0" cy="15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90216" y="178268"/>
            <a:ext cx="6108071" cy="1870462"/>
            <a:chOff x="2383506" y="2046052"/>
            <a:chExt cx="6480000" cy="2901978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2383506" y="4926762"/>
              <a:ext cx="6480000" cy="0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 flipV="1">
              <a:off x="238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 flipV="1">
              <a:off x="454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cxnSpLocks/>
            </p:cNvCxnSpPr>
            <p:nvPr/>
          </p:nvCxnSpPr>
          <p:spPr>
            <a:xfrm flipV="1">
              <a:off x="6703506" y="2047864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/>
            </p:cNvCxnSpPr>
            <p:nvPr/>
          </p:nvCxnSpPr>
          <p:spPr>
            <a:xfrm flipV="1">
              <a:off x="886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3243655" y="526942"/>
            <a:ext cx="0" cy="1504042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流程图: 汇总连接 21"/>
          <p:cNvSpPr/>
          <p:nvPr/>
        </p:nvSpPr>
        <p:spPr>
          <a:xfrm>
            <a:off x="1118772" y="1961493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3" name="流程图: 汇总连接 22"/>
          <p:cNvSpPr/>
          <p:nvPr/>
        </p:nvSpPr>
        <p:spPr>
          <a:xfrm>
            <a:off x="315479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4" name="流程图: 汇总连接 23"/>
          <p:cNvSpPr/>
          <p:nvPr/>
        </p:nvSpPr>
        <p:spPr>
          <a:xfrm>
            <a:off x="522663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blipFill>
                <a:blip r:embed="rId2"/>
                <a:stretch>
                  <a:fillRect l="-9412" r="-82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blipFill>
                <a:blip r:embed="rId3"/>
                <a:stretch>
                  <a:fillRect l="-15152" r="-12121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blipFill>
                <a:blip r:embed="rId4"/>
                <a:stretch>
                  <a:fillRect l="-9412" r="-823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709449" y="2103265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449" y="2103265"/>
                <a:ext cx="201761" cy="246221"/>
              </a:xfrm>
              <a:prstGeom prst="rect">
                <a:avLst/>
              </a:prstGeom>
              <a:blipFill>
                <a:blip r:embed="rId5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blipFill>
                <a:blip r:embed="rId6"/>
                <a:stretch>
                  <a:fillRect l="-33333" r="-3030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2793912" y="515361"/>
            <a:ext cx="20360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9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785039" y="499863"/>
            <a:ext cx="2036020" cy="15476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</p:cNvCxnSpPr>
          <p:nvPr/>
        </p:nvCxnSpPr>
        <p:spPr>
          <a:xfrm>
            <a:off x="3801025" y="499863"/>
            <a:ext cx="2034685" cy="15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90216" y="178268"/>
            <a:ext cx="6108071" cy="1870462"/>
            <a:chOff x="2383506" y="2046052"/>
            <a:chExt cx="6480000" cy="2901978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2383506" y="4926762"/>
              <a:ext cx="6480000" cy="0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 flipV="1">
              <a:off x="238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 flipV="1">
              <a:off x="454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cxnSpLocks/>
            </p:cNvCxnSpPr>
            <p:nvPr/>
          </p:nvCxnSpPr>
          <p:spPr>
            <a:xfrm flipV="1">
              <a:off x="6703506" y="2047864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/>
            </p:cNvCxnSpPr>
            <p:nvPr/>
          </p:nvCxnSpPr>
          <p:spPr>
            <a:xfrm flipV="1">
              <a:off x="886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3244250" y="944880"/>
            <a:ext cx="0" cy="1102683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流程图: 汇总连接 21"/>
          <p:cNvSpPr/>
          <p:nvPr/>
        </p:nvSpPr>
        <p:spPr>
          <a:xfrm>
            <a:off x="1118772" y="1961493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3" name="流程图: 汇总连接 22"/>
          <p:cNvSpPr/>
          <p:nvPr/>
        </p:nvSpPr>
        <p:spPr>
          <a:xfrm>
            <a:off x="315479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4" name="流程图: 汇总连接 23"/>
          <p:cNvSpPr/>
          <p:nvPr/>
        </p:nvSpPr>
        <p:spPr>
          <a:xfrm>
            <a:off x="522663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blipFill>
                <a:blip r:embed="rId2"/>
                <a:stretch>
                  <a:fillRect l="-9412" r="-82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blipFill>
                <a:blip r:embed="rId3"/>
                <a:stretch>
                  <a:fillRect l="-15152" r="-12121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blipFill>
                <a:blip r:embed="rId4"/>
                <a:stretch>
                  <a:fillRect l="-9412" r="-823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699117" y="2103265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17" y="2103265"/>
                <a:ext cx="201761" cy="246221"/>
              </a:xfrm>
              <a:prstGeom prst="rect">
                <a:avLst/>
              </a:prstGeom>
              <a:blipFill>
                <a:blip r:embed="rId5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645773" y="253642"/>
                <a:ext cx="1987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73" y="253642"/>
                <a:ext cx="198705" cy="246221"/>
              </a:xfrm>
              <a:prstGeom prst="rect">
                <a:avLst/>
              </a:prstGeom>
              <a:blipFill>
                <a:blip r:embed="rId6"/>
                <a:stretch>
                  <a:fillRect l="-33333" r="-3030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>
            <a:cxnSpLocks/>
          </p:cNvCxnSpPr>
          <p:nvPr/>
        </p:nvCxnSpPr>
        <p:spPr>
          <a:xfrm flipV="1">
            <a:off x="5316890" y="1656080"/>
            <a:ext cx="0" cy="391484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cxnSpLocks/>
          </p:cNvCxnSpPr>
          <p:nvPr/>
        </p:nvCxnSpPr>
        <p:spPr>
          <a:xfrm>
            <a:off x="3815485" y="516441"/>
            <a:ext cx="0" cy="153112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6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: 形状 51"/>
          <p:cNvSpPr/>
          <p:nvPr/>
        </p:nvSpPr>
        <p:spPr>
          <a:xfrm flipH="1">
            <a:off x="4812468" y="1143481"/>
            <a:ext cx="2088100" cy="908964"/>
          </a:xfrm>
          <a:custGeom>
            <a:avLst/>
            <a:gdLst>
              <a:gd name="connsiteX0" fmla="*/ 2092854 w 2092854"/>
              <a:gd name="connsiteY0" fmla="*/ 0 h 877206"/>
              <a:gd name="connsiteX1" fmla="*/ 1610254 w 2092854"/>
              <a:gd name="connsiteY1" fmla="*/ 452120 h 877206"/>
              <a:gd name="connsiteX2" fmla="*/ 573934 w 2092854"/>
              <a:gd name="connsiteY2" fmla="*/ 767080 h 877206"/>
              <a:gd name="connsiteX3" fmla="*/ 10054 w 2092854"/>
              <a:gd name="connsiteY3" fmla="*/ 868680 h 87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854" h="877206">
                <a:moveTo>
                  <a:pt x="2092854" y="0"/>
                </a:moveTo>
                <a:cubicBezTo>
                  <a:pt x="1978130" y="162136"/>
                  <a:pt x="1863407" y="324273"/>
                  <a:pt x="1610254" y="452120"/>
                </a:cubicBezTo>
                <a:cubicBezTo>
                  <a:pt x="1357101" y="579967"/>
                  <a:pt x="840634" y="697653"/>
                  <a:pt x="573934" y="767080"/>
                </a:cubicBezTo>
                <a:cubicBezTo>
                  <a:pt x="307234" y="836507"/>
                  <a:pt x="-66146" y="900853"/>
                  <a:pt x="10054" y="868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717934" y="1148080"/>
            <a:ext cx="2092854" cy="877206"/>
          </a:xfrm>
          <a:custGeom>
            <a:avLst/>
            <a:gdLst>
              <a:gd name="connsiteX0" fmla="*/ 2092854 w 2092854"/>
              <a:gd name="connsiteY0" fmla="*/ 0 h 877206"/>
              <a:gd name="connsiteX1" fmla="*/ 1610254 w 2092854"/>
              <a:gd name="connsiteY1" fmla="*/ 452120 h 877206"/>
              <a:gd name="connsiteX2" fmla="*/ 573934 w 2092854"/>
              <a:gd name="connsiteY2" fmla="*/ 767080 h 877206"/>
              <a:gd name="connsiteX3" fmla="*/ 10054 w 2092854"/>
              <a:gd name="connsiteY3" fmla="*/ 868680 h 87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854" h="877206">
                <a:moveTo>
                  <a:pt x="2092854" y="0"/>
                </a:moveTo>
                <a:cubicBezTo>
                  <a:pt x="1978130" y="162136"/>
                  <a:pt x="1863407" y="324273"/>
                  <a:pt x="1610254" y="452120"/>
                </a:cubicBezTo>
                <a:cubicBezTo>
                  <a:pt x="1357101" y="579967"/>
                  <a:pt x="840634" y="697653"/>
                  <a:pt x="573934" y="767080"/>
                </a:cubicBezTo>
                <a:cubicBezTo>
                  <a:pt x="307234" y="836507"/>
                  <a:pt x="-66146" y="900853"/>
                  <a:pt x="10054" y="868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1" y="178268"/>
            <a:ext cx="6480176" cy="1870462"/>
            <a:chOff x="2181707" y="2046052"/>
            <a:chExt cx="6874763" cy="2901978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2181707" y="4926762"/>
              <a:ext cx="6874763" cy="0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 flipV="1">
              <a:off x="238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 flipV="1">
              <a:off x="454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cxnSpLocks/>
            </p:cNvCxnSpPr>
            <p:nvPr/>
          </p:nvCxnSpPr>
          <p:spPr>
            <a:xfrm flipV="1">
              <a:off x="6703506" y="2047864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/>
            </p:cNvCxnSpPr>
            <p:nvPr/>
          </p:nvCxnSpPr>
          <p:spPr>
            <a:xfrm flipV="1">
              <a:off x="8863506" y="2046052"/>
              <a:ext cx="0" cy="2900166"/>
            </a:xfrm>
            <a:prstGeom prst="line">
              <a:avLst/>
            </a:prstGeom>
            <a:ln w="476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流程图: 汇总连接 21"/>
          <p:cNvSpPr/>
          <p:nvPr/>
        </p:nvSpPr>
        <p:spPr>
          <a:xfrm>
            <a:off x="1118772" y="1961493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3" name="流程图: 汇总连接 22"/>
          <p:cNvSpPr/>
          <p:nvPr/>
        </p:nvSpPr>
        <p:spPr>
          <a:xfrm>
            <a:off x="315479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p:sp>
        <p:nvSpPr>
          <p:cNvPr id="24" name="流程图: 汇总连接 23"/>
          <p:cNvSpPr/>
          <p:nvPr/>
        </p:nvSpPr>
        <p:spPr>
          <a:xfrm>
            <a:off x="5226636" y="1960165"/>
            <a:ext cx="178909" cy="158364"/>
          </a:xfrm>
          <a:prstGeom prst="flowChartSummingJunc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6241" tIns="33120" rIns="66241" bIns="331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27" y="2132447"/>
                <a:ext cx="521681" cy="246221"/>
              </a:xfrm>
              <a:prstGeom prst="rect">
                <a:avLst/>
              </a:prstGeom>
              <a:blipFill>
                <a:blip r:embed="rId2"/>
                <a:stretch>
                  <a:fillRect l="-9412" r="-82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016" y="2122318"/>
                <a:ext cx="201761" cy="246221"/>
              </a:xfrm>
              <a:prstGeom prst="rect">
                <a:avLst/>
              </a:prstGeom>
              <a:blipFill>
                <a:blip r:embed="rId3"/>
                <a:stretch>
                  <a:fillRect l="-15152" r="-12121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81" y="2111804"/>
                <a:ext cx="521681" cy="246221"/>
              </a:xfrm>
              <a:prstGeom prst="rect">
                <a:avLst/>
              </a:prstGeom>
              <a:blipFill>
                <a:blip r:embed="rId4"/>
                <a:stretch>
                  <a:fillRect l="-9412" r="-8235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700800" y="2103265"/>
                <a:ext cx="20176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800" y="2103265"/>
                <a:ext cx="201761" cy="246221"/>
              </a:xfrm>
              <a:prstGeom prst="rect">
                <a:avLst/>
              </a:prstGeom>
              <a:blipFill>
                <a:blip r:embed="rId5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79" y="253642"/>
                <a:ext cx="198705" cy="246221"/>
              </a:xfrm>
              <a:prstGeom prst="rect">
                <a:avLst/>
              </a:prstGeom>
              <a:blipFill>
                <a:blip r:embed="rId6"/>
                <a:stretch>
                  <a:fillRect l="-33333" r="-3030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任意多边形: 形状 53"/>
          <p:cNvSpPr/>
          <p:nvPr/>
        </p:nvSpPr>
        <p:spPr>
          <a:xfrm>
            <a:off x="2803803" y="560948"/>
            <a:ext cx="1010920" cy="597292"/>
          </a:xfrm>
          <a:custGeom>
            <a:avLst/>
            <a:gdLst>
              <a:gd name="connsiteX0" fmla="*/ 0 w 1010920"/>
              <a:gd name="connsiteY0" fmla="*/ 597292 h 597292"/>
              <a:gd name="connsiteX1" fmla="*/ 96520 w 1010920"/>
              <a:gd name="connsiteY1" fmla="*/ 460132 h 597292"/>
              <a:gd name="connsiteX2" fmla="*/ 223520 w 1010920"/>
              <a:gd name="connsiteY2" fmla="*/ 328052 h 597292"/>
              <a:gd name="connsiteX3" fmla="*/ 401320 w 1010920"/>
              <a:gd name="connsiteY3" fmla="*/ 185812 h 597292"/>
              <a:gd name="connsiteX4" fmla="*/ 523240 w 1010920"/>
              <a:gd name="connsiteY4" fmla="*/ 109612 h 597292"/>
              <a:gd name="connsiteX5" fmla="*/ 731520 w 1010920"/>
              <a:gd name="connsiteY5" fmla="*/ 33412 h 597292"/>
              <a:gd name="connsiteX6" fmla="*/ 939800 w 1010920"/>
              <a:gd name="connsiteY6" fmla="*/ 2932 h 597292"/>
              <a:gd name="connsiteX7" fmla="*/ 1010920 w 1010920"/>
              <a:gd name="connsiteY7" fmla="*/ 2932 h 59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920" h="597292">
                <a:moveTo>
                  <a:pt x="0" y="597292"/>
                </a:moveTo>
                <a:cubicBezTo>
                  <a:pt x="29633" y="551148"/>
                  <a:pt x="59267" y="505005"/>
                  <a:pt x="96520" y="460132"/>
                </a:cubicBezTo>
                <a:cubicBezTo>
                  <a:pt x="133773" y="415259"/>
                  <a:pt x="172720" y="373772"/>
                  <a:pt x="223520" y="328052"/>
                </a:cubicBezTo>
                <a:cubicBezTo>
                  <a:pt x="274320" y="282332"/>
                  <a:pt x="351367" y="222219"/>
                  <a:pt x="401320" y="185812"/>
                </a:cubicBezTo>
                <a:cubicBezTo>
                  <a:pt x="451273" y="149405"/>
                  <a:pt x="468207" y="135012"/>
                  <a:pt x="523240" y="109612"/>
                </a:cubicBezTo>
                <a:cubicBezTo>
                  <a:pt x="578273" y="84212"/>
                  <a:pt x="662093" y="51192"/>
                  <a:pt x="731520" y="33412"/>
                </a:cubicBezTo>
                <a:cubicBezTo>
                  <a:pt x="800947" y="15632"/>
                  <a:pt x="893233" y="8012"/>
                  <a:pt x="939800" y="2932"/>
                </a:cubicBezTo>
                <a:cubicBezTo>
                  <a:pt x="986367" y="-2148"/>
                  <a:pt x="998643" y="392"/>
                  <a:pt x="1010920" y="293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任意多边形: 形状 54"/>
          <p:cNvSpPr/>
          <p:nvPr/>
        </p:nvSpPr>
        <p:spPr>
          <a:xfrm flipH="1">
            <a:off x="3812910" y="564560"/>
            <a:ext cx="1008368" cy="597292"/>
          </a:xfrm>
          <a:custGeom>
            <a:avLst/>
            <a:gdLst>
              <a:gd name="connsiteX0" fmla="*/ 0 w 1010920"/>
              <a:gd name="connsiteY0" fmla="*/ 597292 h 597292"/>
              <a:gd name="connsiteX1" fmla="*/ 96520 w 1010920"/>
              <a:gd name="connsiteY1" fmla="*/ 460132 h 597292"/>
              <a:gd name="connsiteX2" fmla="*/ 223520 w 1010920"/>
              <a:gd name="connsiteY2" fmla="*/ 328052 h 597292"/>
              <a:gd name="connsiteX3" fmla="*/ 401320 w 1010920"/>
              <a:gd name="connsiteY3" fmla="*/ 185812 h 597292"/>
              <a:gd name="connsiteX4" fmla="*/ 523240 w 1010920"/>
              <a:gd name="connsiteY4" fmla="*/ 109612 h 597292"/>
              <a:gd name="connsiteX5" fmla="*/ 731520 w 1010920"/>
              <a:gd name="connsiteY5" fmla="*/ 33412 h 597292"/>
              <a:gd name="connsiteX6" fmla="*/ 939800 w 1010920"/>
              <a:gd name="connsiteY6" fmla="*/ 2932 h 597292"/>
              <a:gd name="connsiteX7" fmla="*/ 1010920 w 1010920"/>
              <a:gd name="connsiteY7" fmla="*/ 2932 h 59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920" h="597292">
                <a:moveTo>
                  <a:pt x="0" y="597292"/>
                </a:moveTo>
                <a:cubicBezTo>
                  <a:pt x="29633" y="551148"/>
                  <a:pt x="59267" y="505005"/>
                  <a:pt x="96520" y="460132"/>
                </a:cubicBezTo>
                <a:cubicBezTo>
                  <a:pt x="133773" y="415259"/>
                  <a:pt x="172720" y="373772"/>
                  <a:pt x="223520" y="328052"/>
                </a:cubicBezTo>
                <a:cubicBezTo>
                  <a:pt x="274320" y="282332"/>
                  <a:pt x="351367" y="222219"/>
                  <a:pt x="401320" y="185812"/>
                </a:cubicBezTo>
                <a:cubicBezTo>
                  <a:pt x="451273" y="149405"/>
                  <a:pt x="468207" y="135012"/>
                  <a:pt x="523240" y="109612"/>
                </a:cubicBezTo>
                <a:cubicBezTo>
                  <a:pt x="578273" y="84212"/>
                  <a:pt x="662093" y="51192"/>
                  <a:pt x="731520" y="33412"/>
                </a:cubicBezTo>
                <a:cubicBezTo>
                  <a:pt x="800947" y="15632"/>
                  <a:pt x="893233" y="8012"/>
                  <a:pt x="939800" y="2932"/>
                </a:cubicBezTo>
                <a:cubicBezTo>
                  <a:pt x="986367" y="-2148"/>
                  <a:pt x="998643" y="392"/>
                  <a:pt x="1010920" y="293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箭头连接符 58"/>
          <p:cNvCxnSpPr>
            <a:cxnSpLocks/>
            <a:stCxn id="23" idx="0"/>
          </p:cNvCxnSpPr>
          <p:nvPr/>
        </p:nvCxnSpPr>
        <p:spPr>
          <a:xfrm flipV="1">
            <a:off x="3244251" y="726441"/>
            <a:ext cx="0" cy="1233724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stCxn id="24" idx="0"/>
          </p:cNvCxnSpPr>
          <p:nvPr/>
        </p:nvCxnSpPr>
        <p:spPr>
          <a:xfrm flipH="1" flipV="1">
            <a:off x="5308335" y="1635357"/>
            <a:ext cx="7756" cy="32480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/>
        </p:nvCxnSpPr>
        <p:spPr>
          <a:xfrm flipV="1">
            <a:off x="1208226" y="1894887"/>
            <a:ext cx="0" cy="152291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  <a:stCxn id="55" idx="7"/>
          </p:cNvCxnSpPr>
          <p:nvPr/>
        </p:nvCxnSpPr>
        <p:spPr>
          <a:xfrm>
            <a:off x="3812910" y="567492"/>
            <a:ext cx="2575" cy="148007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4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54</Words>
  <Application>Microsoft Office PowerPoint</Application>
  <PresentationFormat>自定义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刘志聪</dc:creator>
  <cp:lastModifiedBy>刘志聪</cp:lastModifiedBy>
  <cp:revision>9</cp:revision>
  <dcterms:created xsi:type="dcterms:W3CDTF">2017-05-10T22:21:55Z</dcterms:created>
  <dcterms:modified xsi:type="dcterms:W3CDTF">2017-05-10T23:29:07Z</dcterms:modified>
</cp:coreProperties>
</file>