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6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0ADF-FBB9-44C3-987E-82AD21C1EB88}" type="datetimeFigureOut">
              <a:rPr lang="en-US" smtClean="0"/>
              <a:t>18/04/01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600510-2113-400E-B0F2-1EBA08B8BAD6}"/>
              </a:ext>
            </a:extLst>
          </p:cNvPr>
          <p:cNvSpPr/>
          <p:nvPr/>
        </p:nvSpPr>
        <p:spPr>
          <a:xfrm>
            <a:off x="599318" y="4413381"/>
            <a:ext cx="764745" cy="8210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ECR</a:t>
            </a:r>
            <a:endParaRPr 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1E1180-772B-4753-831D-FE104179AC87}"/>
              </a:ext>
            </a:extLst>
          </p:cNvPr>
          <p:cNvSpPr/>
          <p:nvPr/>
        </p:nvSpPr>
        <p:spPr>
          <a:xfrm>
            <a:off x="2003392" y="434806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RFQ</a:t>
            </a:r>
            <a:br>
              <a:rPr lang="en-US" altLang="zh-CN" b="1" dirty="0"/>
            </a:br>
            <a:r>
              <a:rPr lang="en-US" altLang="zh-CN" b="1" dirty="0"/>
              <a:t>162.5MHZ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540908-8D7A-4043-B933-E490220E2D5F}"/>
              </a:ext>
            </a:extLst>
          </p:cNvPr>
          <p:cNvSpPr/>
          <p:nvPr/>
        </p:nvSpPr>
        <p:spPr>
          <a:xfrm>
            <a:off x="4019489" y="434806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HWR</a:t>
            </a:r>
            <a:br>
              <a:rPr lang="en-US" altLang="zh-CN" b="1" dirty="0"/>
            </a:br>
            <a:r>
              <a:rPr lang="en-US" altLang="zh-CN" b="1" dirty="0"/>
              <a:t>162.5MHZ</a:t>
            </a:r>
            <a:endParaRPr 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EB4041-A870-43C9-8937-AFD3430F59E0}"/>
              </a:ext>
            </a:extLst>
          </p:cNvPr>
          <p:cNvSpPr/>
          <p:nvPr/>
        </p:nvSpPr>
        <p:spPr>
          <a:xfrm>
            <a:off x="599318" y="1505340"/>
            <a:ext cx="764745" cy="8210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ECR</a:t>
            </a:r>
            <a:endParaRPr 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9A5DD-F40A-459D-A09B-097217DF6377}"/>
              </a:ext>
            </a:extLst>
          </p:cNvPr>
          <p:cNvSpPr/>
          <p:nvPr/>
        </p:nvSpPr>
        <p:spPr>
          <a:xfrm>
            <a:off x="2003392" y="144002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RFQ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  <a:endParaRPr 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09201E-17A1-4F78-A5E7-83A9837262E5}"/>
              </a:ext>
            </a:extLst>
          </p:cNvPr>
          <p:cNvSpPr/>
          <p:nvPr/>
        </p:nvSpPr>
        <p:spPr>
          <a:xfrm>
            <a:off x="4019489" y="144002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  <a:endParaRPr 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54DA8C-AC28-4E71-901D-8A96390A9F20}"/>
              </a:ext>
            </a:extLst>
          </p:cNvPr>
          <p:cNvSpPr/>
          <p:nvPr/>
        </p:nvSpPr>
        <p:spPr>
          <a:xfrm>
            <a:off x="1891425" y="780664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Injector I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CDD77D-A41F-4FEA-A723-4E3C0DD21508}"/>
              </a:ext>
            </a:extLst>
          </p:cNvPr>
          <p:cNvSpPr/>
          <p:nvPr/>
        </p:nvSpPr>
        <p:spPr>
          <a:xfrm>
            <a:off x="1891427" y="5467067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Injector I</a:t>
            </a:r>
            <a:r>
              <a:rPr lang="en-US" altLang="zh-CN" sz="2400" b="1" dirty="0"/>
              <a:t>I</a:t>
            </a:r>
            <a:endParaRPr lang="en-US" sz="24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7B1ACFA-5F3A-4DDD-B811-400A94D4AA50}"/>
              </a:ext>
            </a:extLst>
          </p:cNvPr>
          <p:cNvSpPr/>
          <p:nvPr/>
        </p:nvSpPr>
        <p:spPr>
          <a:xfrm>
            <a:off x="1364062" y="1744826"/>
            <a:ext cx="639330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LEBT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A323940-2FE3-4423-BA02-BC430B07C5DF}"/>
              </a:ext>
            </a:extLst>
          </p:cNvPr>
          <p:cNvSpPr/>
          <p:nvPr/>
        </p:nvSpPr>
        <p:spPr>
          <a:xfrm>
            <a:off x="3205991" y="1744824"/>
            <a:ext cx="813499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MEBT1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97E0FB8-C7DE-4D8A-B0AC-614899FFBDB5}"/>
              </a:ext>
            </a:extLst>
          </p:cNvPr>
          <p:cNvSpPr/>
          <p:nvPr/>
        </p:nvSpPr>
        <p:spPr>
          <a:xfrm>
            <a:off x="1347825" y="4655978"/>
            <a:ext cx="639330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LEBT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5E0F935-14EC-4D8D-80B1-793182E64924}"/>
              </a:ext>
            </a:extLst>
          </p:cNvPr>
          <p:cNvSpPr/>
          <p:nvPr/>
        </p:nvSpPr>
        <p:spPr>
          <a:xfrm>
            <a:off x="3203932" y="4655978"/>
            <a:ext cx="813499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MEBT1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EF3569E-47CF-4A27-8003-146E2698098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5220029" y="1915887"/>
            <a:ext cx="567109" cy="1464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F37A3C-E31D-4854-8D46-67D7F310B457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5220029" y="3380017"/>
            <a:ext cx="567109" cy="1443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61AA9FF-02BF-4F4E-B86B-3199A66DA394}"/>
              </a:ext>
            </a:extLst>
          </p:cNvPr>
          <p:cNvSpPr/>
          <p:nvPr/>
        </p:nvSpPr>
        <p:spPr>
          <a:xfrm>
            <a:off x="5787136" y="2904154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Spoke021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</a:p>
          <a:p>
            <a:pPr algn="ctr"/>
            <a:r>
              <a:rPr lang="en-US" b="1" dirty="0"/>
              <a:t>32 cavities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12B8EE-E103-4EAE-8039-5338152A4EA8}"/>
              </a:ext>
            </a:extLst>
          </p:cNvPr>
          <p:cNvSpPr/>
          <p:nvPr/>
        </p:nvSpPr>
        <p:spPr>
          <a:xfrm>
            <a:off x="7363223" y="2904154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Spoke040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</a:p>
          <a:p>
            <a:pPr algn="ctr"/>
            <a:r>
              <a:rPr lang="en-US" b="1" dirty="0"/>
              <a:t>80 cavities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038A9-C682-4FF5-83E2-B90F959C4A7B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6987674" y="3380015"/>
            <a:ext cx="375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179B9A9-6DE4-41C1-8BA4-F9D92EED8C2B}"/>
              </a:ext>
            </a:extLst>
          </p:cNvPr>
          <p:cNvSpPr/>
          <p:nvPr/>
        </p:nvSpPr>
        <p:spPr>
          <a:xfrm>
            <a:off x="8939310" y="2904154"/>
            <a:ext cx="1454756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Elliptical 063</a:t>
            </a:r>
            <a:br>
              <a:rPr lang="en-US" altLang="zh-CN" b="1" dirty="0"/>
            </a:br>
            <a:r>
              <a:rPr lang="en-US" altLang="zh-CN" b="1" dirty="0"/>
              <a:t>650MHZ</a:t>
            </a:r>
          </a:p>
          <a:p>
            <a:pPr algn="ctr"/>
            <a:r>
              <a:rPr lang="en-US" b="1" dirty="0"/>
              <a:t>32 cavities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97D00DC-DF26-4245-8C49-5D09F50EE0CC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8563761" y="3380015"/>
            <a:ext cx="375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3FEDAB7-0925-4BB6-813A-E57DF7C938B1}"/>
              </a:ext>
            </a:extLst>
          </p:cNvPr>
          <p:cNvSpPr/>
          <p:nvPr/>
        </p:nvSpPr>
        <p:spPr>
          <a:xfrm>
            <a:off x="10769615" y="2904154"/>
            <a:ext cx="1454756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Elliptical 082</a:t>
            </a:r>
            <a:br>
              <a:rPr lang="en-US" altLang="zh-CN" b="1" dirty="0"/>
            </a:br>
            <a:r>
              <a:rPr lang="en-US" altLang="zh-CN" b="1" dirty="0"/>
              <a:t>650MHZ</a:t>
            </a:r>
          </a:p>
          <a:p>
            <a:pPr algn="ctr"/>
            <a:r>
              <a:rPr lang="en-US" b="1" dirty="0"/>
              <a:t>85 cavities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5CAA9A5-2842-4C14-B94D-C12DFBA84BDA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10394066" y="3380015"/>
            <a:ext cx="375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74C14AF-7CD4-4ECD-9987-6BB219676020}"/>
              </a:ext>
            </a:extLst>
          </p:cNvPr>
          <p:cNvSpPr/>
          <p:nvPr/>
        </p:nvSpPr>
        <p:spPr>
          <a:xfrm>
            <a:off x="12755302" y="2830218"/>
            <a:ext cx="1099594" cy="109959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Target</a:t>
            </a:r>
            <a:endParaRPr lang="en-US" b="1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EAB0380-4003-484D-8E98-F5435B6EB1CA}"/>
              </a:ext>
            </a:extLst>
          </p:cNvPr>
          <p:cNvCxnSpPr>
            <a:cxnSpLocks/>
            <a:stCxn id="38" idx="3"/>
            <a:endCxn id="43" idx="2"/>
          </p:cNvCxnSpPr>
          <p:nvPr/>
        </p:nvCxnSpPr>
        <p:spPr>
          <a:xfrm>
            <a:off x="12224371" y="3380015"/>
            <a:ext cx="53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8AD8959-C9EA-4DD0-8901-3EB2588F7993}"/>
              </a:ext>
            </a:extLst>
          </p:cNvPr>
          <p:cNvSpPr/>
          <p:nvPr/>
        </p:nvSpPr>
        <p:spPr>
          <a:xfrm>
            <a:off x="4017431" y="3132754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MEBT2 10MeV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A4BCB1D-3921-440C-9946-88C9341CD734}"/>
              </a:ext>
            </a:extLst>
          </p:cNvPr>
          <p:cNvSpPr/>
          <p:nvPr/>
        </p:nvSpPr>
        <p:spPr>
          <a:xfrm>
            <a:off x="6716659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40MeV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EA7586-305B-46D8-9767-8E36778F68CF}"/>
              </a:ext>
            </a:extLst>
          </p:cNvPr>
          <p:cNvSpPr/>
          <p:nvPr/>
        </p:nvSpPr>
        <p:spPr>
          <a:xfrm>
            <a:off x="8292746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180MeV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ACE8A02-E4BB-43B3-BCCF-D063CEA3F6A1}"/>
              </a:ext>
            </a:extLst>
          </p:cNvPr>
          <p:cNvSpPr/>
          <p:nvPr/>
        </p:nvSpPr>
        <p:spPr>
          <a:xfrm>
            <a:off x="10123051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360MeV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BFBC2E8-0D9B-4F26-8D80-2E52E9EB87D1}"/>
              </a:ext>
            </a:extLst>
          </p:cNvPr>
          <p:cNvSpPr/>
          <p:nvPr/>
        </p:nvSpPr>
        <p:spPr>
          <a:xfrm>
            <a:off x="11953029" y="3911151"/>
            <a:ext cx="1073616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1.5GeV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7EB43F-F702-4E1B-A0DD-ED8BDBC17EF5}"/>
              </a:ext>
            </a:extLst>
          </p:cNvPr>
          <p:cNvSpPr/>
          <p:nvPr/>
        </p:nvSpPr>
        <p:spPr>
          <a:xfrm>
            <a:off x="8649943" y="4832790"/>
            <a:ext cx="1830305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Main Linac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967686B-CB46-429C-8DBD-BF7EFF398EA8}"/>
              </a:ext>
            </a:extLst>
          </p:cNvPr>
          <p:cNvSpPr/>
          <p:nvPr/>
        </p:nvSpPr>
        <p:spPr>
          <a:xfrm>
            <a:off x="11786735" y="3030747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HEBT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0A18107-E8D3-489A-B124-A8447500DB0B}"/>
              </a:ext>
            </a:extLst>
          </p:cNvPr>
          <p:cNvSpPr/>
          <p:nvPr/>
        </p:nvSpPr>
        <p:spPr>
          <a:xfrm>
            <a:off x="1224938" y="2270381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35keV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92C5064-E378-4C9C-9E43-D528389B6D66}"/>
              </a:ext>
            </a:extLst>
          </p:cNvPr>
          <p:cNvSpPr/>
          <p:nvPr/>
        </p:nvSpPr>
        <p:spPr>
          <a:xfrm>
            <a:off x="1175141" y="3970248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35keV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116A9A8-220F-4DAF-8F10-E5EC20295B07}"/>
              </a:ext>
            </a:extLst>
          </p:cNvPr>
          <p:cNvSpPr/>
          <p:nvPr/>
        </p:nvSpPr>
        <p:spPr>
          <a:xfrm>
            <a:off x="3151373" y="2264612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3.2MeV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9158907-DA22-406A-A251-36297D17578F}"/>
              </a:ext>
            </a:extLst>
          </p:cNvPr>
          <p:cNvSpPr/>
          <p:nvPr/>
        </p:nvSpPr>
        <p:spPr>
          <a:xfrm>
            <a:off x="3151373" y="3967790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2.1MeV</a:t>
            </a:r>
          </a:p>
        </p:txBody>
      </p:sp>
    </p:spTree>
    <p:extLst>
      <p:ext uri="{BB962C8B-B14F-4D97-AF65-F5344CB8AC3E}">
        <p14:creationId xmlns:p14="http://schemas.microsoft.com/office/powerpoint/2010/main" val="221730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600510-2113-400E-B0F2-1EBA08B8BAD6}"/>
              </a:ext>
            </a:extLst>
          </p:cNvPr>
          <p:cNvSpPr/>
          <p:nvPr/>
        </p:nvSpPr>
        <p:spPr>
          <a:xfrm>
            <a:off x="446486" y="4413381"/>
            <a:ext cx="917577" cy="8210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离子源</a:t>
            </a:r>
            <a:endParaRPr 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1E1180-772B-4753-831D-FE104179AC87}"/>
              </a:ext>
            </a:extLst>
          </p:cNvPr>
          <p:cNvSpPr/>
          <p:nvPr/>
        </p:nvSpPr>
        <p:spPr>
          <a:xfrm>
            <a:off x="2003392" y="434806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RFQ</a:t>
            </a:r>
            <a:br>
              <a:rPr lang="en-US" altLang="zh-CN" b="1" dirty="0"/>
            </a:br>
            <a:r>
              <a:rPr lang="en-US" altLang="zh-CN" b="1" dirty="0"/>
              <a:t>162.5MHZ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540908-8D7A-4043-B933-E490220E2D5F}"/>
              </a:ext>
            </a:extLst>
          </p:cNvPr>
          <p:cNvSpPr/>
          <p:nvPr/>
        </p:nvSpPr>
        <p:spPr>
          <a:xfrm>
            <a:off x="4019489" y="434806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HWR</a:t>
            </a:r>
            <a:br>
              <a:rPr lang="en-US" altLang="zh-CN" b="1" dirty="0"/>
            </a:br>
            <a:r>
              <a:rPr lang="en-US" altLang="zh-CN" b="1" dirty="0"/>
              <a:t>162.5MHZ</a:t>
            </a:r>
            <a:endParaRPr 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EB4041-A870-43C9-8937-AFD3430F59E0}"/>
              </a:ext>
            </a:extLst>
          </p:cNvPr>
          <p:cNvSpPr/>
          <p:nvPr/>
        </p:nvSpPr>
        <p:spPr>
          <a:xfrm>
            <a:off x="446488" y="1505340"/>
            <a:ext cx="917576" cy="8210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离子源</a:t>
            </a:r>
            <a:endParaRPr 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9A5DD-F40A-459D-A09B-097217DF6377}"/>
              </a:ext>
            </a:extLst>
          </p:cNvPr>
          <p:cNvSpPr/>
          <p:nvPr/>
        </p:nvSpPr>
        <p:spPr>
          <a:xfrm>
            <a:off x="2003392" y="144002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RFQ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  <a:endParaRPr 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09201E-17A1-4F78-A5E7-83A9837262E5}"/>
              </a:ext>
            </a:extLst>
          </p:cNvPr>
          <p:cNvSpPr/>
          <p:nvPr/>
        </p:nvSpPr>
        <p:spPr>
          <a:xfrm>
            <a:off x="4019489" y="144002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  <a:endParaRPr 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54DA8C-AC28-4E71-901D-8A96390A9F20}"/>
              </a:ext>
            </a:extLst>
          </p:cNvPr>
          <p:cNvSpPr/>
          <p:nvPr/>
        </p:nvSpPr>
        <p:spPr>
          <a:xfrm>
            <a:off x="1891425" y="780664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注入器</a:t>
            </a:r>
            <a:r>
              <a:rPr lang="en-US" sz="2400" b="1" dirty="0"/>
              <a:t> I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CDD77D-A41F-4FEA-A723-4E3C0DD21508}"/>
              </a:ext>
            </a:extLst>
          </p:cNvPr>
          <p:cNvSpPr/>
          <p:nvPr/>
        </p:nvSpPr>
        <p:spPr>
          <a:xfrm>
            <a:off x="1891427" y="5467067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注入器 </a:t>
            </a:r>
            <a:r>
              <a:rPr lang="en-US" sz="2400" b="1" dirty="0"/>
              <a:t>I</a:t>
            </a:r>
            <a:r>
              <a:rPr lang="en-US" altLang="zh-CN" sz="2400" b="1" dirty="0"/>
              <a:t>I</a:t>
            </a:r>
            <a:endParaRPr lang="en-US" sz="24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7B1ACFA-5F3A-4DDD-B811-400A94D4AA50}"/>
              </a:ext>
            </a:extLst>
          </p:cNvPr>
          <p:cNvSpPr/>
          <p:nvPr/>
        </p:nvSpPr>
        <p:spPr>
          <a:xfrm>
            <a:off x="1364062" y="1744826"/>
            <a:ext cx="639330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LEBT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A323940-2FE3-4423-BA02-BC430B07C5DF}"/>
              </a:ext>
            </a:extLst>
          </p:cNvPr>
          <p:cNvSpPr/>
          <p:nvPr/>
        </p:nvSpPr>
        <p:spPr>
          <a:xfrm>
            <a:off x="3205991" y="1744824"/>
            <a:ext cx="813499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MEBT1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97E0FB8-C7DE-4D8A-B0AC-614899FFBDB5}"/>
              </a:ext>
            </a:extLst>
          </p:cNvPr>
          <p:cNvSpPr/>
          <p:nvPr/>
        </p:nvSpPr>
        <p:spPr>
          <a:xfrm>
            <a:off x="1347825" y="4655978"/>
            <a:ext cx="639330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LEBT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5E0F935-14EC-4D8D-80B1-793182E64924}"/>
              </a:ext>
            </a:extLst>
          </p:cNvPr>
          <p:cNvSpPr/>
          <p:nvPr/>
        </p:nvSpPr>
        <p:spPr>
          <a:xfrm>
            <a:off x="3203932" y="4655978"/>
            <a:ext cx="813499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MEBT1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EF3569E-47CF-4A27-8003-146E2698098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5220027" y="1915888"/>
            <a:ext cx="567108" cy="14641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F37A3C-E31D-4854-8D46-67D7F310B457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5220027" y="3380015"/>
            <a:ext cx="567108" cy="1443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61AA9FF-02BF-4F4E-B86B-3199A66DA394}"/>
              </a:ext>
            </a:extLst>
          </p:cNvPr>
          <p:cNvSpPr/>
          <p:nvPr/>
        </p:nvSpPr>
        <p:spPr>
          <a:xfrm>
            <a:off x="5787135" y="2904154"/>
            <a:ext cx="1448147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</a:t>
            </a:r>
            <a:r>
              <a:rPr lang="zh-CN" altLang="en-US" b="1" dirty="0"/>
              <a:t>腔 </a:t>
            </a:r>
            <a:r>
              <a:rPr lang="en-US" altLang="zh-CN" b="1" dirty="0"/>
              <a:t>021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</a:p>
          <a:p>
            <a:pPr algn="ctr"/>
            <a:r>
              <a:rPr lang="en-US" b="1" dirty="0"/>
              <a:t>32</a:t>
            </a:r>
            <a:r>
              <a:rPr lang="zh-CN" altLang="en-US" b="1" dirty="0"/>
              <a:t>个腔</a:t>
            </a:r>
            <a:endParaRPr 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12B8EE-E103-4EAE-8039-5338152A4EA8}"/>
              </a:ext>
            </a:extLst>
          </p:cNvPr>
          <p:cNvSpPr/>
          <p:nvPr/>
        </p:nvSpPr>
        <p:spPr>
          <a:xfrm>
            <a:off x="7489501" y="2904154"/>
            <a:ext cx="1445574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</a:t>
            </a:r>
            <a:r>
              <a:rPr lang="zh-CN" altLang="en-US" b="1" dirty="0"/>
              <a:t>腔 </a:t>
            </a:r>
            <a:r>
              <a:rPr lang="en-US" altLang="zh-CN" b="1" dirty="0"/>
              <a:t>040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</a:p>
          <a:p>
            <a:pPr algn="ctr"/>
            <a:r>
              <a:rPr lang="en-US" b="1" dirty="0"/>
              <a:t>80</a:t>
            </a:r>
            <a:r>
              <a:rPr lang="zh-CN" altLang="en-US" b="1" dirty="0"/>
              <a:t>个腔</a:t>
            </a:r>
            <a:endParaRPr 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038A9-C682-4FF5-83E2-B90F959C4A7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7235282" y="3380015"/>
            <a:ext cx="254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179B9A9-6DE4-41C1-8BA4-F9D92EED8C2B}"/>
              </a:ext>
            </a:extLst>
          </p:cNvPr>
          <p:cNvSpPr/>
          <p:nvPr/>
        </p:nvSpPr>
        <p:spPr>
          <a:xfrm>
            <a:off x="9189294" y="2904154"/>
            <a:ext cx="1454756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椭球腔</a:t>
            </a:r>
            <a:r>
              <a:rPr lang="en-US" altLang="zh-CN" b="1" dirty="0"/>
              <a:t> 063</a:t>
            </a:r>
            <a:br>
              <a:rPr lang="en-US" altLang="zh-CN" b="1" dirty="0"/>
            </a:br>
            <a:r>
              <a:rPr lang="en-US" altLang="zh-CN" b="1" dirty="0"/>
              <a:t>650MHZ</a:t>
            </a:r>
          </a:p>
          <a:p>
            <a:pPr algn="ctr"/>
            <a:r>
              <a:rPr lang="en-US" b="1" dirty="0"/>
              <a:t>32</a:t>
            </a:r>
            <a:r>
              <a:rPr lang="zh-CN" altLang="en-US" b="1" dirty="0"/>
              <a:t>个腔</a:t>
            </a:r>
            <a:endParaRPr 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97D00DC-DF26-4245-8C49-5D09F50EE0CC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8935075" y="3380015"/>
            <a:ext cx="254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3FEDAB7-0925-4BB6-813A-E57DF7C938B1}"/>
              </a:ext>
            </a:extLst>
          </p:cNvPr>
          <p:cNvSpPr/>
          <p:nvPr/>
        </p:nvSpPr>
        <p:spPr>
          <a:xfrm>
            <a:off x="10931494" y="2904154"/>
            <a:ext cx="1454756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椭球腔</a:t>
            </a:r>
            <a:r>
              <a:rPr lang="en-US" altLang="zh-CN" b="1" dirty="0"/>
              <a:t> 082</a:t>
            </a:r>
            <a:br>
              <a:rPr lang="en-US" altLang="zh-CN" b="1" dirty="0"/>
            </a:br>
            <a:r>
              <a:rPr lang="en-US" altLang="zh-CN" b="1" dirty="0"/>
              <a:t>650MHZ</a:t>
            </a:r>
          </a:p>
          <a:p>
            <a:pPr algn="ctr"/>
            <a:r>
              <a:rPr lang="en-US" b="1" dirty="0"/>
              <a:t>85</a:t>
            </a:r>
            <a:r>
              <a:rPr lang="zh-CN" altLang="en-US" b="1" dirty="0"/>
              <a:t>个腔</a:t>
            </a:r>
            <a:endParaRPr lang="en-US" b="1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5CAA9A5-2842-4C14-B94D-C12DFBA84BDA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10644050" y="3380015"/>
            <a:ext cx="2874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74C14AF-7CD4-4ECD-9987-6BB219676020}"/>
              </a:ext>
            </a:extLst>
          </p:cNvPr>
          <p:cNvSpPr/>
          <p:nvPr/>
        </p:nvSpPr>
        <p:spPr>
          <a:xfrm>
            <a:off x="13005286" y="2830218"/>
            <a:ext cx="1099594" cy="109959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靶</a:t>
            </a:r>
            <a:endParaRPr lang="en-US" b="1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EAB0380-4003-484D-8E98-F5435B6EB1CA}"/>
              </a:ext>
            </a:extLst>
          </p:cNvPr>
          <p:cNvCxnSpPr>
            <a:cxnSpLocks/>
            <a:stCxn id="38" idx="3"/>
            <a:endCxn id="43" idx="2"/>
          </p:cNvCxnSpPr>
          <p:nvPr/>
        </p:nvCxnSpPr>
        <p:spPr>
          <a:xfrm>
            <a:off x="12386250" y="3380015"/>
            <a:ext cx="619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8AD8959-C9EA-4DD0-8901-3EB2588F7993}"/>
              </a:ext>
            </a:extLst>
          </p:cNvPr>
          <p:cNvSpPr/>
          <p:nvPr/>
        </p:nvSpPr>
        <p:spPr>
          <a:xfrm>
            <a:off x="4017431" y="3132754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MEBT2 10MeV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A4BCB1D-3921-440C-9946-88C9341CD734}"/>
              </a:ext>
            </a:extLst>
          </p:cNvPr>
          <p:cNvSpPr/>
          <p:nvPr/>
        </p:nvSpPr>
        <p:spPr>
          <a:xfrm>
            <a:off x="6716659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40MeV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EA7586-305B-46D8-9767-8E36778F68CF}"/>
              </a:ext>
            </a:extLst>
          </p:cNvPr>
          <p:cNvSpPr/>
          <p:nvPr/>
        </p:nvSpPr>
        <p:spPr>
          <a:xfrm>
            <a:off x="8419024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180MeV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ACE8A02-E4BB-43B3-BCCF-D063CEA3F6A1}"/>
              </a:ext>
            </a:extLst>
          </p:cNvPr>
          <p:cNvSpPr/>
          <p:nvPr/>
        </p:nvSpPr>
        <p:spPr>
          <a:xfrm>
            <a:off x="10373035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360MeV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BFBC2E8-0D9B-4F26-8D80-2E52E9EB87D1}"/>
              </a:ext>
            </a:extLst>
          </p:cNvPr>
          <p:cNvSpPr/>
          <p:nvPr/>
        </p:nvSpPr>
        <p:spPr>
          <a:xfrm>
            <a:off x="12203013" y="3911151"/>
            <a:ext cx="1073616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1.5GeV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7EB43F-F702-4E1B-A0DD-ED8BDBC17EF5}"/>
              </a:ext>
            </a:extLst>
          </p:cNvPr>
          <p:cNvSpPr/>
          <p:nvPr/>
        </p:nvSpPr>
        <p:spPr>
          <a:xfrm>
            <a:off x="8649943" y="4832790"/>
            <a:ext cx="1830305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/>
              <a:t>主加速段</a:t>
            </a:r>
            <a:endParaRPr lang="en-US" sz="2400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967686B-CB46-429C-8DBD-BF7EFF398EA8}"/>
              </a:ext>
            </a:extLst>
          </p:cNvPr>
          <p:cNvSpPr/>
          <p:nvPr/>
        </p:nvSpPr>
        <p:spPr>
          <a:xfrm>
            <a:off x="12036719" y="3030747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HEBT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0A18107-E8D3-489A-B124-A8447500DB0B}"/>
              </a:ext>
            </a:extLst>
          </p:cNvPr>
          <p:cNvSpPr/>
          <p:nvPr/>
        </p:nvSpPr>
        <p:spPr>
          <a:xfrm>
            <a:off x="1224938" y="2270381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35keV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92C5064-E378-4C9C-9E43-D528389B6D66}"/>
              </a:ext>
            </a:extLst>
          </p:cNvPr>
          <p:cNvSpPr/>
          <p:nvPr/>
        </p:nvSpPr>
        <p:spPr>
          <a:xfrm>
            <a:off x="1175141" y="3970248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35keV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116A9A8-220F-4DAF-8F10-E5EC20295B07}"/>
              </a:ext>
            </a:extLst>
          </p:cNvPr>
          <p:cNvSpPr/>
          <p:nvPr/>
        </p:nvSpPr>
        <p:spPr>
          <a:xfrm>
            <a:off x="3151373" y="2264612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3.2MeV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9158907-DA22-406A-A251-36297D17578F}"/>
              </a:ext>
            </a:extLst>
          </p:cNvPr>
          <p:cNvSpPr/>
          <p:nvPr/>
        </p:nvSpPr>
        <p:spPr>
          <a:xfrm>
            <a:off x="3151373" y="3967790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2.1MeV</a:t>
            </a:r>
          </a:p>
        </p:txBody>
      </p:sp>
    </p:spTree>
    <p:extLst>
      <p:ext uri="{BB962C8B-B14F-4D97-AF65-F5344CB8AC3E}">
        <p14:creationId xmlns:p14="http://schemas.microsoft.com/office/powerpoint/2010/main" val="17491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75</Words>
  <Application>Microsoft Office PowerPoint</Application>
  <PresentationFormat>自定义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刘志聪</dc:creator>
  <cp:lastModifiedBy>刘志聪</cp:lastModifiedBy>
  <cp:revision>4</cp:revision>
  <cp:lastPrinted>2018-04-01T02:37:00Z</cp:lastPrinted>
  <dcterms:created xsi:type="dcterms:W3CDTF">2017-10-10T23:40:41Z</dcterms:created>
  <dcterms:modified xsi:type="dcterms:W3CDTF">2018-04-01T08:54:53Z</dcterms:modified>
</cp:coreProperties>
</file>