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 snapToObjects="1">
      <p:cViewPr>
        <p:scale>
          <a:sx n="75" d="100"/>
          <a:sy n="75" d="100"/>
        </p:scale>
        <p:origin x="120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053E4-B803-D44B-B058-53A62A5474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C294C-BA96-514F-B485-F90EF9A6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3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294C-BA96-514F-B485-F90EF9A61C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F7A6-0FA1-CB46-9C5B-EC540E60545E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FC19-E7A3-2D41-998A-6B02D123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411" y="1122363"/>
            <a:ext cx="9368589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Orthographic Star Coordinates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Zhiming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Ding</a:t>
            </a:r>
            <a:endParaRPr lang="en-US" dirty="0" smtClean="0"/>
          </a:p>
          <a:p>
            <a:r>
              <a:rPr lang="en-US" dirty="0" smtClean="0"/>
              <a:t>2016.01.10</a:t>
            </a:r>
          </a:p>
          <a:p>
            <a:r>
              <a:rPr lang="en-US" dirty="0" smtClean="0"/>
              <a:t>SEIEE Building #3-528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(n=7)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EM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lgorithms</a:t>
            </a:r>
            <a:endParaRPr lang="zh-CN" altLang="en-US" dirty="0" smtClean="0"/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054064" y="2460815"/>
            <a:ext cx="10083871" cy="4043980"/>
            <a:chOff x="1159933" y="2359215"/>
            <a:chExt cx="10083871" cy="4043980"/>
          </a:xfrm>
        </p:grpSpPr>
        <p:grpSp>
          <p:nvGrpSpPr>
            <p:cNvPr id="26" name="Group 25"/>
            <p:cNvGrpSpPr/>
            <p:nvPr/>
          </p:nvGrpSpPr>
          <p:grpSpPr>
            <a:xfrm>
              <a:off x="1159933" y="2367850"/>
              <a:ext cx="2558657" cy="3996677"/>
              <a:chOff x="838200" y="2367850"/>
              <a:chExt cx="2558657" cy="399667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38200" y="2367850"/>
                <a:ext cx="2554313" cy="1952630"/>
                <a:chOff x="838200" y="2367850"/>
                <a:chExt cx="2554313" cy="195263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200" y="2367850"/>
                  <a:ext cx="2554313" cy="1952630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878521" y="2760136"/>
                  <a:ext cx="2212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729293" y="323609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mtClean="0"/>
                    <a:t>B</a:t>
                  </a:r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850114" y="4415682"/>
                <a:ext cx="2546743" cy="1948845"/>
                <a:chOff x="826361" y="4454959"/>
                <a:chExt cx="2546743" cy="1948845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361" y="4454959"/>
                  <a:ext cx="2546743" cy="1948845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1878521" y="4862705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75286" y="5094385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6096000" y="2359215"/>
              <a:ext cx="2550528" cy="4043980"/>
              <a:chOff x="7097646" y="2360559"/>
              <a:chExt cx="2550528" cy="404398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101431" y="2360559"/>
                <a:ext cx="2546743" cy="1948845"/>
                <a:chOff x="6612467" y="2367850"/>
                <a:chExt cx="2546743" cy="1948845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2467" y="2367850"/>
                  <a:ext cx="2546743" cy="1948845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7659248" y="27601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mtClean="0"/>
                    <a:t>A</a:t>
                  </a:r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464036" y="3007081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B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097646" y="4444341"/>
                <a:ext cx="2550528" cy="1960198"/>
                <a:chOff x="6612467" y="4454959"/>
                <a:chExt cx="2550528" cy="1960198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2467" y="4454959"/>
                  <a:ext cx="2550528" cy="1960198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7635855" y="485892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449553" y="5093915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B</a:t>
                  </a:r>
                  <a:endParaRPr lang="en-US" dirty="0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3900944" y="3129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Initial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944" y="5055108"/>
              <a:ext cx="1614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Fixed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condition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51189" y="3129468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Radial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Movement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51189" y="5055108"/>
              <a:ext cx="229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Directional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Movement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34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Morphing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OSC</a:t>
            </a:r>
            <a:r>
              <a:rPr lang="zh-CN" altLang="en-US" dirty="0" smtClean="0"/>
              <a:t> </a:t>
            </a:r>
            <a:r>
              <a:rPr lang="en-US" altLang="zh-CN" dirty="0" smtClean="0"/>
              <a:t>(Orthographic-Preserving)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8200" y="2485817"/>
            <a:ext cx="5855811" cy="3826083"/>
            <a:chOff x="1121222" y="2656298"/>
            <a:chExt cx="5855811" cy="3826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22" y="2656298"/>
              <a:ext cx="1671949" cy="15885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03" y="4551765"/>
              <a:ext cx="1665768" cy="158850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287" y="2656298"/>
              <a:ext cx="1688631" cy="16071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206" y="4521553"/>
              <a:ext cx="1691763" cy="161030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034" y="2656298"/>
              <a:ext cx="1688629" cy="161343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004" y="4551765"/>
              <a:ext cx="1698029" cy="162283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73092" y="4243988"/>
              <a:ext cx="968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Initial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Axes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8033" y="6174604"/>
              <a:ext cx="1378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Simple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Blending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4337" y="4241629"/>
              <a:ext cx="1378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Blending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RE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3644" y="6174604"/>
              <a:ext cx="1378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Stepwise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EM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4338" y="6174603"/>
              <a:ext cx="1378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Stepwise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RE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94593" y="4262294"/>
              <a:ext cx="1378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Blending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EM</a:t>
              </a:r>
              <a:endParaRPr lang="en-US" sz="14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69" y="2669286"/>
            <a:ext cx="424815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Tour</a:t>
            </a:r>
            <a:endParaRPr lang="zh-CN" alt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8200" y="2417770"/>
            <a:ext cx="10259322" cy="3759193"/>
            <a:chOff x="838200" y="2300573"/>
            <a:chExt cx="10259322" cy="37591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300573"/>
              <a:ext cx="3170022" cy="33382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3790" y="2362216"/>
              <a:ext cx="3493493" cy="33382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258" y="2300573"/>
              <a:ext cx="2801264" cy="33317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818397" y="5690434"/>
              <a:ext cx="1209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Interaction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92897" y="5690434"/>
              <a:ext cx="209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Energy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minimization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73049" y="5690434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Morphing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2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cars.csv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nDims</a:t>
            </a:r>
            <a:r>
              <a:rPr lang="en-US" altLang="zh-CN" dirty="0" smtClean="0"/>
              <a:t>=7,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records=407)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86" y="3385959"/>
            <a:ext cx="2490082" cy="1959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03" y="2446020"/>
            <a:ext cx="2584834" cy="1925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4" y="4406925"/>
            <a:ext cx="2550723" cy="1967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62" y="2446020"/>
            <a:ext cx="2577253" cy="1932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52" y="4378960"/>
            <a:ext cx="2573463" cy="19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0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 on Orthographic Star Coordinates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(OSC)</a:t>
            </a:r>
            <a:endParaRPr lang="en-US" dirty="0" smtClean="0"/>
          </a:p>
          <a:p>
            <a:r>
              <a:rPr lang="en-US" altLang="zh-CN" dirty="0" smtClean="0"/>
              <a:t>Improvements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endParaRPr lang="zh-CN" altLang="en-US" dirty="0" smtClean="0"/>
          </a:p>
          <a:p>
            <a:r>
              <a:rPr lang="en-US" altLang="zh-CN" dirty="0" smtClean="0"/>
              <a:t>Demo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Coordinate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space.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 smtClean="0"/>
              <a:t>Orthographic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Coordinate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Coordinate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orthogonal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transformation.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256498" y="3641117"/>
            <a:ext cx="2929663" cy="2413657"/>
            <a:chOff x="1960795" y="3641117"/>
            <a:chExt cx="2929663" cy="24136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795" y="3641117"/>
              <a:ext cx="2929663" cy="20443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01778" y="5685442"/>
              <a:ext cx="16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Star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Coordinate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04457" y="3641117"/>
            <a:ext cx="3035341" cy="2413657"/>
            <a:chOff x="5422502" y="3641117"/>
            <a:chExt cx="3035341" cy="24136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502" y="3641117"/>
              <a:ext cx="3035341" cy="20443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68615" y="5685442"/>
              <a:ext cx="2943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Orthographic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Coordinate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21160" y="3970782"/>
            <a:ext cx="169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No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Distortion</a:t>
            </a:r>
            <a:r>
              <a:rPr lang="en-US" altLang="zh-CN" sz="2000" b="1" dirty="0">
                <a:solidFill>
                  <a:srgbClr val="FF0000"/>
                </a:solidFill>
              </a:rPr>
              <a:t>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Disadvantages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OSC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Efficiency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basic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descent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method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</a:rPr>
                      <m:t>=0.05, </m:t>
                    </m:r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  <m:r>
                      <a:rPr lang="en-US" altLang="zh-CN" b="0" i="1" smtClean="0">
                        <a:latin typeface="Cambria Math" charset="0"/>
                      </a:rPr>
                      <m:t>=50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/>
                  <a:t>	</a:t>
                </a:r>
                <a:endParaRPr lang="zh-CN" alt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altLang="zh-CN" dirty="0" smtClean="0"/>
                  <a:t>Iteration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d</a:t>
                </a:r>
                <a:r>
                  <a:rPr lang="en-US" altLang="zh-CN" dirty="0" smtClean="0"/>
                  <a:t>epends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initial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point</a:t>
                </a:r>
                <a:r>
                  <a:rPr lang="zh-CN" altLang="en-US" dirty="0" smtClean="0"/>
                  <a:t> 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altLang="zh-CN" dirty="0"/>
                  <a:t>S</a:t>
                </a:r>
                <a:r>
                  <a:rPr lang="en-US" altLang="zh-CN" dirty="0" smtClean="0"/>
                  <a:t>low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near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local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point</a:t>
                </a:r>
                <a:r>
                  <a:rPr lang="zh-CN" altLang="en-US" dirty="0" smtClean="0"/>
                  <a:t>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Accuracy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Transformation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s-IS" altLang="zh-CN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′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d>
                      <m:dPr>
                        <m:ctrlPr>
                          <a:rPr lang="uk-UA" altLang="zh-C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altLang="zh-C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cs-CZ" altLang="zh-CN" b="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cs-CZ" altLang="zh-CN" b="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isn’t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global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optimization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point</a:t>
                </a:r>
                <a:r>
                  <a:rPr lang="zh-CN" altLang="en-US" dirty="0" smtClean="0"/>
                  <a:t> </a:t>
                </a:r>
              </a:p>
              <a:p>
                <a:pPr lvl="1"/>
                <a:r>
                  <a:rPr lang="en-US" altLang="zh-CN" dirty="0" smtClean="0"/>
                  <a:t>Small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causes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little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distortion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altLang="zh-CN" strike="sngStrike" dirty="0" smtClean="0"/>
                  <a:t>Semi-Newton</a:t>
                </a:r>
                <a:r>
                  <a:rPr lang="zh-CN" altLang="en-US" strike="sngStrike" dirty="0" smtClean="0"/>
                  <a:t> </a:t>
                </a:r>
                <a:r>
                  <a:rPr lang="en-US" altLang="zh-CN" strike="sngStrike" dirty="0" smtClean="0"/>
                  <a:t>method</a:t>
                </a:r>
                <a:r>
                  <a:rPr lang="zh-CN" altLang="en-US" strike="sngStrike" dirty="0" smtClean="0"/>
                  <a:t> </a:t>
                </a:r>
                <a:r>
                  <a:rPr lang="en-US" altLang="zh-CN" strike="sngStrike" dirty="0" smtClean="0"/>
                  <a:t>with</a:t>
                </a:r>
                <a:r>
                  <a:rPr lang="zh-CN" altLang="en-US" strike="sngStrike" dirty="0" smtClean="0"/>
                  <a:t> </a:t>
                </a:r>
                <a:r>
                  <a:rPr lang="en-US" altLang="zh-CN" strike="sngStrike" dirty="0" smtClean="0"/>
                  <a:t>BFGS</a:t>
                </a:r>
                <a:endParaRPr lang="zh-CN" altLang="en-US" strike="sngStrike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altLang="zh-CN" dirty="0" smtClean="0"/>
                  <a:t>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Hessen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while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endParaRPr lang="zh-CN" alt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altLang="zh-CN" dirty="0" smtClean="0"/>
                  <a:t>Hard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Hessen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matrix</a:t>
                </a:r>
                <a:endParaRPr lang="zh-CN" altLang="en-US" dirty="0"/>
              </a:p>
              <a:p>
                <a:pPr>
                  <a:buFont typeface="Arial" charset="0"/>
                  <a:buChar char="•"/>
                </a:pPr>
                <a:r>
                  <a:rPr lang="en-US" altLang="zh-CN" dirty="0" smtClean="0"/>
                  <a:t>Backtracking-Armijo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Line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</a:t>
                </a:r>
                <a:endParaRPr lang="zh-CN" alt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altLang="zh-CN" dirty="0" smtClean="0"/>
                  <a:t>Auto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select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proper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step</a:t>
                </a:r>
                <a:endParaRPr lang="zh-CN" alt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altLang="zh-CN" dirty="0" smtClean="0"/>
                  <a:t>Far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quick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local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point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ym typeface="Wingdings"/>
                  </a:rPr>
                  <a:t>6</a:t>
                </a:r>
                <a:r>
                  <a:rPr lang="zh-CN" altLang="en-US" dirty="0" smtClean="0">
                    <a:sym typeface="Wingdings"/>
                  </a:rPr>
                  <a:t> </a:t>
                </a:r>
                <a:r>
                  <a:rPr lang="en-US" altLang="zh-CN" dirty="0" smtClean="0">
                    <a:sym typeface="Wingdings"/>
                  </a:rPr>
                  <a:t>iteration</a:t>
                </a:r>
                <a:r>
                  <a:rPr lang="zh-CN" altLang="en-US" dirty="0" smtClean="0">
                    <a:sym typeface="Wingdings"/>
                  </a:rPr>
                  <a:t> </a:t>
                </a:r>
                <a:r>
                  <a:rPr lang="en-US" altLang="zh-CN" dirty="0" smtClean="0">
                    <a:sym typeface="Wingdings"/>
                  </a:rPr>
                  <a:t>on</a:t>
                </a:r>
                <a:r>
                  <a:rPr lang="zh-CN" altLang="en-US" dirty="0" smtClean="0">
                    <a:sym typeface="Wingdings"/>
                  </a:rPr>
                  <a:t> </a:t>
                </a:r>
                <a:r>
                  <a:rPr lang="en-US" altLang="zh-CN" dirty="0" smtClean="0">
                    <a:sym typeface="Wingdings"/>
                  </a:rPr>
                  <a:t>average</a:t>
                </a:r>
                <a:r>
                  <a:rPr lang="en-US" altLang="zh-CN" dirty="0" smtClean="0"/>
                  <a:t>)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77247" y="2743199"/>
            <a:ext cx="467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Second-order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optimization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not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worked.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two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OSCs,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coordinates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 smtClean="0"/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coordinates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uk-UA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zh-C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altLang="zh-CN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cs-CZ" altLang="zh-CN" b="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altLang="zh-CN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cs-CZ" altLang="zh-CN" b="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lang="zh-CN" altLang="en-US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zh-CN" altLang="en-US" dirty="0" smtClean="0"/>
              </a:p>
              <a:p>
                <a:r>
                  <a:rPr lang="en-US" altLang="zh-CN" dirty="0" smtClean="0"/>
                  <a:t>New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coordinates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 smtClean="0"/>
              </a:p>
              <a:p>
                <a:r>
                  <a:rPr lang="en-US" altLang="zh-CN" dirty="0" smtClean="0"/>
                  <a:t>Orthogonal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correct</a:t>
                </a:r>
                <a:endParaRPr lang="zh-CN" alt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05090" y="2721934"/>
                <a:ext cx="273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Notice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𝜶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row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full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rank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90" y="2721934"/>
                <a:ext cx="273914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450" t="-9231" r="-155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2.7</a:t>
            </a:r>
            <a:endParaRPr lang="zh-CN" altLang="en-US" dirty="0" smtClean="0"/>
          </a:p>
          <a:p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dependency</a:t>
            </a:r>
            <a:endParaRPr lang="zh-CN" altLang="en-US" dirty="0" smtClean="0"/>
          </a:p>
          <a:p>
            <a:pPr lvl="1"/>
            <a:r>
              <a:rPr lang="en-US" altLang="zh-CN" dirty="0" err="1"/>
              <a:t>n</a:t>
            </a:r>
            <a:r>
              <a:rPr lang="en-US" altLang="zh-CN" dirty="0" err="1" smtClean="0"/>
              <a:t>umpy</a:t>
            </a:r>
            <a:endParaRPr lang="zh-CN" altLang="en-US" dirty="0" smtClean="0"/>
          </a:p>
          <a:p>
            <a:pPr lvl="1"/>
            <a:r>
              <a:rPr lang="en-US" altLang="zh-CN" dirty="0" err="1"/>
              <a:t>m</a:t>
            </a:r>
            <a:r>
              <a:rPr lang="en-US" altLang="zh-CN" dirty="0" err="1" smtClean="0"/>
              <a:t>atplotlib</a:t>
            </a:r>
            <a:endParaRPr lang="zh-CN" altLang="en-US" dirty="0" smtClean="0"/>
          </a:p>
          <a:p>
            <a:r>
              <a:rPr lang="en-US" altLang="zh-CN" dirty="0" smtClean="0"/>
              <a:t>Workload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500+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Recondition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0615"/>
            <a:ext cx="2517372" cy="2391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2" y="2550615"/>
            <a:ext cx="2522033" cy="2396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04" y="2550615"/>
            <a:ext cx="2517373" cy="2414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775" y="2550615"/>
            <a:ext cx="2526696" cy="24148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82161" y="496542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Non-OSC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2082" y="4965428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Recondition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6168" y="4965428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minimization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13435" y="4965428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OSC</a:t>
            </a:r>
            <a:r>
              <a:rPr lang="zh-CN" altLang="en-US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OSC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7298"/>
            <a:ext cx="3606256" cy="2770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45" y="3042656"/>
            <a:ext cx="3611615" cy="276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60" y="3053373"/>
            <a:ext cx="3595539" cy="2754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89748" y="28687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0192" y="32380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4769" y="580763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Initial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3520" y="580763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Recondition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14322" y="5807631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253</Words>
  <Application>Microsoft Macintosh PowerPoint</Application>
  <PresentationFormat>Widescreen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宋体</vt:lpstr>
      <vt:lpstr>Arial</vt:lpstr>
      <vt:lpstr>Office Theme</vt:lpstr>
      <vt:lpstr>Orthographic Star Coordinates</vt:lpstr>
      <vt:lpstr>Outline</vt:lpstr>
      <vt:lpstr>About OSC</vt:lpstr>
      <vt:lpstr>Disadvantages on OSC</vt:lpstr>
      <vt:lpstr>Efficiency</vt:lpstr>
      <vt:lpstr>Accuracy</vt:lpstr>
      <vt:lpstr>Demo</vt:lpstr>
      <vt:lpstr>Demo</vt:lpstr>
      <vt:lpstr>Demo</vt:lpstr>
      <vt:lpstr>Demo</vt:lpstr>
      <vt:lpstr>Demo</vt:lpstr>
      <vt:lpstr>Demo</vt:lpstr>
      <vt:lpstr>Demo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Orthographic Star Coordinates</dc:title>
  <dc:creator>Microsoft Office User</dc:creator>
  <cp:lastModifiedBy>Microsoft Office User</cp:lastModifiedBy>
  <cp:revision>74</cp:revision>
  <dcterms:created xsi:type="dcterms:W3CDTF">2016-01-09T04:53:35Z</dcterms:created>
  <dcterms:modified xsi:type="dcterms:W3CDTF">2016-01-09T08:38:54Z</dcterms:modified>
</cp:coreProperties>
</file>