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1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68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26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02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155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65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35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91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22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1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1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10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8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41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E6E2E6-D09A-4DEF-85A5-41DC219C4D1D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421A15-67F8-4A81-9663-A55B2FBB5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02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3957-5DA1-465B-87B8-E1CD23E5F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База данных </a:t>
            </a:r>
            <a:r>
              <a:rPr lang="en-US" b="1" dirty="0"/>
              <a:t>IoT </a:t>
            </a:r>
            <a:r>
              <a:rPr lang="ru-RU" b="1" dirty="0"/>
              <a:t>устройств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13F775-BAF8-4D93-B2FC-0D46E8E94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5142451"/>
            <a:ext cx="6400800" cy="648749"/>
          </a:xfrm>
        </p:spPr>
        <p:txBody>
          <a:bodyPr/>
          <a:lstStyle/>
          <a:p>
            <a:r>
              <a:rPr lang="ru-RU" dirty="0"/>
              <a:t>Жуков Игорь, Б05-002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4E5C2C-9A83-4DF1-83D2-569DDA5D0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77" y="1384183"/>
            <a:ext cx="5338352" cy="53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9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770C5-D6ED-4B7A-966D-52B25EFB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EA75F-A3BF-408F-9500-FEADEA3C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занимает много места</a:t>
            </a:r>
          </a:p>
          <a:p>
            <a:r>
              <a:rPr lang="ru-RU" dirty="0"/>
              <a:t>Не требует больших вычислительных мощностей</a:t>
            </a:r>
          </a:p>
          <a:p>
            <a:r>
              <a:rPr lang="ru-RU" dirty="0"/>
              <a:t>Проста в освоении</a:t>
            </a:r>
            <a:endParaRPr lang="en-US" dirty="0"/>
          </a:p>
          <a:p>
            <a:r>
              <a:rPr lang="ru-RU" dirty="0"/>
              <a:t>Предпочтительна для домашнего использования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0094FF-C3F4-497A-813A-C928BF41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05" y="2370668"/>
            <a:ext cx="4390938" cy="43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BB330-AE24-4CDF-8278-64F3EB0D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544"/>
            <a:ext cx="8534400" cy="1507067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CA1EA-62F4-4B34-A1CA-BFE72AAC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11" y="108592"/>
            <a:ext cx="8534400" cy="1329268"/>
          </a:xfrm>
        </p:spPr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E47C66-5D03-46FB-82D9-CC86AF5E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14" y="1266628"/>
            <a:ext cx="7580370" cy="42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98163-66F4-4253-800C-CA8460F4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2" y="5681055"/>
            <a:ext cx="8534400" cy="982290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6FD2A-4DAC-4736-A285-5DF69A33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194655"/>
            <a:ext cx="8534400" cy="849385"/>
          </a:xfrm>
        </p:spPr>
        <p:txBody>
          <a:bodyPr/>
          <a:lstStyle/>
          <a:p>
            <a:r>
              <a:rPr lang="ru-RU" dirty="0"/>
              <a:t>Логическая модель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BD7BDB-BC29-4C79-B9E5-2A5555C1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59" y="691816"/>
            <a:ext cx="8168969" cy="59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0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03844-9A44-4E0F-9D3C-4128C4DA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830D0-B7D5-45CE-AB2B-536A5959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2" y="430519"/>
            <a:ext cx="8534400" cy="866163"/>
          </a:xfrm>
        </p:spPr>
        <p:txBody>
          <a:bodyPr/>
          <a:lstStyle/>
          <a:p>
            <a:r>
              <a:rPr lang="ru-RU" dirty="0"/>
              <a:t>Создание базы данных с помощью </a:t>
            </a:r>
            <a:r>
              <a:rPr lang="en-US" dirty="0"/>
              <a:t>DDL (</a:t>
            </a:r>
            <a:r>
              <a:rPr lang="ru-RU" dirty="0"/>
              <a:t>пример для одной таблицы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9F0C7-594C-485E-84BE-60A7BED50B9A}"/>
              </a:ext>
            </a:extLst>
          </p:cNvPr>
          <p:cNvSpPr txBox="1"/>
          <p:nvPr/>
        </p:nvSpPr>
        <p:spPr>
          <a:xfrm>
            <a:off x="2130804" y="2179008"/>
            <a:ext cx="61071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CREATE SCHEMA IF NOT EXISTS project;</a:t>
            </a:r>
          </a:p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CREATE TABLE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project.Devices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DeviceID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SERIAL PRIMARY KEY,</a:t>
            </a: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DeviceName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VARCHAR(255) NOT NULL,</a:t>
            </a: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DeviceType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VARCHAR(255) NOT NULL,</a:t>
            </a: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DeviceStatus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VARCHAR(255) NOT NULL</a:t>
            </a: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ru-RU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6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A7523-C00D-4BB9-B7C8-46B1D27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к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8B0CB-FFB4-498E-A304-E62D8C07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3966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Получить всех пользователей, у которых есть устройство определенного типа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62289-F175-4BF0-87D9-5F0593ECBF17}"/>
              </a:ext>
            </a:extLst>
          </p:cNvPr>
          <p:cNvSpPr txBox="1"/>
          <p:nvPr/>
        </p:nvSpPr>
        <p:spPr>
          <a:xfrm>
            <a:off x="2407641" y="2167732"/>
            <a:ext cx="61071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SELECT DISTINCT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u.UserName</a:t>
            </a:r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project.UserDevices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ud</a:t>
            </a:r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JOIN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project.Users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u ON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u.UserID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ud.UserID</a:t>
            </a:r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JOIN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project.Devices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 ON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ud.DeviceID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d.DeviceID</a:t>
            </a:r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WHERE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d.DeviceType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'Wearable';</a:t>
            </a:r>
            <a:endParaRPr lang="ru-RU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1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53767-DADC-484E-8E86-5F7DDC1D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к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80360-F9AE-4D5C-B8BA-CDB747865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49385"/>
          </a:xfrm>
        </p:spPr>
        <p:txBody>
          <a:bodyPr/>
          <a:lstStyle/>
          <a:p>
            <a:r>
              <a:rPr lang="ru-RU" dirty="0"/>
              <a:t>Получить самое последнее событие для каждого устройства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789DF-EE2E-4B60-9F9E-B44C0F51DBDF}"/>
              </a:ext>
            </a:extLst>
          </p:cNvPr>
          <p:cNvSpPr txBox="1"/>
          <p:nvPr/>
        </p:nvSpPr>
        <p:spPr>
          <a:xfrm>
            <a:off x="2340529" y="2062529"/>
            <a:ext cx="61071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d.DeviceName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MAX(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e.EventTimestamp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LatestEvent</a:t>
            </a:r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project.Events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e</a:t>
            </a: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JOIN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project.Devices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 ON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e.DeviceID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d.DeviceID</a:t>
            </a:r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GROUP BY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d.DeviceName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9EE33-D751-430F-AC45-593E101C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Планируется доделать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D329E-84B8-420E-97BB-CC5BFA79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Создание представлений, индексов таблиц, процедур и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82459161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</TotalTime>
  <Words>204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Cascadia Code</vt:lpstr>
      <vt:lpstr>Century Gothic</vt:lpstr>
      <vt:lpstr>Wingdings 3</vt:lpstr>
      <vt:lpstr>Сектор</vt:lpstr>
      <vt:lpstr>База данных IoT устройств</vt:lpstr>
      <vt:lpstr>Бизнес-идея</vt:lpstr>
      <vt:lpstr>Архитектура</vt:lpstr>
      <vt:lpstr>Архитектура</vt:lpstr>
      <vt:lpstr>Реализация</vt:lpstr>
      <vt:lpstr>Запросы к БД</vt:lpstr>
      <vt:lpstr>Запросы к БД</vt:lpstr>
      <vt:lpstr>Планируется доделать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Tony Stark</dc:creator>
  <cp:lastModifiedBy>Tony Stark</cp:lastModifiedBy>
  <cp:revision>17</cp:revision>
  <dcterms:created xsi:type="dcterms:W3CDTF">2024-05-10T11:14:22Z</dcterms:created>
  <dcterms:modified xsi:type="dcterms:W3CDTF">2024-05-10T13:33:24Z</dcterms:modified>
</cp:coreProperties>
</file>