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8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5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3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8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26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4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8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2F46-B899-794E-9A85-26F7EBB44AD0}" type="datetimeFigureOut">
              <a:rPr kumimoji="1" lang="zh-CN" altLang="en-US" smtClean="0"/>
              <a:t>2020/6/17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B5E0-2EBC-5248-9F21-E5CFD766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9648" y="1756881"/>
            <a:ext cx="852755" cy="893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48298" y="276106"/>
            <a:ext cx="852755" cy="893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45431" y="3243811"/>
            <a:ext cx="852755" cy="893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346762" y="723032"/>
            <a:ext cx="852755" cy="893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46761" y="2650733"/>
            <a:ext cx="852755" cy="893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0" name="直线连接符 9"/>
          <p:cNvCxnSpPr>
            <a:endCxn id="5" idx="3"/>
          </p:cNvCxnSpPr>
          <p:nvPr/>
        </p:nvCxnSpPr>
        <p:spPr>
          <a:xfrm flipV="1">
            <a:off x="4176256" y="1039056"/>
            <a:ext cx="896925" cy="102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8" idx="0"/>
            <a:endCxn id="7" idx="4"/>
          </p:cNvCxnSpPr>
          <p:nvPr/>
        </p:nvCxnSpPr>
        <p:spPr>
          <a:xfrm flipV="1">
            <a:off x="7773139" y="1616884"/>
            <a:ext cx="1" cy="103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7" idx="2"/>
          </p:cNvCxnSpPr>
          <p:nvPr/>
        </p:nvCxnSpPr>
        <p:spPr>
          <a:xfrm flipH="1" flipV="1">
            <a:off x="5676170" y="723032"/>
            <a:ext cx="1670592" cy="44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6" idx="0"/>
            <a:endCxn id="5" idx="4"/>
          </p:cNvCxnSpPr>
          <p:nvPr/>
        </p:nvCxnSpPr>
        <p:spPr>
          <a:xfrm flipV="1">
            <a:off x="5371809" y="1169958"/>
            <a:ext cx="2867" cy="207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7" idx="3"/>
          </p:cNvCxnSpPr>
          <p:nvPr/>
        </p:nvCxnSpPr>
        <p:spPr>
          <a:xfrm flipV="1">
            <a:off x="5524209" y="1485982"/>
            <a:ext cx="1947436" cy="19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6" idx="1"/>
            <a:endCxn id="4" idx="5"/>
          </p:cNvCxnSpPr>
          <p:nvPr/>
        </p:nvCxnSpPr>
        <p:spPr>
          <a:xfrm flipH="1" flipV="1">
            <a:off x="4087520" y="2519831"/>
            <a:ext cx="982794" cy="85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68562" y="2669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98757" y="21006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17137" y="2469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772293" y="20461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734432" y="877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00151" y="1210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zhigang</dc:creator>
  <cp:lastModifiedBy>he zhigang</cp:lastModifiedBy>
  <cp:revision>2</cp:revision>
  <dcterms:created xsi:type="dcterms:W3CDTF">2020-06-16T16:02:40Z</dcterms:created>
  <dcterms:modified xsi:type="dcterms:W3CDTF">2020-06-17T01:06:28Z</dcterms:modified>
</cp:coreProperties>
</file>