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60" r:id="rId2"/>
    <p:sldId id="261" r:id="rId3"/>
    <p:sldId id="265" r:id="rId4"/>
    <p:sldId id="262" r:id="rId5"/>
    <p:sldId id="287" r:id="rId6"/>
    <p:sldId id="286" r:id="rId7"/>
    <p:sldId id="288" r:id="rId8"/>
    <p:sldId id="289" r:id="rId9"/>
    <p:sldId id="263" r:id="rId10"/>
    <p:sldId id="264" r:id="rId11"/>
    <p:sldId id="290" r:id="rId12"/>
    <p:sldId id="268" r:id="rId13"/>
    <p:sldId id="267" r:id="rId14"/>
    <p:sldId id="269" r:id="rId15"/>
    <p:sldId id="270" r:id="rId16"/>
    <p:sldId id="271" r:id="rId17"/>
    <p:sldId id="285" r:id="rId18"/>
    <p:sldId id="272" r:id="rId19"/>
    <p:sldId id="273" r:id="rId20"/>
    <p:sldId id="274" r:id="rId21"/>
    <p:sldId id="275" r:id="rId22"/>
    <p:sldId id="266" r:id="rId23"/>
    <p:sldId id="276" r:id="rId24"/>
    <p:sldId id="277" r:id="rId25"/>
    <p:sldId id="278" r:id="rId26"/>
    <p:sldId id="279" r:id="rId27"/>
    <p:sldId id="280" r:id="rId28"/>
    <p:sldId id="281" r:id="rId29"/>
    <p:sldId id="282" r:id="rId30"/>
    <p:sldId id="283" r:id="rId31"/>
    <p:sldId id="284" r:id="rId32"/>
  </p:sldIdLst>
  <p:sldSz cx="12192000" cy="6858000"/>
  <p:notesSz cx="6858000" cy="9144000"/>
  <p:defaultTextStyle>
    <a:defPPr>
      <a:defRPr lang="zh-CN"/>
    </a:defPPr>
    <a:lvl1pPr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9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31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03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75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63F"/>
    <a:srgbClr val="CE8983"/>
    <a:srgbClr val="222832"/>
    <a:srgbClr val="2C3441"/>
    <a:srgbClr val="007BC6"/>
    <a:srgbClr val="2194B3"/>
    <a:srgbClr val="225F74"/>
    <a:srgbClr val="1C2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4" autoAdjust="0"/>
    <p:restoredTop sz="94660" autoAdjust="0"/>
  </p:normalViewPr>
  <p:slideViewPr>
    <p:cSldViewPr snapToGrid="0" showGuides="1">
      <p:cViewPr varScale="1">
        <p:scale>
          <a:sx n="110" d="100"/>
          <a:sy n="110" d="100"/>
        </p:scale>
        <p:origin x="690" y="102"/>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solidFill>
                <a:srgbClr val="000000">
                  <a:lumMod val="65000"/>
                  <a:lumOff val="35000"/>
                </a:srgbClr>
              </a:solidFill>
            </a:ln>
          </c:spPr>
          <c:dPt>
            <c:idx val="0"/>
            <c:bubble3D val="0"/>
            <c:spPr>
              <a:solidFill>
                <a:srgbClr val="000000">
                  <a:lumMod val="65000"/>
                  <a:lumOff val="35000"/>
                </a:srgbClr>
              </a:solidFill>
              <a:ln w="12640">
                <a:solidFill>
                  <a:srgbClr val="000000">
                    <a:lumMod val="65000"/>
                    <a:lumOff val="35000"/>
                  </a:srgbClr>
                </a:solidFill>
                <a:prstDash val="solid"/>
              </a:ln>
            </c:spPr>
          </c:dPt>
          <c:dPt>
            <c:idx val="1"/>
            <c:bubble3D val="0"/>
            <c:spPr>
              <a:noFill/>
              <a:ln w="12640">
                <a:solidFill>
                  <a:srgbClr val="000000">
                    <a:lumMod val="65000"/>
                    <a:lumOff val="35000"/>
                  </a:srgbClr>
                </a:solidFill>
                <a:prstDash val="solid"/>
              </a:ln>
            </c:spPr>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ser>
        <c:dLbls>
          <c:showLegendKey val="0"/>
          <c:showVal val="0"/>
          <c:showCatName val="0"/>
          <c:showSerName val="0"/>
          <c:showPercent val="0"/>
          <c:showBubbleSize val="0"/>
          <c:showLeaderLines val="1"/>
        </c:dLbls>
        <c:firstSliceAng val="0"/>
        <c:holeSize val="68"/>
      </c:doughnutChart>
      <c:spPr>
        <a:noFill/>
        <a:ln w="25306">
          <a:noFill/>
        </a:ln>
      </c:spPr>
    </c:plotArea>
    <c:plotVisOnly val="1"/>
    <c:dispBlanksAs val="zero"/>
    <c:showDLblsOverMax val="0"/>
  </c:chart>
  <c:spPr>
    <a:noFill/>
    <a:ln>
      <a:noFill/>
    </a:ln>
  </c:spPr>
  <c:txPr>
    <a:bodyPr/>
    <a:lstStyle/>
    <a:p>
      <a:pPr>
        <a:defRPr lang="zh-CN"/>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tx1">
                <a:lumMod val="65000"/>
                <a:lumOff val="35000"/>
              </a:schemeClr>
            </a:solidFill>
            <a:ln>
              <a:solidFill>
                <a:srgbClr val="000000">
                  <a:lumMod val="65000"/>
                  <a:lumOff val="35000"/>
                </a:srgbClr>
              </a:solidFill>
            </a:ln>
          </c:spPr>
          <c:dPt>
            <c:idx val="0"/>
            <c:bubble3D val="0"/>
            <c:spPr>
              <a:solidFill>
                <a:srgbClr val="000000">
                  <a:lumMod val="65000"/>
                  <a:lumOff val="35000"/>
                </a:srgbClr>
              </a:solidFill>
              <a:ln w="12662">
                <a:solidFill>
                  <a:srgbClr val="000000">
                    <a:lumMod val="65000"/>
                    <a:lumOff val="35000"/>
                  </a:srgbClr>
                </a:solidFill>
                <a:prstDash val="solid"/>
              </a:ln>
            </c:spPr>
          </c:dPt>
          <c:dPt>
            <c:idx val="1"/>
            <c:bubble3D val="0"/>
            <c:spPr>
              <a:noFill/>
              <a:ln w="12662">
                <a:solidFill>
                  <a:srgbClr val="000000">
                    <a:lumMod val="65000"/>
                    <a:lumOff val="35000"/>
                  </a:srgbClr>
                </a:solidFill>
                <a:prstDash val="solid"/>
              </a:ln>
            </c:spPr>
          </c:dPt>
          <c:cat>
            <c:strRef>
              <c:f>Sheet1!$A$2:$A$3</c:f>
              <c:strCache>
                <c:ptCount val="2"/>
                <c:pt idx="0">
                  <c:v>第一季度</c:v>
                </c:pt>
                <c:pt idx="1">
                  <c:v>第二季度</c:v>
                </c:pt>
              </c:strCache>
            </c:strRef>
          </c:cat>
          <c:val>
            <c:numRef>
              <c:f>Sheet1!$B$2:$B$3</c:f>
              <c:numCache>
                <c:formatCode>General</c:formatCode>
                <c:ptCount val="2"/>
                <c:pt idx="0">
                  <c:v>2.5</c:v>
                </c:pt>
                <c:pt idx="1">
                  <c:v>7.5</c:v>
                </c:pt>
              </c:numCache>
            </c:numRef>
          </c:val>
        </c:ser>
        <c:dLbls>
          <c:showLegendKey val="0"/>
          <c:showVal val="0"/>
          <c:showCatName val="0"/>
          <c:showSerName val="0"/>
          <c:showPercent val="0"/>
          <c:showBubbleSize val="0"/>
          <c:showLeaderLines val="1"/>
        </c:dLbls>
        <c:firstSliceAng val="0"/>
        <c:holeSize val="68"/>
      </c:doughnutChart>
      <c:spPr>
        <a:noFill/>
        <a:ln w="25351">
          <a:noFill/>
        </a:ln>
      </c:spPr>
    </c:plotArea>
    <c:plotVisOnly val="1"/>
    <c:dispBlanksAs val="zero"/>
    <c:showDLblsOverMax val="0"/>
  </c:chart>
  <c:spPr>
    <a:noFill/>
    <a:ln>
      <a:noFill/>
    </a:ln>
  </c:spPr>
  <c:txPr>
    <a:bodyPr/>
    <a:lstStyle/>
    <a:p>
      <a:pPr>
        <a:defRPr lang="zh-CN"/>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0CC99"/>
            </a:solidFill>
            <a:ln>
              <a:solidFill>
                <a:srgbClr val="000000">
                  <a:lumMod val="65000"/>
                  <a:lumOff val="35000"/>
                </a:srgbClr>
              </a:solidFill>
            </a:ln>
          </c:spPr>
          <c:dPt>
            <c:idx val="0"/>
            <c:bubble3D val="0"/>
            <c:spPr>
              <a:solidFill>
                <a:srgbClr val="000000">
                  <a:lumMod val="65000"/>
                  <a:lumOff val="35000"/>
                </a:srgbClr>
              </a:solidFill>
              <a:ln w="12662">
                <a:solidFill>
                  <a:srgbClr val="000000">
                    <a:lumMod val="65000"/>
                    <a:lumOff val="35000"/>
                  </a:srgbClr>
                </a:solidFill>
                <a:prstDash val="solid"/>
              </a:ln>
            </c:spPr>
          </c:dPt>
          <c:dPt>
            <c:idx val="1"/>
            <c:bubble3D val="0"/>
            <c:spPr>
              <a:noFill/>
              <a:ln w="12662">
                <a:solidFill>
                  <a:srgbClr val="000000">
                    <a:lumMod val="65000"/>
                    <a:lumOff val="35000"/>
                  </a:srgbClr>
                </a:solidFill>
                <a:prstDash val="solid"/>
              </a:ln>
            </c:spPr>
          </c:dPt>
          <c:cat>
            <c:strRef>
              <c:f>Sheet1!$A$2:$A$3</c:f>
              <c:strCache>
                <c:ptCount val="2"/>
                <c:pt idx="0">
                  <c:v>第一季度</c:v>
                </c:pt>
                <c:pt idx="1">
                  <c:v>第二季度</c:v>
                </c:pt>
              </c:strCache>
            </c:strRef>
          </c:cat>
          <c:val>
            <c:numRef>
              <c:f>Sheet1!$B$2:$B$3</c:f>
              <c:numCache>
                <c:formatCode>General</c:formatCode>
                <c:ptCount val="2"/>
                <c:pt idx="0">
                  <c:v>5</c:v>
                </c:pt>
                <c:pt idx="1">
                  <c:v>5</c:v>
                </c:pt>
              </c:numCache>
            </c:numRef>
          </c:val>
        </c:ser>
        <c:dLbls>
          <c:showLegendKey val="0"/>
          <c:showVal val="0"/>
          <c:showCatName val="0"/>
          <c:showSerName val="0"/>
          <c:showPercent val="0"/>
          <c:showBubbleSize val="0"/>
          <c:showLeaderLines val="1"/>
        </c:dLbls>
        <c:firstSliceAng val="0"/>
        <c:holeSize val="68"/>
      </c:doughnutChart>
      <c:spPr>
        <a:noFill/>
        <a:ln w="25351">
          <a:noFill/>
        </a:ln>
      </c:spPr>
    </c:plotArea>
    <c:plotVisOnly val="1"/>
    <c:dispBlanksAs val="zero"/>
    <c:showDLblsOverMax val="0"/>
  </c:chart>
  <c:spPr>
    <a:noFill/>
    <a:ln>
      <a:noFill/>
    </a:ln>
  </c:spPr>
  <c:txPr>
    <a:bodyPr/>
    <a:lstStyle/>
    <a:p>
      <a:pPr>
        <a:defRPr lang="zh-CN"/>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F50BDC0E-2239-45DF-9524-A1CF3E0711BE}" type="datetimeFigureOut">
              <a:rPr lang="zh-CN" altLang="en-US"/>
              <a:t>2019/3/13</a:t>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0E607BD0-D7C9-48FE-820C-9907E3322313}" type="slidenum">
              <a:rPr lang="zh-CN" altLang="en-US"/>
              <a:t>‹#›</a:t>
            </a:fld>
            <a:endParaRPr lang="zh-CN" altLang="en-US">
              <a:cs typeface="+mn-cs"/>
            </a:endParaRPr>
          </a:p>
        </p:txBody>
      </p:sp>
    </p:spTree>
    <p:extLst>
      <p:ext uri="{BB962C8B-B14F-4D97-AF65-F5344CB8AC3E}">
        <p14:creationId xmlns:p14="http://schemas.microsoft.com/office/powerpoint/2010/main" val="274675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84F37D08-85E4-4BFC-AC0F-A700EED159BA}" type="datetimeFigureOut">
              <a:rPr lang="zh-CN" altLang="en-US"/>
              <a:t>2019/3/13</a:t>
            </a:fld>
            <a:endParaRPr lang="zh-CN" altLang="en-US">
              <a:cs typeface="+mn-cs"/>
            </a:endParaRPr>
          </a:p>
        </p:txBody>
      </p:sp>
      <p:sp>
        <p:nvSpPr>
          <p:cNvPr id="91140"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7413"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5E0E6BE5-EEEF-48E6-89B7-39F5FAB15DA9}" type="slidenum">
              <a:rPr lang="zh-CN" altLang="en-US"/>
              <a:t>‹#›</a:t>
            </a:fld>
            <a:endParaRPr lang="zh-CN" altLang="en-US">
              <a:cs typeface="+mn-cs"/>
            </a:endParaRPr>
          </a:p>
        </p:txBody>
      </p:sp>
    </p:spTree>
    <p:extLst>
      <p:ext uri="{BB962C8B-B14F-4D97-AF65-F5344CB8AC3E}">
        <p14:creationId xmlns:p14="http://schemas.microsoft.com/office/powerpoint/2010/main" val="3847354241"/>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8C2294-2A10-4BFF-BAB4-CF89F71F9993}" type="slidenum">
              <a:rPr lang="zh-CN" altLang="en-US" smtClean="0"/>
              <a:t>1</a:t>
            </a:fld>
            <a:endParaRPr lang="zh-CN" altLang="en-US">
              <a:cs typeface="+mn-cs"/>
            </a:endParaRPr>
          </a:p>
        </p:txBody>
      </p:sp>
    </p:spTree>
    <p:extLst>
      <p:ext uri="{BB962C8B-B14F-4D97-AF65-F5344CB8AC3E}">
        <p14:creationId xmlns:p14="http://schemas.microsoft.com/office/powerpoint/2010/main" val="124322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p:sp>
      <p:sp>
        <p:nvSpPr>
          <p:cNvPr id="96259"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DE818977-4CC0-4604-B727-B0E627050D5D}" type="slidenum">
              <a:rPr lang="zh-CN" altLang="en-US" smtClean="0"/>
              <a:t>2</a:t>
            </a:fld>
            <a:endParaRPr lang="zh-CN" altLang="en-US">
              <a:cs typeface="+mn-cs"/>
            </a:endParaRPr>
          </a:p>
        </p:txBody>
      </p:sp>
    </p:spTree>
    <p:extLst>
      <p:ext uri="{BB962C8B-B14F-4D97-AF65-F5344CB8AC3E}">
        <p14:creationId xmlns:p14="http://schemas.microsoft.com/office/powerpoint/2010/main" val="2817448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453C0636-3E1B-4F45-9EAE-DF5EF7477ACF}" type="slidenum">
              <a:rPr lang="zh-CN" altLang="en-US" smtClean="0"/>
              <a:t>19</a:t>
            </a:fld>
            <a:endParaRPr lang="zh-CN" altLang="en-US">
              <a:cs typeface="+mn-cs"/>
            </a:endParaRPr>
          </a:p>
        </p:txBody>
      </p:sp>
    </p:spTree>
    <p:extLst>
      <p:ext uri="{BB962C8B-B14F-4D97-AF65-F5344CB8AC3E}">
        <p14:creationId xmlns:p14="http://schemas.microsoft.com/office/powerpoint/2010/main" val="2219988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p:sp>
      <p:sp>
        <p:nvSpPr>
          <p:cNvPr id="110595"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2E7D1E3A-1430-458E-8782-2333A704AF2E}" type="slidenum">
              <a:rPr lang="zh-CN" altLang="en-US" smtClean="0"/>
              <a:t>20</a:t>
            </a:fld>
            <a:endParaRPr lang="zh-CN" altLang="en-US">
              <a:cs typeface="+mn-cs"/>
            </a:endParaRPr>
          </a:p>
        </p:txBody>
      </p:sp>
    </p:spTree>
    <p:extLst>
      <p:ext uri="{BB962C8B-B14F-4D97-AF65-F5344CB8AC3E}">
        <p14:creationId xmlns:p14="http://schemas.microsoft.com/office/powerpoint/2010/main" val="1915228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p:sp>
      <p:sp>
        <p:nvSpPr>
          <p:cNvPr id="122883"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264090-062A-4AB0-B5F3-EB3798E9AB97}" type="slidenum">
              <a:rPr lang="zh-CN" altLang="en-US" smtClean="0"/>
              <a:t>31</a:t>
            </a:fld>
            <a:endParaRPr lang="zh-CN" altLang="en-US">
              <a:cs typeface="+mn-cs"/>
            </a:endParaRPr>
          </a:p>
        </p:txBody>
      </p:sp>
    </p:spTree>
    <p:extLst>
      <p:ext uri="{BB962C8B-B14F-4D97-AF65-F5344CB8AC3E}">
        <p14:creationId xmlns:p14="http://schemas.microsoft.com/office/powerpoint/2010/main" val="112902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cSld>
  <p:clrMapOvr>
    <a:masterClrMapping/>
  </p:clrMapOvr>
  <p:transition spd="slow" advTm="965">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transition spd="slow" advTm="965">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spd="slow" advTm="965">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Tree>
  </p:cSld>
  <p:clrMapOvr>
    <a:masterClrMapping/>
  </p:clrMapOvr>
  <p:transition spd="slow" advTm="965">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Tm="965">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spd="slow" advTm="965">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spd="slow" advTm="965">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模板下载：</a:t>
            </a:r>
            <a:r>
              <a:rPr lang="en-US" altLang="zh-CN" sz="100" dirty="0">
                <a:solidFill>
                  <a:schemeClr val="bg1">
                    <a:lumMod val="95000"/>
                  </a:schemeClr>
                </a:solidFill>
                <a:latin typeface="Calibri" panose="020F0502020204030204"/>
                <a:ea typeface="宋体" panose="02010600030101010101" pitchFamily="2" charset="-122"/>
              </a:rPr>
              <a:t>www.1ppt.com/moban/     </a:t>
            </a:r>
            <a:r>
              <a:rPr lang="zh-CN" altLang="en-US" sz="100" dirty="0">
                <a:solidFill>
                  <a:schemeClr val="bg1">
                    <a:lumMod val="95000"/>
                  </a:schemeClr>
                </a:solidFill>
                <a:latin typeface="Calibri" panose="020F0502020204030204"/>
                <a:ea typeface="宋体" panose="02010600030101010101" pitchFamily="2" charset="-122"/>
              </a:rPr>
              <a:t>行业</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www.1ppt.com/hangye/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节日</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www.1ppt.com/jieri/           PPT</a:t>
            </a:r>
            <a:r>
              <a:rPr lang="zh-CN" altLang="en-US" sz="100" dirty="0">
                <a:solidFill>
                  <a:schemeClr val="bg1">
                    <a:lumMod val="95000"/>
                  </a:schemeClr>
                </a:solidFill>
                <a:latin typeface="Calibri" panose="020F0502020204030204"/>
                <a:ea typeface="宋体" panose="02010600030101010101" pitchFamily="2" charset="-122"/>
              </a:rPr>
              <a:t>素材下载：</a:t>
            </a:r>
            <a:r>
              <a:rPr lang="en-US" altLang="zh-CN" sz="100" dirty="0">
                <a:solidFill>
                  <a:schemeClr val="bg1">
                    <a:lumMod val="95000"/>
                  </a:schemeClr>
                </a:solidFill>
                <a:latin typeface="Calibri" panose="020F0502020204030204"/>
                <a:ea typeface="宋体" panose="02010600030101010101" pitchFamily="2" charset="-122"/>
              </a:rPr>
              <a:t>www.1ppt.com/sucai/</a:t>
            </a: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背景图片：</a:t>
            </a:r>
            <a:r>
              <a:rPr lang="en-US" altLang="zh-CN" sz="100" dirty="0">
                <a:solidFill>
                  <a:schemeClr val="bg1">
                    <a:lumMod val="95000"/>
                  </a:schemeClr>
                </a:solidFill>
                <a:latin typeface="Calibri" panose="020F0502020204030204"/>
                <a:ea typeface="宋体" panose="02010600030101010101" pitchFamily="2" charset="-122"/>
              </a:rPr>
              <a:t>www.1ppt.com/beijing/      PPT</a:t>
            </a:r>
            <a:r>
              <a:rPr lang="zh-CN" altLang="en-US" sz="100" dirty="0">
                <a:solidFill>
                  <a:schemeClr val="bg1">
                    <a:lumMod val="95000"/>
                  </a:schemeClr>
                </a:solidFill>
                <a:latin typeface="Calibri" panose="020F0502020204030204"/>
                <a:ea typeface="宋体" panose="02010600030101010101" pitchFamily="2" charset="-122"/>
              </a:rPr>
              <a:t>图表下载：</a:t>
            </a:r>
            <a:r>
              <a:rPr lang="en-US" altLang="zh-CN" sz="100" dirty="0">
                <a:solidFill>
                  <a:schemeClr val="bg1">
                    <a:lumMod val="95000"/>
                  </a:schemeClr>
                </a:solidFill>
                <a:latin typeface="Calibri" panose="020F0502020204030204"/>
                <a:ea typeface="宋体" panose="02010600030101010101" pitchFamily="2" charset="-122"/>
              </a:rPr>
              <a:t>www.1ppt.com/tubiao/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优秀</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下载：</a:t>
            </a:r>
            <a:r>
              <a:rPr lang="en-US" altLang="zh-CN" sz="100" dirty="0">
                <a:solidFill>
                  <a:schemeClr val="bg1">
                    <a:lumMod val="95000"/>
                  </a:schemeClr>
                </a:solidFill>
                <a:latin typeface="Calibri" panose="020F0502020204030204"/>
                <a:ea typeface="宋体" panose="02010600030101010101" pitchFamily="2" charset="-122"/>
              </a:rPr>
              <a:t>www.1ppt.com/xiazai/        PPT</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www.1ppt.com/powerpoint/      </a:t>
            </a: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Word</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www.1ppt.com/word/              Excel</a:t>
            </a:r>
            <a:r>
              <a:rPr lang="zh-CN" altLang="en-US" sz="100" dirty="0">
                <a:solidFill>
                  <a:schemeClr val="bg1">
                    <a:lumMod val="95000"/>
                  </a:schemeClr>
                </a:solidFill>
                <a:latin typeface="Calibri" panose="020F0502020204030204"/>
                <a:ea typeface="宋体" panose="02010600030101010101" pitchFamily="2" charset="-122"/>
              </a:rPr>
              <a:t>教程：</a:t>
            </a:r>
            <a:r>
              <a:rPr lang="en-US" altLang="zh-CN" sz="100" dirty="0">
                <a:solidFill>
                  <a:schemeClr val="bg1">
                    <a:lumMod val="95000"/>
                  </a:schemeClr>
                </a:solidFill>
                <a:latin typeface="Calibri" panose="020F0502020204030204"/>
                <a:ea typeface="宋体" panose="02010600030101010101" pitchFamily="2" charset="-122"/>
              </a:rPr>
              <a:t>www.1ppt.com/excel/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资料下载：</a:t>
            </a:r>
            <a:r>
              <a:rPr lang="en-US" altLang="zh-CN" sz="100" dirty="0">
                <a:solidFill>
                  <a:schemeClr val="bg1">
                    <a:lumMod val="95000"/>
                  </a:schemeClr>
                </a:solidFill>
                <a:latin typeface="Calibri" panose="020F0502020204030204"/>
                <a:ea typeface="宋体" panose="02010600030101010101" pitchFamily="2" charset="-122"/>
              </a:rPr>
              <a:t>www.1ppt.com/ziliao/                PPT</a:t>
            </a:r>
            <a:r>
              <a:rPr lang="zh-CN" altLang="en-US" sz="100" dirty="0">
                <a:solidFill>
                  <a:schemeClr val="bg1">
                    <a:lumMod val="95000"/>
                  </a:schemeClr>
                </a:solidFill>
                <a:latin typeface="Calibri" panose="020F0502020204030204"/>
                <a:ea typeface="宋体" panose="02010600030101010101" pitchFamily="2" charset="-122"/>
              </a:rPr>
              <a:t>课件下载：</a:t>
            </a:r>
            <a:r>
              <a:rPr lang="en-US" altLang="zh-CN" sz="100" dirty="0">
                <a:solidFill>
                  <a:schemeClr val="bg1">
                    <a:lumMod val="95000"/>
                  </a:schemeClr>
                </a:solidFill>
                <a:latin typeface="Calibri" panose="020F0502020204030204"/>
                <a:ea typeface="宋体" panose="02010600030101010101" pitchFamily="2" charset="-122"/>
              </a:rPr>
              <a:t>www.1ppt.com/kejian/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范文下载：</a:t>
            </a:r>
            <a:r>
              <a:rPr lang="en-US" altLang="zh-CN" sz="100" dirty="0">
                <a:solidFill>
                  <a:schemeClr val="bg1">
                    <a:lumMod val="95000"/>
                  </a:schemeClr>
                </a:solidFill>
                <a:latin typeface="Calibri" panose="020F0502020204030204"/>
                <a:ea typeface="宋体" panose="02010600030101010101" pitchFamily="2" charset="-122"/>
              </a:rPr>
              <a:t>www.1ppt.com/fanwen/             </a:t>
            </a:r>
            <a:r>
              <a:rPr lang="zh-CN" altLang="en-US" sz="100" dirty="0">
                <a:solidFill>
                  <a:schemeClr val="bg1">
                    <a:lumMod val="95000"/>
                  </a:schemeClr>
                </a:solidFill>
                <a:latin typeface="Calibri" panose="020F0502020204030204"/>
                <a:ea typeface="宋体" panose="02010600030101010101" pitchFamily="2" charset="-122"/>
              </a:rPr>
              <a:t>试卷下载：</a:t>
            </a:r>
            <a:r>
              <a:rPr lang="en-US" altLang="zh-CN" sz="100" dirty="0">
                <a:solidFill>
                  <a:schemeClr val="bg1">
                    <a:lumMod val="95000"/>
                  </a:schemeClr>
                </a:solidFill>
                <a:latin typeface="Calibri" panose="020F0502020204030204"/>
                <a:ea typeface="宋体" panose="02010600030101010101" pitchFamily="2" charset="-122"/>
              </a:rPr>
              <a:t>www.1ppt.com/shiti/  </a:t>
            </a: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教案下载：</a:t>
            </a:r>
            <a:r>
              <a:rPr lang="en-US" altLang="zh-CN" sz="100" dirty="0">
                <a:solidFill>
                  <a:schemeClr val="bg1">
                    <a:lumMod val="95000"/>
                  </a:schemeClr>
                </a:solidFill>
                <a:latin typeface="Calibri" panose="020F0502020204030204"/>
                <a:ea typeface="宋体" panose="02010600030101010101" pitchFamily="2" charset="-122"/>
              </a:rPr>
              <a:t>www.1ppt.com/jiaoan/  </a:t>
            </a:r>
            <a:r>
              <a:rPr lang="en-US" altLang="zh-CN" sz="100" dirty="0" smtClean="0">
                <a:solidFill>
                  <a:schemeClr val="bg1">
                    <a:lumMod val="95000"/>
                  </a:schemeClr>
                </a:solidFill>
                <a:latin typeface="Calibri" panose="020F0502020204030204"/>
                <a:ea typeface="宋体" panose="02010600030101010101" pitchFamily="2" charset="-122"/>
              </a:rPr>
              <a:t>      </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smtClean="0">
                <a:solidFill>
                  <a:schemeClr val="bg1">
                    <a:lumMod val="95000"/>
                  </a:schemeClr>
                </a:solidFill>
                <a:latin typeface="Calibri" panose="020F0502020204030204"/>
                <a:ea typeface="宋体" panose="02010600030101010101" pitchFamily="2" charset="-122"/>
              </a:rPr>
              <a:t>字体下载：</a:t>
            </a:r>
            <a:r>
              <a:rPr lang="en-US" altLang="zh-CN" sz="100" dirty="0" smtClean="0">
                <a:solidFill>
                  <a:schemeClr val="bg1">
                    <a:lumMod val="95000"/>
                  </a:schemeClr>
                </a:solidFill>
                <a:latin typeface="Calibri" panose="020F0502020204030204"/>
                <a:ea typeface="宋体" panose="02010600030101010101" pitchFamily="2" charset="-122"/>
              </a:rPr>
              <a:t>www.1ppt.com/ziti/</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 </a:t>
            </a:r>
            <a:endParaRPr lang="zh-CN" altLang="en-US" sz="100" dirty="0">
              <a:solidFill>
                <a:schemeClr val="bg1">
                  <a:lumMod val="95000"/>
                </a:scheme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Tm="965">
    <p:push dir="u"/>
  </p:transition>
  <p:txStyles>
    <p:titleStyle>
      <a:lvl1pPr algn="l" defTabSz="912495" rtl="0" eaLnBrk="0" fontAlgn="base" hangingPunct="0">
        <a:lnSpc>
          <a:spcPct val="90000"/>
        </a:lnSpc>
        <a:spcBef>
          <a:spcPct val="0"/>
        </a:spcBef>
        <a:spcAft>
          <a:spcPct val="0"/>
        </a:spcAft>
        <a:defRPr sz="4400">
          <a:solidFill>
            <a:schemeClr val="tx1"/>
          </a:solidFill>
          <a:latin typeface="+mj-lt"/>
          <a:ea typeface="+mj-ea"/>
          <a:cs typeface="+mj-cs"/>
        </a:defRPr>
      </a:lvl1pPr>
      <a:lvl2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330" indent="-227330" algn="l" defTabSz="912495"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4530" indent="-227330" algn="l" defTabSz="912495"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17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5989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61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33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77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49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文本框 6"/>
          <p:cNvSpPr txBox="1">
            <a:spLocks noChangeArrowheads="1"/>
          </p:cNvSpPr>
          <p:nvPr/>
        </p:nvSpPr>
        <p:spPr bwMode="auto">
          <a:xfrm>
            <a:off x="5239979" y="2536825"/>
            <a:ext cx="45977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en-US" altLang="zh-CN" sz="7200" b="1" dirty="0" err="1" smtClean="0">
                <a:solidFill>
                  <a:schemeClr val="tx1">
                    <a:lumMod val="65000"/>
                    <a:lumOff val="35000"/>
                  </a:schemeClr>
                </a:solidFill>
                <a:latin typeface="方正兰亭超细黑简体" panose="02000000000000000000" pitchFamily="2" charset="-122"/>
                <a:ea typeface="方正兰亭超细黑简体" panose="02000000000000000000" pitchFamily="2" charset="-122"/>
              </a:rPr>
              <a:t>GraphQL</a:t>
            </a:r>
            <a:endParaRPr lang="zh-CN" altLang="en-US" sz="4400" dirty="0">
              <a:solidFill>
                <a:schemeClr val="tx1">
                  <a:lumMod val="65000"/>
                  <a:lumOff val="35000"/>
                </a:schemeClr>
              </a:solidFill>
              <a:latin typeface="幼圆" panose="02010509060101010101" pitchFamily="49" charset="-122"/>
              <a:ea typeface="幼圆" panose="02010509060101010101" pitchFamily="49" charset="-122"/>
            </a:endParaRPr>
          </a:p>
        </p:txBody>
      </p:sp>
      <p:cxnSp>
        <p:nvCxnSpPr>
          <p:cNvPr id="93188" name="直接连接符 6"/>
          <p:cNvCxnSpPr/>
          <p:nvPr/>
        </p:nvCxnSpPr>
        <p:spPr bwMode="auto">
          <a:xfrm>
            <a:off x="4195763" y="3832225"/>
            <a:ext cx="68167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93189" name="图片 2"/>
          <p:cNvPicPr>
            <a:picLocks noChangeAspect="1"/>
          </p:cNvPicPr>
          <p:nvPr/>
        </p:nvPicPr>
        <p:blipFill>
          <a:blip r:embed="rId3" cstate="screen"/>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组合 8"/>
          <p:cNvGrpSpPr/>
          <p:nvPr/>
        </p:nvGrpSpPr>
        <p:grpSpPr bwMode="auto">
          <a:xfrm>
            <a:off x="0" y="0"/>
            <a:ext cx="4965700" cy="6858000"/>
            <a:chOff x="0" y="0"/>
            <a:chExt cx="4965700" cy="6858000"/>
          </a:xfrm>
        </p:grpSpPr>
        <p:pic>
          <p:nvPicPr>
            <p:cNvPr id="100367"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0368"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示例</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3" name="文本框 22"/>
          <p:cNvSpPr txBox="1"/>
          <p:nvPr/>
        </p:nvSpPr>
        <p:spPr>
          <a:xfrm>
            <a:off x="3771330" y="1688089"/>
            <a:ext cx="3517743" cy="2308324"/>
          </a:xfrm>
          <a:prstGeom prst="rect">
            <a:avLst/>
          </a:prstGeom>
          <a:noFill/>
        </p:spPr>
        <p:txBody>
          <a:bodyPr wrap="square" rtlCol="0">
            <a:spAutoFit/>
          </a:bodyPr>
          <a:lstStyle/>
          <a:p>
            <a:r>
              <a:rPr lang="en-US" altLang="zh-CN" sz="1600" b="1" dirty="0"/>
              <a:t>/users </a:t>
            </a:r>
            <a:r>
              <a:rPr lang="en-US" altLang="zh-CN" sz="1600" b="1" dirty="0" smtClean="0"/>
              <a:t>		get</a:t>
            </a:r>
            <a:endParaRPr lang="en-US" altLang="zh-CN" sz="1600" b="1" dirty="0"/>
          </a:p>
          <a:p>
            <a:endParaRPr lang="en-US" altLang="zh-CN" sz="1600" b="1" dirty="0"/>
          </a:p>
          <a:p>
            <a:r>
              <a:rPr lang="en-US" altLang="zh-CN" sz="1600" b="1" dirty="0"/>
              <a:t>/</a:t>
            </a:r>
            <a:r>
              <a:rPr lang="en-US" altLang="zh-CN" sz="1600" b="1" dirty="0" smtClean="0"/>
              <a:t>users/</a:t>
            </a:r>
            <a:r>
              <a:rPr lang="en-US" altLang="zh-CN" sz="1600" b="1" dirty="0" err="1" smtClean="0"/>
              <a:t>userId</a:t>
            </a:r>
            <a:r>
              <a:rPr lang="en-US" altLang="zh-CN" sz="1600" b="1" dirty="0" smtClean="0"/>
              <a:t>	 </a:t>
            </a:r>
            <a:r>
              <a:rPr lang="en-US" altLang="zh-CN" sz="1600" b="1" dirty="0"/>
              <a:t>get</a:t>
            </a:r>
          </a:p>
          <a:p>
            <a:endParaRPr lang="en-US" altLang="zh-CN" sz="1600" b="1" dirty="0"/>
          </a:p>
          <a:p>
            <a:r>
              <a:rPr lang="en-US" altLang="zh-CN" sz="1600" b="1" dirty="0"/>
              <a:t>/</a:t>
            </a:r>
            <a:r>
              <a:rPr lang="en-US" altLang="zh-CN" sz="1600" b="1" dirty="0" smtClean="0"/>
              <a:t>users		 </a:t>
            </a:r>
            <a:r>
              <a:rPr lang="en-US" altLang="zh-CN" sz="1600" b="1" dirty="0"/>
              <a:t>post</a:t>
            </a:r>
          </a:p>
          <a:p>
            <a:endParaRPr lang="en-US" altLang="zh-CN" sz="1600" b="1" dirty="0"/>
          </a:p>
          <a:p>
            <a:r>
              <a:rPr lang="en-US" altLang="zh-CN" sz="1600" b="1" dirty="0"/>
              <a:t>/</a:t>
            </a:r>
            <a:r>
              <a:rPr lang="en-US" altLang="zh-CN" sz="1600" b="1" dirty="0" smtClean="0"/>
              <a:t>users/</a:t>
            </a:r>
            <a:r>
              <a:rPr lang="en-US" altLang="zh-CN" sz="1600" b="1" dirty="0" err="1" smtClean="0"/>
              <a:t>userId</a:t>
            </a:r>
            <a:r>
              <a:rPr lang="en-US" altLang="zh-CN" sz="1600" b="1" dirty="0" smtClean="0"/>
              <a:t>	 put</a:t>
            </a:r>
            <a:endParaRPr lang="en-US" altLang="zh-CN" sz="1600" b="1" dirty="0"/>
          </a:p>
          <a:p>
            <a:endParaRPr lang="en-US" altLang="zh-CN" sz="1600" b="1" dirty="0"/>
          </a:p>
          <a:p>
            <a:r>
              <a:rPr lang="en-US" altLang="zh-CN" sz="1600" b="1" dirty="0"/>
              <a:t>/</a:t>
            </a:r>
            <a:r>
              <a:rPr lang="en-US" altLang="zh-CN" sz="1600" b="1" dirty="0" smtClean="0"/>
              <a:t>users/</a:t>
            </a:r>
            <a:r>
              <a:rPr lang="en-US" altLang="zh-CN" sz="1600" b="1" dirty="0" err="1" smtClean="0"/>
              <a:t>userId</a:t>
            </a:r>
            <a:r>
              <a:rPr lang="en-US" altLang="zh-CN" sz="1600" b="1" dirty="0" smtClean="0"/>
              <a:t>	 </a:t>
            </a:r>
            <a:r>
              <a:rPr lang="en-US" altLang="zh-CN" sz="1600" b="1" dirty="0"/>
              <a:t>delete</a:t>
            </a:r>
            <a:endParaRPr lang="en-US" altLang="zh-CN" sz="1600" b="1" dirty="0"/>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组合 8"/>
          <p:cNvGrpSpPr/>
          <p:nvPr/>
        </p:nvGrpSpPr>
        <p:grpSpPr bwMode="auto">
          <a:xfrm>
            <a:off x="0" y="0"/>
            <a:ext cx="4965700" cy="6858000"/>
            <a:chOff x="0" y="0"/>
            <a:chExt cx="4965700" cy="6858000"/>
          </a:xfrm>
        </p:grpSpPr>
        <p:pic>
          <p:nvPicPr>
            <p:cNvPr id="100367"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0368"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特性</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pic>
        <p:nvPicPr>
          <p:cNvPr id="1026" name="Picture 2" descr="https://img-blog.csdn.net/20170625151347639?watermark/2/text/aHR0cDovL2Jsb2cuY3Nkbi5uZXQvY2hlbnhpYW9jaGFu/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998" y="2157502"/>
            <a:ext cx="720090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26722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组合 8"/>
          <p:cNvGrpSpPr/>
          <p:nvPr/>
        </p:nvGrpSpPr>
        <p:grpSpPr bwMode="auto">
          <a:xfrm>
            <a:off x="0" y="0"/>
            <a:ext cx="4965700" cy="6858000"/>
            <a:chOff x="0" y="0"/>
            <a:chExt cx="4965700" cy="6858000"/>
          </a:xfrm>
        </p:grpSpPr>
        <p:pic>
          <p:nvPicPr>
            <p:cNvPr id="102442"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4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规范</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grpSp>
        <p:nvGrpSpPr>
          <p:cNvPr id="76" name="组合 75"/>
          <p:cNvGrpSpPr/>
          <p:nvPr/>
        </p:nvGrpSpPr>
        <p:grpSpPr bwMode="auto">
          <a:xfrm>
            <a:off x="5511800" y="3914775"/>
            <a:ext cx="515938" cy="939800"/>
            <a:chOff x="4140330" y="4202620"/>
            <a:chExt cx="690184" cy="1252671"/>
          </a:xfrm>
        </p:grpSpPr>
        <p:sp>
          <p:nvSpPr>
            <p:cNvPr id="77" name="矩形 76"/>
            <p:cNvSpPr/>
            <p:nvPr/>
          </p:nvSpPr>
          <p:spPr>
            <a:xfrm>
              <a:off x="4214658" y="4202620"/>
              <a:ext cx="541528" cy="12526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41" name="TextBox 8"/>
            <p:cNvSpPr txBox="1">
              <a:spLocks noChangeArrowheads="1"/>
            </p:cNvSpPr>
            <p:nvPr/>
          </p:nvSpPr>
          <p:spPr bwMode="auto">
            <a:xfrm>
              <a:off x="4140330" y="4202621"/>
              <a:ext cx="690184" cy="36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40%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79" name="组合 78"/>
          <p:cNvGrpSpPr/>
          <p:nvPr/>
        </p:nvGrpSpPr>
        <p:grpSpPr bwMode="auto">
          <a:xfrm>
            <a:off x="5916613" y="3090863"/>
            <a:ext cx="515937" cy="1763712"/>
            <a:chOff x="4679972" y="3103682"/>
            <a:chExt cx="690184" cy="2351611"/>
          </a:xfrm>
        </p:grpSpPr>
        <p:sp>
          <p:nvSpPr>
            <p:cNvPr id="80" name="矩形 79"/>
            <p:cNvSpPr/>
            <p:nvPr/>
          </p:nvSpPr>
          <p:spPr>
            <a:xfrm>
              <a:off x="4754299" y="3103682"/>
              <a:ext cx="541530" cy="23516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2439" name="TextBox 9"/>
            <p:cNvSpPr txBox="1">
              <a:spLocks noChangeArrowheads="1"/>
            </p:cNvSpPr>
            <p:nvPr/>
          </p:nvSpPr>
          <p:spPr bwMode="auto">
            <a:xfrm>
              <a:off x="4679972" y="3103682"/>
              <a:ext cx="690184" cy="3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70%</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82" name="组合 81"/>
          <p:cNvGrpSpPr/>
          <p:nvPr/>
        </p:nvGrpSpPr>
        <p:grpSpPr bwMode="auto">
          <a:xfrm>
            <a:off x="4138613" y="4117975"/>
            <a:ext cx="515937" cy="736600"/>
            <a:chOff x="2310258" y="4473892"/>
            <a:chExt cx="688166" cy="981400"/>
          </a:xfrm>
        </p:grpSpPr>
        <p:sp>
          <p:nvSpPr>
            <p:cNvPr id="83" name="矩形 82"/>
            <p:cNvSpPr/>
            <p:nvPr/>
          </p:nvSpPr>
          <p:spPr>
            <a:xfrm>
              <a:off x="2382251" y="4473892"/>
              <a:ext cx="544180" cy="981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37" name="TextBox 14"/>
            <p:cNvSpPr txBox="1">
              <a:spLocks noChangeArrowheads="1"/>
            </p:cNvSpPr>
            <p:nvPr/>
          </p:nvSpPr>
          <p:spPr bwMode="auto">
            <a:xfrm>
              <a:off x="2310258" y="4473893"/>
              <a:ext cx="688166" cy="36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30%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85" name="组合 84"/>
          <p:cNvGrpSpPr/>
          <p:nvPr/>
        </p:nvGrpSpPr>
        <p:grpSpPr bwMode="auto">
          <a:xfrm>
            <a:off x="4543425" y="3305175"/>
            <a:ext cx="515938" cy="1549400"/>
            <a:chOff x="2849902" y="3388806"/>
            <a:chExt cx="688166" cy="2066485"/>
          </a:xfrm>
        </p:grpSpPr>
        <p:sp>
          <p:nvSpPr>
            <p:cNvPr id="86" name="矩形 85"/>
            <p:cNvSpPr/>
            <p:nvPr/>
          </p:nvSpPr>
          <p:spPr>
            <a:xfrm>
              <a:off x="2921895" y="3388806"/>
              <a:ext cx="544181" cy="206648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2435" name="TextBox 15"/>
            <p:cNvSpPr txBox="1">
              <a:spLocks noChangeArrowheads="1"/>
            </p:cNvSpPr>
            <p:nvPr/>
          </p:nvSpPr>
          <p:spPr bwMode="auto">
            <a:xfrm>
              <a:off x="2849902" y="3388807"/>
              <a:ext cx="688166" cy="36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60%</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bwMode="auto">
          <a:xfrm>
            <a:off x="6884988" y="3562350"/>
            <a:ext cx="515937" cy="1292225"/>
            <a:chOff x="5972422" y="3731944"/>
            <a:chExt cx="688166" cy="1723349"/>
          </a:xfrm>
        </p:grpSpPr>
        <p:sp>
          <p:nvSpPr>
            <p:cNvPr id="89" name="矩形 88"/>
            <p:cNvSpPr/>
            <p:nvPr/>
          </p:nvSpPr>
          <p:spPr>
            <a:xfrm>
              <a:off x="6044415" y="3736178"/>
              <a:ext cx="544180" cy="17191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33" name="TextBox 20"/>
            <p:cNvSpPr txBox="1">
              <a:spLocks noChangeArrowheads="1"/>
            </p:cNvSpPr>
            <p:nvPr/>
          </p:nvSpPr>
          <p:spPr bwMode="auto">
            <a:xfrm>
              <a:off x="5972422" y="3731944"/>
              <a:ext cx="688166" cy="36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50%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bwMode="auto">
          <a:xfrm>
            <a:off x="7296150" y="2762250"/>
            <a:ext cx="517525" cy="2092325"/>
            <a:chOff x="6512064" y="2665416"/>
            <a:chExt cx="688166" cy="2789875"/>
          </a:xfrm>
        </p:grpSpPr>
        <p:sp>
          <p:nvSpPr>
            <p:cNvPr id="92" name="矩形 91"/>
            <p:cNvSpPr/>
            <p:nvPr/>
          </p:nvSpPr>
          <p:spPr>
            <a:xfrm>
              <a:off x="6583836" y="2665416"/>
              <a:ext cx="544622" cy="27898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2431" name="TextBox 21"/>
            <p:cNvSpPr txBox="1">
              <a:spLocks noChangeArrowheads="1"/>
            </p:cNvSpPr>
            <p:nvPr/>
          </p:nvSpPr>
          <p:spPr bwMode="auto">
            <a:xfrm>
              <a:off x="6512064" y="2665417"/>
              <a:ext cx="688166" cy="3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80%</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bwMode="auto">
          <a:xfrm>
            <a:off x="8258175" y="3294063"/>
            <a:ext cx="515938" cy="1560512"/>
            <a:chOff x="7803503" y="3374953"/>
            <a:chExt cx="688166" cy="2080340"/>
          </a:xfrm>
        </p:grpSpPr>
        <p:sp>
          <p:nvSpPr>
            <p:cNvPr id="95" name="矩形 94"/>
            <p:cNvSpPr/>
            <p:nvPr/>
          </p:nvSpPr>
          <p:spPr>
            <a:xfrm>
              <a:off x="7875496" y="3389767"/>
              <a:ext cx="544181" cy="20655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29" name="TextBox 26"/>
            <p:cNvSpPr txBox="1">
              <a:spLocks noChangeArrowheads="1"/>
            </p:cNvSpPr>
            <p:nvPr/>
          </p:nvSpPr>
          <p:spPr bwMode="auto">
            <a:xfrm>
              <a:off x="7803503" y="3374953"/>
              <a:ext cx="688166" cy="36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60%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97" name="组合 96"/>
          <p:cNvGrpSpPr/>
          <p:nvPr/>
        </p:nvGrpSpPr>
        <p:grpSpPr bwMode="auto">
          <a:xfrm>
            <a:off x="8662988" y="2509838"/>
            <a:ext cx="515937" cy="2344737"/>
            <a:chOff x="8343147" y="2328678"/>
            <a:chExt cx="688166" cy="3126615"/>
          </a:xfrm>
        </p:grpSpPr>
        <p:sp>
          <p:nvSpPr>
            <p:cNvPr id="98" name="矩形 97"/>
            <p:cNvSpPr/>
            <p:nvPr/>
          </p:nvSpPr>
          <p:spPr>
            <a:xfrm>
              <a:off x="8415140" y="2328678"/>
              <a:ext cx="544180" cy="31266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2427" name="TextBox 27"/>
            <p:cNvSpPr txBox="1">
              <a:spLocks noChangeArrowheads="1"/>
            </p:cNvSpPr>
            <p:nvPr/>
          </p:nvSpPr>
          <p:spPr bwMode="auto">
            <a:xfrm>
              <a:off x="8343147" y="2328678"/>
              <a:ext cx="688166" cy="36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90%</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100" name="组合 99"/>
          <p:cNvGrpSpPr/>
          <p:nvPr/>
        </p:nvGrpSpPr>
        <p:grpSpPr bwMode="auto">
          <a:xfrm>
            <a:off x="9631363" y="3022600"/>
            <a:ext cx="515937" cy="1831975"/>
            <a:chOff x="9634585" y="3013258"/>
            <a:chExt cx="688166" cy="2442035"/>
          </a:xfrm>
        </p:grpSpPr>
        <p:sp>
          <p:nvSpPr>
            <p:cNvPr id="101" name="矩形 100"/>
            <p:cNvSpPr/>
            <p:nvPr/>
          </p:nvSpPr>
          <p:spPr>
            <a:xfrm>
              <a:off x="9706578" y="3013258"/>
              <a:ext cx="544180" cy="244203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25" name="TextBox 32"/>
            <p:cNvSpPr txBox="1">
              <a:spLocks noChangeArrowheads="1"/>
            </p:cNvSpPr>
            <p:nvPr/>
          </p:nvSpPr>
          <p:spPr bwMode="auto">
            <a:xfrm>
              <a:off x="9634585" y="3013258"/>
              <a:ext cx="688166" cy="36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70%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103" name="组合 102"/>
          <p:cNvGrpSpPr/>
          <p:nvPr/>
        </p:nvGrpSpPr>
        <p:grpSpPr bwMode="auto">
          <a:xfrm>
            <a:off x="9990138" y="2276475"/>
            <a:ext cx="611187" cy="2578100"/>
            <a:chOff x="10093570" y="2018409"/>
            <a:chExt cx="813597" cy="3436883"/>
          </a:xfrm>
        </p:grpSpPr>
        <p:sp>
          <p:nvSpPr>
            <p:cNvPr id="104" name="矩形 103"/>
            <p:cNvSpPr/>
            <p:nvPr/>
          </p:nvSpPr>
          <p:spPr>
            <a:xfrm>
              <a:off x="10228817" y="2018409"/>
              <a:ext cx="543102" cy="34368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23" name="TextBox 33"/>
            <p:cNvSpPr txBox="1">
              <a:spLocks noChangeArrowheads="1"/>
            </p:cNvSpPr>
            <p:nvPr/>
          </p:nvSpPr>
          <p:spPr bwMode="auto">
            <a:xfrm>
              <a:off x="10093570" y="2018596"/>
              <a:ext cx="813597"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100%</a:t>
              </a:r>
              <a:endParaRPr lang="zh-CN" altLang="en-US" sz="1200">
                <a:solidFill>
                  <a:schemeClr val="bg1"/>
                </a:solidFill>
                <a:latin typeface="微软雅黑" panose="020B0503020204020204" pitchFamily="34" charset="-122"/>
                <a:ea typeface="微软雅黑" panose="020B0503020204020204" pitchFamily="34" charset="-122"/>
              </a:endParaRPr>
            </a:p>
          </p:txBody>
        </p:sp>
      </p:grpSp>
      <p:cxnSp>
        <p:nvCxnSpPr>
          <p:cNvPr id="106" name="直接连接符 105"/>
          <p:cNvCxnSpPr/>
          <p:nvPr/>
        </p:nvCxnSpPr>
        <p:spPr>
          <a:xfrm>
            <a:off x="3663950" y="2597150"/>
            <a:ext cx="0" cy="196691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7" name="TextBox 35"/>
          <p:cNvSpPr txBox="1"/>
          <p:nvPr/>
        </p:nvSpPr>
        <p:spPr>
          <a:xfrm>
            <a:off x="3475038" y="4564063"/>
            <a:ext cx="523875" cy="369887"/>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8" name="TextBox 36"/>
          <p:cNvSpPr txBox="1"/>
          <p:nvPr/>
        </p:nvSpPr>
        <p:spPr>
          <a:xfrm>
            <a:off x="3467100" y="2227263"/>
            <a:ext cx="793750" cy="36830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09" name="直接连接符 108"/>
          <p:cNvCxnSpPr/>
          <p:nvPr/>
        </p:nvCxnSpPr>
        <p:spPr>
          <a:xfrm>
            <a:off x="3349625" y="4870450"/>
            <a:ext cx="725646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0" name="TextBox 42"/>
          <p:cNvSpPr txBox="1">
            <a:spLocks noChangeArrowheads="1"/>
          </p:cNvSpPr>
          <p:nvPr/>
        </p:nvSpPr>
        <p:spPr bwMode="auto">
          <a:xfrm>
            <a:off x="4321175" y="5041900"/>
            <a:ext cx="5699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p>
        </p:txBody>
      </p:sp>
      <p:sp>
        <p:nvSpPr>
          <p:cNvPr id="111" name="TextBox 43"/>
          <p:cNvSpPr txBox="1">
            <a:spLocks noChangeArrowheads="1"/>
          </p:cNvSpPr>
          <p:nvPr/>
        </p:nvSpPr>
        <p:spPr bwMode="auto">
          <a:xfrm>
            <a:off x="5695950" y="5041900"/>
            <a:ext cx="56832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p>
        </p:txBody>
      </p:sp>
      <p:sp>
        <p:nvSpPr>
          <p:cNvPr id="112" name="TextBox 44"/>
          <p:cNvSpPr txBox="1">
            <a:spLocks noChangeArrowheads="1"/>
          </p:cNvSpPr>
          <p:nvPr/>
        </p:nvSpPr>
        <p:spPr bwMode="auto">
          <a:xfrm>
            <a:off x="7067550" y="5041900"/>
            <a:ext cx="5699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p>
        </p:txBody>
      </p:sp>
      <p:sp>
        <p:nvSpPr>
          <p:cNvPr id="113" name="TextBox 45"/>
          <p:cNvSpPr txBox="1">
            <a:spLocks noChangeArrowheads="1"/>
          </p:cNvSpPr>
          <p:nvPr/>
        </p:nvSpPr>
        <p:spPr bwMode="auto">
          <a:xfrm>
            <a:off x="8440738" y="5041900"/>
            <a:ext cx="56991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p>
        </p:txBody>
      </p:sp>
      <p:sp>
        <p:nvSpPr>
          <p:cNvPr id="114" name="TextBox 46"/>
          <p:cNvSpPr txBox="1">
            <a:spLocks noChangeArrowheads="1"/>
          </p:cNvSpPr>
          <p:nvPr/>
        </p:nvSpPr>
        <p:spPr bwMode="auto">
          <a:xfrm>
            <a:off x="9813925" y="5041900"/>
            <a:ext cx="5699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wipe(down)">
                                      <p:cBhvr>
                                        <p:cTn id="20" dur="500"/>
                                        <p:tgtEl>
                                          <p:spTgt spid="82"/>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wipe(down)">
                                      <p:cBhvr>
                                        <p:cTn id="24" dur="500"/>
                                        <p:tgtEl>
                                          <p:spTgt spid="85"/>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down)">
                                      <p:cBhvr>
                                        <p:cTn id="28" dur="500"/>
                                        <p:tgtEl>
                                          <p:spTgt spid="76"/>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wipe(down)">
                                      <p:cBhvr>
                                        <p:cTn id="32" dur="500"/>
                                        <p:tgtEl>
                                          <p:spTgt spid="79"/>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wipe(down)">
                                      <p:cBhvr>
                                        <p:cTn id="36" dur="500"/>
                                        <p:tgtEl>
                                          <p:spTgt spid="88"/>
                                        </p:tgtEl>
                                      </p:cBhvr>
                                    </p:animEffect>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wipe(down)">
                                      <p:cBhvr>
                                        <p:cTn id="40" dur="500"/>
                                        <p:tgtEl>
                                          <p:spTgt spid="91"/>
                                        </p:tgtEl>
                                      </p:cBhvr>
                                    </p:animEffect>
                                  </p:childTnLst>
                                </p:cTn>
                              </p:par>
                            </p:childTnLst>
                          </p:cTn>
                        </p:par>
                        <p:par>
                          <p:cTn id="41" fill="hold">
                            <p:stCondLst>
                              <p:cond delay="3500"/>
                            </p:stCondLst>
                            <p:childTnLst>
                              <p:par>
                                <p:cTn id="42" presetID="22" presetClass="entr" presetSubtype="4" fill="hold" nodeType="after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wipe(down)">
                                      <p:cBhvr>
                                        <p:cTn id="44" dur="500"/>
                                        <p:tgtEl>
                                          <p:spTgt spid="94"/>
                                        </p:tgtEl>
                                      </p:cBhvr>
                                    </p:animEffect>
                                  </p:childTnLst>
                                </p:cTn>
                              </p:par>
                            </p:childTnLst>
                          </p:cTn>
                        </p:par>
                        <p:par>
                          <p:cTn id="45" fill="hold">
                            <p:stCondLst>
                              <p:cond delay="4000"/>
                            </p:stCondLst>
                            <p:childTnLst>
                              <p:par>
                                <p:cTn id="46" presetID="22" presetClass="entr" presetSubtype="4" fill="hold" nodeType="after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wipe(down)">
                                      <p:cBhvr>
                                        <p:cTn id="48" dur="500"/>
                                        <p:tgtEl>
                                          <p:spTgt spid="97"/>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wipe(down)">
                                      <p:cBhvr>
                                        <p:cTn id="52" dur="500"/>
                                        <p:tgtEl>
                                          <p:spTgt spid="100"/>
                                        </p:tgtEl>
                                      </p:cBhvr>
                                    </p:animEffect>
                                  </p:childTnLst>
                                </p:cTn>
                              </p:par>
                            </p:childTnLst>
                          </p:cTn>
                        </p:par>
                        <p:par>
                          <p:cTn id="53" fill="hold">
                            <p:stCondLst>
                              <p:cond delay="5000"/>
                            </p:stCondLst>
                            <p:childTnLst>
                              <p:par>
                                <p:cTn id="54" presetID="22" presetClass="entr" presetSubtype="4" fill="hold" nodeType="after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wipe(down)">
                                      <p:cBhvr>
                                        <p:cTn id="5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8"/>
          <p:cNvGrpSpPr/>
          <p:nvPr/>
        </p:nvGrpSpPr>
        <p:grpSpPr bwMode="auto">
          <a:xfrm>
            <a:off x="0" y="0"/>
            <a:ext cx="4965700" cy="6858000"/>
            <a:chOff x="0" y="0"/>
            <a:chExt cx="4965700" cy="6858000"/>
          </a:xfrm>
        </p:grpSpPr>
        <p:pic>
          <p:nvPicPr>
            <p:cNvPr id="101414"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415"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优缺</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45" name="文本框 44"/>
          <p:cNvSpPr txBox="1"/>
          <p:nvPr/>
        </p:nvSpPr>
        <p:spPr>
          <a:xfrm>
            <a:off x="2929810" y="1557338"/>
            <a:ext cx="9079310" cy="2308324"/>
          </a:xfrm>
          <a:prstGeom prst="rect">
            <a:avLst/>
          </a:prstGeom>
          <a:noFill/>
        </p:spPr>
        <p:txBody>
          <a:bodyPr wrap="square" rtlCol="0">
            <a:spAutoFit/>
          </a:bodyPr>
          <a:lstStyle/>
          <a:p>
            <a:r>
              <a:rPr lang="zh-CN" altLang="en-US" sz="1600" dirty="0" smtClean="0"/>
              <a:t>优</a:t>
            </a:r>
            <a:endParaRPr lang="en-US" altLang="zh-CN" sz="1600" dirty="0" smtClean="0"/>
          </a:p>
          <a:p>
            <a:pPr marL="798830" lvl="1" indent="-342900">
              <a:buFont typeface="+mj-lt"/>
              <a:buAutoNum type="arabicPeriod"/>
            </a:pPr>
            <a:r>
              <a:rPr lang="zh-CN" altLang="en-US" sz="1600" dirty="0"/>
              <a:t>对于系统本身耦合性低，调用者不再需要了解接口内部处理和实现细节提升</a:t>
            </a:r>
            <a:r>
              <a:rPr lang="zh-CN" altLang="en-US" sz="1600" dirty="0" smtClean="0"/>
              <a:t>系统可维护性和持续交付能力 </a:t>
            </a:r>
            <a:endParaRPr lang="en-US" altLang="zh-CN" sz="1600" dirty="0" smtClean="0"/>
          </a:p>
          <a:p>
            <a:pPr marL="798830" lvl="1" indent="-342900">
              <a:buFont typeface="+mj-lt"/>
              <a:buAutoNum type="arabicPeriod"/>
            </a:pPr>
            <a:r>
              <a:rPr lang="zh-CN" altLang="en-US" sz="1600" dirty="0"/>
              <a:t>重复使用了一些 </a:t>
            </a:r>
            <a:r>
              <a:rPr lang="en-US" altLang="zh-CN" sz="1600" dirty="0"/>
              <a:t>http </a:t>
            </a:r>
            <a:r>
              <a:rPr lang="zh-CN" altLang="en-US" sz="1600" dirty="0"/>
              <a:t>协议中的已定义好的部分状态动词，增强语义</a:t>
            </a:r>
            <a:r>
              <a:rPr lang="zh-CN" altLang="en-US" sz="1600" dirty="0" smtClean="0"/>
              <a:t>表现力</a:t>
            </a:r>
            <a:endParaRPr lang="en-US" altLang="zh-CN" sz="1600" dirty="0" smtClean="0"/>
          </a:p>
          <a:p>
            <a:pPr marL="798830" lvl="1" indent="-342900">
              <a:buFont typeface="+mj-lt"/>
              <a:buAutoNum type="arabicPeriod"/>
            </a:pPr>
            <a:r>
              <a:rPr lang="zh-CN" altLang="en-US" sz="1600" dirty="0" smtClean="0"/>
              <a:t>便于版本演变和管理</a:t>
            </a:r>
            <a:r>
              <a:rPr lang="en-US" altLang="zh-CN" sz="1600" dirty="0" smtClean="0"/>
              <a:t>	</a:t>
            </a:r>
          </a:p>
          <a:p>
            <a:endParaRPr lang="en-US" altLang="zh-CN" sz="1600" dirty="0" smtClean="0"/>
          </a:p>
          <a:p>
            <a:r>
              <a:rPr lang="zh-CN" altLang="en-US" sz="1600" dirty="0" smtClean="0"/>
              <a:t>缺</a:t>
            </a:r>
          </a:p>
          <a:p>
            <a:pPr marL="798830" lvl="1" indent="-342900">
              <a:buFont typeface="+mj-lt"/>
              <a:buAutoNum type="arabicPeriod"/>
            </a:pPr>
            <a:r>
              <a:rPr lang="zh-CN" altLang="en-US" sz="1600" dirty="0" smtClean="0"/>
              <a:t>返回的数据冗余</a:t>
            </a:r>
            <a:endParaRPr lang="en-US" altLang="zh-CN" sz="1600" dirty="0" smtClean="0"/>
          </a:p>
          <a:p>
            <a:pPr marL="798830" lvl="1" indent="-342900">
              <a:buFont typeface="+mj-lt"/>
              <a:buAutoNum type="arabicPeriod"/>
            </a:pPr>
            <a:r>
              <a:rPr lang="zh-CN" altLang="en-US" sz="1600" dirty="0" smtClean="0"/>
              <a:t>模型组装，依赖多个请求</a:t>
            </a:r>
            <a:endParaRPr lang="zh-CN" altLang="en-US" sz="1600" dirty="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03428" name="文本框 2"/>
          <p:cNvSpPr txBox="1">
            <a:spLocks noChangeArrowheads="1"/>
          </p:cNvSpPr>
          <p:nvPr/>
        </p:nvSpPr>
        <p:spPr bwMode="auto">
          <a:xfrm>
            <a:off x="3309938" y="3003550"/>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latin typeface="幼圆" panose="02010509060101010101" pitchFamily="49" charset="-122"/>
                <a:ea typeface="幼圆" panose="02010509060101010101" pitchFamily="49" charset="-122"/>
              </a:rPr>
              <a:t>输入标题</a:t>
            </a:r>
            <a:endParaRPr lang="en-US" altLang="zh-CN" sz="3600">
              <a:solidFill>
                <a:schemeClr val="bg1"/>
              </a:solidFill>
              <a:latin typeface="幼圆" panose="02010509060101010101" pitchFamily="49" charset="-122"/>
              <a:ea typeface="幼圆" panose="02010509060101010101" pitchFamily="49" charset="-122"/>
            </a:endParaRPr>
          </a:p>
        </p:txBody>
      </p:sp>
      <p:sp>
        <p:nvSpPr>
          <p:cNvPr id="103429" name="文本框 3"/>
          <p:cNvSpPr txBox="1">
            <a:spLocks noChangeArrowheads="1"/>
          </p:cNvSpPr>
          <p:nvPr/>
        </p:nvSpPr>
        <p:spPr bwMode="auto">
          <a:xfrm>
            <a:off x="5276850" y="3833813"/>
            <a:ext cx="162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a:solidFill>
                  <a:schemeClr val="bg1"/>
                </a:solidFill>
                <a:latin typeface="方正兰亭超细黑简体" panose="02000000000000000000" pitchFamily="2" charset="-122"/>
                <a:ea typeface="方正兰亭超细黑简体" panose="02000000000000000000" pitchFamily="2" charset="-122"/>
              </a:rPr>
              <a:t>Part.2</a:t>
            </a:r>
            <a:endParaRPr lang="zh-CN" altLang="en-US" sz="3600" b="1">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组合 8"/>
          <p:cNvGrpSpPr/>
          <p:nvPr/>
        </p:nvGrpSpPr>
        <p:grpSpPr bwMode="auto">
          <a:xfrm>
            <a:off x="0" y="0"/>
            <a:ext cx="4965700" cy="6858000"/>
            <a:chOff x="0" y="0"/>
            <a:chExt cx="4965700" cy="6858000"/>
          </a:xfrm>
        </p:grpSpPr>
        <p:pic>
          <p:nvPicPr>
            <p:cNvPr id="10446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46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49" name="矩形 3"/>
          <p:cNvSpPr>
            <a:spLocks noChangeArrowheads="1"/>
          </p:cNvSpPr>
          <p:nvPr/>
        </p:nvSpPr>
        <p:spPr bwMode="auto">
          <a:xfrm>
            <a:off x="7097713" y="2428875"/>
            <a:ext cx="9842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65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标题内容</a:t>
            </a:r>
          </a:p>
        </p:txBody>
      </p:sp>
      <p:sp>
        <p:nvSpPr>
          <p:cNvPr id="50" name="Rectangle 42"/>
          <p:cNvSpPr>
            <a:spLocks noChangeArrowheads="1"/>
          </p:cNvSpPr>
          <p:nvPr/>
        </p:nvSpPr>
        <p:spPr bwMode="auto">
          <a:xfrm>
            <a:off x="2763838" y="2444750"/>
            <a:ext cx="4067175" cy="2692400"/>
          </a:xfrm>
          <a:prstGeom prst="rect">
            <a:avLst/>
          </a:prstGeom>
          <a:blipFill dpi="0" rotWithShape="1">
            <a:blip r:embed="rId3" cstate="screen"/>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51" name="矩形 47"/>
          <p:cNvSpPr>
            <a:spLocks noChangeArrowheads="1"/>
          </p:cNvSpPr>
          <p:nvPr/>
        </p:nvSpPr>
        <p:spPr bwMode="auto">
          <a:xfrm>
            <a:off x="7107238" y="2819400"/>
            <a:ext cx="155257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右键点击图片选择设置图片格式可直接替换图片。您可以点击文字框输入您的描述说明，或者通过复制粘贴，在此录入您的描述说明。</a:t>
            </a:r>
            <a:endParaRPr 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a:p>
            <a:pPr eaLnBrk="1" hangingPunct="1">
              <a:lnSpc>
                <a:spcPct val="130000"/>
              </a:lnSpc>
              <a:spcBef>
                <a:spcPct val="0"/>
              </a:spcBef>
              <a:spcAft>
                <a:spcPts val="375"/>
              </a:spcAft>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2" name="组合 19"/>
          <p:cNvGrpSpPr/>
          <p:nvPr/>
        </p:nvGrpSpPr>
        <p:grpSpPr bwMode="auto">
          <a:xfrm>
            <a:off x="8984367" y="4481942"/>
            <a:ext cx="595313" cy="597694"/>
            <a:chOff x="0" y="0"/>
            <a:chExt cx="792885" cy="797434"/>
          </a:xfrm>
          <a:solidFill>
            <a:srgbClr val="FF6699"/>
          </a:solidFill>
        </p:grpSpPr>
        <p:sp>
          <p:nvSpPr>
            <p:cNvPr id="53" name="Oval 10"/>
            <p:cNvSpPr>
              <a:spLocks noChangeArrowheads="1"/>
            </p:cNvSpPr>
            <p:nvPr/>
          </p:nvSpPr>
          <p:spPr bwMode="auto">
            <a:xfrm>
              <a:off x="0" y="0"/>
              <a:ext cx="792885" cy="797434"/>
            </a:xfrm>
            <a:prstGeom prst="ellipse">
              <a:avLst/>
            </a:prstGeom>
            <a:solidFill>
              <a:schemeClr val="tx1">
                <a:lumMod val="65000"/>
                <a:lumOff val="35000"/>
              </a:schemeClr>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grpSp>
          <p:nvGrpSpPr>
            <p:cNvPr id="54" name="Group 22"/>
            <p:cNvGrpSpPr/>
            <p:nvPr/>
          </p:nvGrpSpPr>
          <p:grpSpPr bwMode="auto">
            <a:xfrm>
              <a:off x="219119" y="227439"/>
              <a:ext cx="354646" cy="342557"/>
              <a:chOff x="0" y="0"/>
              <a:chExt cx="439257" cy="424283"/>
            </a:xfrm>
            <a:grpFill/>
          </p:grpSpPr>
          <p:sp>
            <p:nvSpPr>
              <p:cNvPr id="55" name="Rectangle 18"/>
              <p:cNvSpPr>
                <a:spLocks noChangeArrowheads="1"/>
              </p:cNvSpPr>
              <p:nvPr/>
            </p:nvSpPr>
            <p:spPr bwMode="auto">
              <a:xfrm>
                <a:off x="157234" y="169713"/>
                <a:ext cx="47421"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6" name="Rectangle 19"/>
              <p:cNvSpPr>
                <a:spLocks noChangeArrowheads="1"/>
              </p:cNvSpPr>
              <p:nvPr/>
            </p:nvSpPr>
            <p:spPr bwMode="auto">
              <a:xfrm>
                <a:off x="232107" y="169713"/>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7" name="Rectangle 20"/>
              <p:cNvSpPr>
                <a:spLocks noChangeArrowheads="1"/>
              </p:cNvSpPr>
              <p:nvPr/>
            </p:nvSpPr>
            <p:spPr bwMode="auto">
              <a:xfrm>
                <a:off x="309477" y="169713"/>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8" name="Rectangle 21"/>
              <p:cNvSpPr>
                <a:spLocks noChangeArrowheads="1"/>
              </p:cNvSpPr>
              <p:nvPr/>
            </p:nvSpPr>
            <p:spPr bwMode="auto">
              <a:xfrm>
                <a:off x="157234" y="237099"/>
                <a:ext cx="47421" cy="47421"/>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9" name="Rectangle 22"/>
              <p:cNvSpPr>
                <a:spLocks noChangeArrowheads="1"/>
              </p:cNvSpPr>
              <p:nvPr/>
            </p:nvSpPr>
            <p:spPr bwMode="auto">
              <a:xfrm>
                <a:off x="232107" y="237099"/>
                <a:ext cx="49916" cy="47421"/>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0" name="Rectangle 23"/>
              <p:cNvSpPr>
                <a:spLocks noChangeArrowheads="1"/>
              </p:cNvSpPr>
              <p:nvPr/>
            </p:nvSpPr>
            <p:spPr bwMode="auto">
              <a:xfrm>
                <a:off x="309477" y="237099"/>
                <a:ext cx="49916" cy="47421"/>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1" name="Rectangle 24"/>
              <p:cNvSpPr>
                <a:spLocks noChangeArrowheads="1"/>
              </p:cNvSpPr>
              <p:nvPr/>
            </p:nvSpPr>
            <p:spPr bwMode="auto">
              <a:xfrm>
                <a:off x="157234" y="309477"/>
                <a:ext cx="47421"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2" name="Rectangle 25"/>
              <p:cNvSpPr>
                <a:spLocks noChangeArrowheads="1"/>
              </p:cNvSpPr>
              <p:nvPr/>
            </p:nvSpPr>
            <p:spPr bwMode="auto">
              <a:xfrm>
                <a:off x="79865" y="237099"/>
                <a:ext cx="49916" cy="47421"/>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3" name="Rectangle 26"/>
              <p:cNvSpPr>
                <a:spLocks noChangeArrowheads="1"/>
              </p:cNvSpPr>
              <p:nvPr/>
            </p:nvSpPr>
            <p:spPr bwMode="auto">
              <a:xfrm>
                <a:off x="79865" y="309477"/>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4" name="Rectangle 27"/>
              <p:cNvSpPr>
                <a:spLocks noChangeArrowheads="1"/>
              </p:cNvSpPr>
              <p:nvPr/>
            </p:nvSpPr>
            <p:spPr bwMode="auto">
              <a:xfrm>
                <a:off x="232107" y="309477"/>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5" name="Rectangle 28"/>
              <p:cNvSpPr>
                <a:spLocks noChangeArrowheads="1"/>
              </p:cNvSpPr>
              <p:nvPr/>
            </p:nvSpPr>
            <p:spPr bwMode="auto">
              <a:xfrm>
                <a:off x="309477" y="309477"/>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6" name="Freeform 29"/>
              <p:cNvSpPr>
                <a:spLocks noEditPoints="1" noChangeArrowheads="1"/>
              </p:cNvSpPr>
              <p:nvPr/>
            </p:nvSpPr>
            <p:spPr bwMode="auto">
              <a:xfrm>
                <a:off x="0" y="29950"/>
                <a:ext cx="439257" cy="394333"/>
              </a:xfrm>
              <a:custGeom>
                <a:avLst/>
                <a:gdLst>
                  <a:gd name="T0" fmla="*/ 1083829211 w 176"/>
                  <a:gd name="T1" fmla="*/ 0 h 158"/>
                  <a:gd name="T2" fmla="*/ 934337076 w 176"/>
                  <a:gd name="T3" fmla="*/ 0 h 158"/>
                  <a:gd name="T4" fmla="*/ 934337076 w 176"/>
                  <a:gd name="T5" fmla="*/ 99661426 h 158"/>
                  <a:gd name="T6" fmla="*/ 784842445 w 176"/>
                  <a:gd name="T7" fmla="*/ 99661426 h 158"/>
                  <a:gd name="T8" fmla="*/ 784842445 w 176"/>
                  <a:gd name="T9" fmla="*/ 0 h 158"/>
                  <a:gd name="T10" fmla="*/ 323902122 w 176"/>
                  <a:gd name="T11" fmla="*/ 0 h 158"/>
                  <a:gd name="T12" fmla="*/ 323902122 w 176"/>
                  <a:gd name="T13" fmla="*/ 99661426 h 158"/>
                  <a:gd name="T14" fmla="*/ 174409987 w 176"/>
                  <a:gd name="T15" fmla="*/ 99661426 h 158"/>
                  <a:gd name="T16" fmla="*/ 174409987 w 176"/>
                  <a:gd name="T17" fmla="*/ 0 h 158"/>
                  <a:gd name="T18" fmla="*/ 0 w 176"/>
                  <a:gd name="T19" fmla="*/ 0 h 158"/>
                  <a:gd name="T20" fmla="*/ 0 w 176"/>
                  <a:gd name="T21" fmla="*/ 984167816 h 158"/>
                  <a:gd name="T22" fmla="*/ 80975530 w 176"/>
                  <a:gd name="T23" fmla="*/ 984167816 h 158"/>
                  <a:gd name="T24" fmla="*/ 1009083143 w 176"/>
                  <a:gd name="T25" fmla="*/ 984167816 h 158"/>
                  <a:gd name="T26" fmla="*/ 1096288137 w 176"/>
                  <a:gd name="T27" fmla="*/ 984167816 h 158"/>
                  <a:gd name="T28" fmla="*/ 1083829211 w 176"/>
                  <a:gd name="T29" fmla="*/ 0 h 158"/>
                  <a:gd name="T30" fmla="*/ 1009083143 w 176"/>
                  <a:gd name="T31" fmla="*/ 896962820 h 158"/>
                  <a:gd name="T32" fmla="*/ 80975530 w 176"/>
                  <a:gd name="T33" fmla="*/ 896962820 h 158"/>
                  <a:gd name="T34" fmla="*/ 80975530 w 176"/>
                  <a:gd name="T35" fmla="*/ 274071418 h 158"/>
                  <a:gd name="T36" fmla="*/ 1009083143 w 176"/>
                  <a:gd name="T37" fmla="*/ 274071418 h 158"/>
                  <a:gd name="T38" fmla="*/ 1009083143 w 176"/>
                  <a:gd name="T39" fmla="*/ 896962820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6"/>
                  <a:gd name="T61" fmla="*/ 0 h 158"/>
                  <a:gd name="T62" fmla="*/ 176 w 176"/>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6" h="158">
                    <a:moveTo>
                      <a:pt x="174" y="0"/>
                    </a:moveTo>
                    <a:lnTo>
                      <a:pt x="150" y="0"/>
                    </a:lnTo>
                    <a:lnTo>
                      <a:pt x="150" y="16"/>
                    </a:lnTo>
                    <a:lnTo>
                      <a:pt x="126" y="16"/>
                    </a:lnTo>
                    <a:lnTo>
                      <a:pt x="126" y="0"/>
                    </a:lnTo>
                    <a:lnTo>
                      <a:pt x="52" y="0"/>
                    </a:lnTo>
                    <a:lnTo>
                      <a:pt x="52" y="16"/>
                    </a:lnTo>
                    <a:lnTo>
                      <a:pt x="28" y="16"/>
                    </a:lnTo>
                    <a:lnTo>
                      <a:pt x="28" y="0"/>
                    </a:lnTo>
                    <a:lnTo>
                      <a:pt x="0" y="0"/>
                    </a:lnTo>
                    <a:lnTo>
                      <a:pt x="0" y="158"/>
                    </a:lnTo>
                    <a:lnTo>
                      <a:pt x="13" y="158"/>
                    </a:lnTo>
                    <a:lnTo>
                      <a:pt x="162" y="158"/>
                    </a:lnTo>
                    <a:lnTo>
                      <a:pt x="176" y="158"/>
                    </a:lnTo>
                    <a:lnTo>
                      <a:pt x="174" y="0"/>
                    </a:lnTo>
                    <a:close/>
                    <a:moveTo>
                      <a:pt x="162" y="144"/>
                    </a:moveTo>
                    <a:lnTo>
                      <a:pt x="13" y="144"/>
                    </a:lnTo>
                    <a:lnTo>
                      <a:pt x="13" y="44"/>
                    </a:lnTo>
                    <a:lnTo>
                      <a:pt x="162" y="44"/>
                    </a:lnTo>
                    <a:lnTo>
                      <a:pt x="162" y="144"/>
                    </a:lnTo>
                    <a:close/>
                  </a:path>
                </a:pathLst>
              </a:custGeom>
              <a:solidFill>
                <a:srgbClr val="F8F8F8"/>
              </a:solidFill>
              <a:ln>
                <a:noFill/>
              </a:ln>
              <a:effectLst/>
            </p:spPr>
            <p:txBody>
              <a:bodyPr lIns="68580" tIns="34290" rIns="68580" bIns="34290"/>
              <a:lstStyle/>
              <a:p>
                <a:pPr>
                  <a:defRPr/>
                </a:pPr>
                <a:endParaRPr lang="zh-CN" altLang="en-US">
                  <a:latin typeface="微软雅黑" panose="020B0503020204020204" pitchFamily="34" charset="-122"/>
                  <a:ea typeface="微软雅黑" panose="020B0503020204020204" pitchFamily="34" charset="-122"/>
                </a:endParaRPr>
              </a:p>
            </p:txBody>
          </p:sp>
          <p:sp>
            <p:nvSpPr>
              <p:cNvPr id="67" name="Rectangle 30"/>
              <p:cNvSpPr>
                <a:spLocks noChangeArrowheads="1"/>
              </p:cNvSpPr>
              <p:nvPr/>
            </p:nvSpPr>
            <p:spPr bwMode="auto">
              <a:xfrm>
                <a:off x="82360" y="0"/>
                <a:ext cx="37438" cy="59899"/>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8" name="Rectangle 31"/>
              <p:cNvSpPr>
                <a:spLocks noChangeArrowheads="1"/>
              </p:cNvSpPr>
              <p:nvPr/>
            </p:nvSpPr>
            <p:spPr bwMode="auto">
              <a:xfrm>
                <a:off x="329443" y="0"/>
                <a:ext cx="34941" cy="59899"/>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grpSp>
      </p:grpSp>
      <p:grpSp>
        <p:nvGrpSpPr>
          <p:cNvPr id="69" name="组合 18"/>
          <p:cNvGrpSpPr/>
          <p:nvPr/>
        </p:nvGrpSpPr>
        <p:grpSpPr bwMode="auto">
          <a:xfrm>
            <a:off x="8984367" y="2534079"/>
            <a:ext cx="595313" cy="598885"/>
            <a:chOff x="0" y="0"/>
            <a:chExt cx="792885" cy="797434"/>
          </a:xfrm>
          <a:solidFill>
            <a:srgbClr val="FF6699"/>
          </a:solidFill>
        </p:grpSpPr>
        <p:sp>
          <p:nvSpPr>
            <p:cNvPr id="70" name="Oval 6"/>
            <p:cNvSpPr>
              <a:spLocks noChangeArrowheads="1"/>
            </p:cNvSpPr>
            <p:nvPr/>
          </p:nvSpPr>
          <p:spPr bwMode="auto">
            <a:xfrm>
              <a:off x="0" y="0"/>
              <a:ext cx="792885" cy="797434"/>
            </a:xfrm>
            <a:prstGeom prst="ellipse">
              <a:avLst/>
            </a:prstGeom>
            <a:solidFill>
              <a:schemeClr val="tx1">
                <a:lumMod val="65000"/>
                <a:lumOff val="35000"/>
              </a:schemeClr>
            </a:solidFill>
            <a:ln>
              <a:noFill/>
            </a:ln>
            <a:effectLst/>
          </p:spPr>
          <p:txBody>
            <a:bodyPr lIns="68580" tIns="34290" rIns="68580" bIns="34290"/>
            <a:lstStyle/>
            <a:p>
              <a:pPr>
                <a:defRPr/>
              </a:pPr>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71" name="Freeform 35"/>
            <p:cNvSpPr>
              <a:spLocks noEditPoints="1" noChangeArrowheads="1"/>
            </p:cNvSpPr>
            <p:nvPr/>
          </p:nvSpPr>
          <p:spPr bwMode="auto">
            <a:xfrm>
              <a:off x="185871" y="256657"/>
              <a:ext cx="421143" cy="284121"/>
            </a:xfrm>
            <a:custGeom>
              <a:avLst/>
              <a:gdLst>
                <a:gd name="T0" fmla="*/ 971389130 w 157"/>
                <a:gd name="T1" fmla="*/ 330486331 h 106"/>
                <a:gd name="T2" fmla="*/ 978586115 w 157"/>
                <a:gd name="T3" fmla="*/ 265824680 h 106"/>
                <a:gd name="T4" fmla="*/ 712353996 w 157"/>
                <a:gd name="T5" fmla="*/ 0 h 106"/>
                <a:gd name="T6" fmla="*/ 525269936 w 157"/>
                <a:gd name="T7" fmla="*/ 129320622 h 106"/>
                <a:gd name="T8" fmla="*/ 323797271 w 157"/>
                <a:gd name="T9" fmla="*/ 57475534 h 106"/>
                <a:gd name="T10" fmla="*/ 136713211 w 157"/>
                <a:gd name="T11" fmla="*/ 280194233 h 106"/>
                <a:gd name="T12" fmla="*/ 143910196 w 157"/>
                <a:gd name="T13" fmla="*/ 337669767 h 106"/>
                <a:gd name="T14" fmla="*/ 0 w 157"/>
                <a:gd name="T15" fmla="*/ 538835477 h 106"/>
                <a:gd name="T16" fmla="*/ 223060938 w 157"/>
                <a:gd name="T17" fmla="*/ 761554176 h 106"/>
                <a:gd name="T18" fmla="*/ 906629676 w 157"/>
                <a:gd name="T19" fmla="*/ 761554176 h 106"/>
                <a:gd name="T20" fmla="*/ 1129690614 w 157"/>
                <a:gd name="T21" fmla="*/ 538835477 h 106"/>
                <a:gd name="T22" fmla="*/ 971389130 w 157"/>
                <a:gd name="T23" fmla="*/ 330486331 h 106"/>
                <a:gd name="T24" fmla="*/ 863458495 w 157"/>
                <a:gd name="T25" fmla="*/ 718448195 h 106"/>
                <a:gd name="T26" fmla="*/ 568443800 w 157"/>
                <a:gd name="T27" fmla="*/ 718448195 h 106"/>
                <a:gd name="T28" fmla="*/ 741133889 w 157"/>
                <a:gd name="T29" fmla="*/ 538835477 h 106"/>
                <a:gd name="T30" fmla="*/ 733939587 w 157"/>
                <a:gd name="T31" fmla="*/ 517282486 h 106"/>
                <a:gd name="T32" fmla="*/ 661983147 w 157"/>
                <a:gd name="T33" fmla="*/ 517282486 h 106"/>
                <a:gd name="T34" fmla="*/ 661983147 w 157"/>
                <a:gd name="T35" fmla="*/ 488543379 h 106"/>
                <a:gd name="T36" fmla="*/ 661983147 w 157"/>
                <a:gd name="T37" fmla="*/ 265824680 h 106"/>
                <a:gd name="T38" fmla="*/ 647594542 w 157"/>
                <a:gd name="T39" fmla="*/ 251457807 h 106"/>
                <a:gd name="T40" fmla="*/ 460510482 w 157"/>
                <a:gd name="T41" fmla="*/ 251457807 h 106"/>
                <a:gd name="T42" fmla="*/ 446119194 w 157"/>
                <a:gd name="T43" fmla="*/ 265824680 h 106"/>
                <a:gd name="T44" fmla="*/ 446119194 w 157"/>
                <a:gd name="T45" fmla="*/ 488543379 h 106"/>
                <a:gd name="T46" fmla="*/ 446119194 w 157"/>
                <a:gd name="T47" fmla="*/ 524465923 h 106"/>
                <a:gd name="T48" fmla="*/ 366968452 w 157"/>
                <a:gd name="T49" fmla="*/ 524465923 h 106"/>
                <a:gd name="T50" fmla="*/ 359774149 w 157"/>
                <a:gd name="T51" fmla="*/ 546018913 h 106"/>
                <a:gd name="T52" fmla="*/ 539661224 w 157"/>
                <a:gd name="T53" fmla="*/ 718448195 h 106"/>
                <a:gd name="T54" fmla="*/ 273429105 w 157"/>
                <a:gd name="T55" fmla="*/ 718448195 h 106"/>
                <a:gd name="T56" fmla="*/ 79150742 w 157"/>
                <a:gd name="T57" fmla="*/ 531652040 h 106"/>
                <a:gd name="T58" fmla="*/ 208669650 w 157"/>
                <a:gd name="T59" fmla="*/ 359222758 h 106"/>
                <a:gd name="T60" fmla="*/ 201472665 w 157"/>
                <a:gd name="T61" fmla="*/ 316116777 h 106"/>
                <a:gd name="T62" fmla="*/ 359774149 w 157"/>
                <a:gd name="T63" fmla="*/ 122137185 h 106"/>
                <a:gd name="T64" fmla="*/ 532466921 w 157"/>
                <a:gd name="T65" fmla="*/ 208349146 h 106"/>
                <a:gd name="T66" fmla="*/ 697962708 w 157"/>
                <a:gd name="T67" fmla="*/ 71845088 h 106"/>
                <a:gd name="T68" fmla="*/ 921020964 w 157"/>
                <a:gd name="T69" fmla="*/ 301747224 h 106"/>
                <a:gd name="T70" fmla="*/ 913826661 w 157"/>
                <a:gd name="T71" fmla="*/ 352039321 h 106"/>
                <a:gd name="T72" fmla="*/ 1057736857 w 157"/>
                <a:gd name="T73" fmla="*/ 531652040 h 106"/>
                <a:gd name="T74" fmla="*/ 863458495 w 157"/>
                <a:gd name="T75" fmla="*/ 718448195 h 1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7"/>
                <a:gd name="T115" fmla="*/ 0 h 106"/>
                <a:gd name="T116" fmla="*/ 157 w 157"/>
                <a:gd name="T117" fmla="*/ 106 h 1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rgbClr val="F8F8F8"/>
            </a:solidFill>
            <a:ln>
              <a:noFill/>
            </a:ln>
            <a:effectLst/>
          </p:spPr>
          <p:txBody>
            <a:bodyPr lIns="68580" tIns="34290" rIns="68580" bIns="34290"/>
            <a:lstStyle/>
            <a:p>
              <a:pPr>
                <a:defRPr/>
              </a:pPr>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72" name="矩形 67"/>
          <p:cNvSpPr>
            <a:spLocks noChangeArrowheads="1"/>
          </p:cNvSpPr>
          <p:nvPr/>
        </p:nvSpPr>
        <p:spPr bwMode="auto">
          <a:xfrm>
            <a:off x="9626600" y="2533650"/>
            <a:ext cx="1779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3" name="矩形 47"/>
          <p:cNvSpPr>
            <a:spLocks noChangeArrowheads="1"/>
          </p:cNvSpPr>
          <p:nvPr/>
        </p:nvSpPr>
        <p:spPr bwMode="auto">
          <a:xfrm>
            <a:off x="9626600" y="2809875"/>
            <a:ext cx="188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sp>
        <p:nvSpPr>
          <p:cNvPr id="74" name="矩形 69"/>
          <p:cNvSpPr>
            <a:spLocks noChangeArrowheads="1"/>
          </p:cNvSpPr>
          <p:nvPr/>
        </p:nvSpPr>
        <p:spPr bwMode="auto">
          <a:xfrm>
            <a:off x="9626600" y="3505200"/>
            <a:ext cx="1779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5" name="矩形 47"/>
          <p:cNvSpPr>
            <a:spLocks noChangeArrowheads="1"/>
          </p:cNvSpPr>
          <p:nvPr/>
        </p:nvSpPr>
        <p:spPr bwMode="auto">
          <a:xfrm>
            <a:off x="9626600" y="3783013"/>
            <a:ext cx="188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sp>
        <p:nvSpPr>
          <p:cNvPr id="115" name="矩形 71"/>
          <p:cNvSpPr>
            <a:spLocks noChangeArrowheads="1"/>
          </p:cNvSpPr>
          <p:nvPr/>
        </p:nvSpPr>
        <p:spPr bwMode="auto">
          <a:xfrm>
            <a:off x="9626600" y="4476750"/>
            <a:ext cx="1779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50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16" name="矩形 47"/>
          <p:cNvSpPr>
            <a:spLocks noChangeArrowheads="1"/>
          </p:cNvSpPr>
          <p:nvPr/>
        </p:nvSpPr>
        <p:spPr bwMode="auto">
          <a:xfrm>
            <a:off x="9626600" y="4743450"/>
            <a:ext cx="188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p>
        </p:txBody>
      </p:sp>
      <p:grpSp>
        <p:nvGrpSpPr>
          <p:cNvPr id="117" name="组合 17"/>
          <p:cNvGrpSpPr/>
          <p:nvPr/>
        </p:nvGrpSpPr>
        <p:grpSpPr bwMode="auto">
          <a:xfrm>
            <a:off x="8984367" y="3508010"/>
            <a:ext cx="595313" cy="597694"/>
            <a:chOff x="0" y="0"/>
            <a:chExt cx="792885" cy="797434"/>
          </a:xfrm>
          <a:solidFill>
            <a:srgbClr val="FF6699"/>
          </a:solidFill>
        </p:grpSpPr>
        <p:sp>
          <p:nvSpPr>
            <p:cNvPr id="118" name="Oval 8"/>
            <p:cNvSpPr>
              <a:spLocks noChangeArrowheads="1"/>
            </p:cNvSpPr>
            <p:nvPr/>
          </p:nvSpPr>
          <p:spPr bwMode="auto">
            <a:xfrm>
              <a:off x="0" y="0"/>
              <a:ext cx="792885" cy="797434"/>
            </a:xfrm>
            <a:prstGeom prst="ellipse">
              <a:avLst/>
            </a:prstGeom>
            <a:solidFill>
              <a:schemeClr val="tx1">
                <a:lumMod val="65000"/>
                <a:lumOff val="35000"/>
              </a:schemeClr>
            </a:solidFill>
            <a:ln>
              <a:noFill/>
            </a:ln>
            <a:effectLst/>
          </p:spPr>
          <p:txBody>
            <a:bodyPr lIns="68580" tIns="34290" rIns="68580" bIns="34290"/>
            <a:lstStyle/>
            <a:p>
              <a:pPr>
                <a:defRPr/>
              </a:pPr>
              <a:endParaRPr lang="zh-CN" altLang="zh-CN" dirty="0">
                <a:solidFill>
                  <a:schemeClr val="accent2"/>
                </a:solidFill>
                <a:latin typeface="微软雅黑" panose="020B0503020204020204" pitchFamily="34" charset="-122"/>
                <a:ea typeface="微软雅黑" panose="020B0503020204020204" pitchFamily="34" charset="-122"/>
              </a:endParaRPr>
            </a:p>
          </p:txBody>
        </p:sp>
        <p:sp>
          <p:nvSpPr>
            <p:cNvPr id="119" name="任意多边形 75"/>
            <p:cNvSpPr>
              <a:spLocks noChangeArrowheads="1"/>
            </p:cNvSpPr>
            <p:nvPr/>
          </p:nvSpPr>
          <p:spPr bwMode="auto">
            <a:xfrm>
              <a:off x="125808" y="205049"/>
              <a:ext cx="541268" cy="387337"/>
            </a:xfrm>
            <a:custGeom>
              <a:avLst/>
              <a:gdLst>
                <a:gd name="T0" fmla="*/ 302178 w 613253"/>
                <a:gd name="T1" fmla="*/ 189810 h 438850"/>
                <a:gd name="T2" fmla="*/ 308446 w 613253"/>
                <a:gd name="T3" fmla="*/ 211231 h 438850"/>
                <a:gd name="T4" fmla="*/ 273991 w 613253"/>
                <a:gd name="T5" fmla="*/ 287948 h 438850"/>
                <a:gd name="T6" fmla="*/ 273506 w 613253"/>
                <a:gd name="T7" fmla="*/ 287948 h 438850"/>
                <a:gd name="T8" fmla="*/ 273846 w 613253"/>
                <a:gd name="T9" fmla="*/ 288271 h 438850"/>
                <a:gd name="T10" fmla="*/ 273506 w 613253"/>
                <a:gd name="T11" fmla="*/ 289027 h 438850"/>
                <a:gd name="T12" fmla="*/ 274642 w 613253"/>
                <a:gd name="T13" fmla="*/ 289027 h 438850"/>
                <a:gd name="T14" fmla="*/ 313223 w 613253"/>
                <a:gd name="T15" fmla="*/ 325694 h 438850"/>
                <a:gd name="T16" fmla="*/ 351804 w 613253"/>
                <a:gd name="T17" fmla="*/ 289027 h 438850"/>
                <a:gd name="T18" fmla="*/ 352939 w 613253"/>
                <a:gd name="T19" fmla="*/ 289027 h 438850"/>
                <a:gd name="T20" fmla="*/ 352600 w 613253"/>
                <a:gd name="T21" fmla="*/ 288270 h 438850"/>
                <a:gd name="T22" fmla="*/ 352939 w 613253"/>
                <a:gd name="T23" fmla="*/ 287948 h 438850"/>
                <a:gd name="T24" fmla="*/ 352455 w 613253"/>
                <a:gd name="T25" fmla="*/ 287948 h 438850"/>
                <a:gd name="T26" fmla="*/ 317999 w 613253"/>
                <a:gd name="T27" fmla="*/ 211229 h 438850"/>
                <a:gd name="T28" fmla="*/ 324267 w 613253"/>
                <a:gd name="T29" fmla="*/ 189810 h 438850"/>
                <a:gd name="T30" fmla="*/ 122621 w 613253"/>
                <a:gd name="T31" fmla="*/ 168497 h 438850"/>
                <a:gd name="T32" fmla="*/ 127701 w 613253"/>
                <a:gd name="T33" fmla="*/ 185855 h 438850"/>
                <a:gd name="T34" fmla="*/ 99783 w 613253"/>
                <a:gd name="T35" fmla="*/ 248016 h 438850"/>
                <a:gd name="T36" fmla="*/ 99389 w 613253"/>
                <a:gd name="T37" fmla="*/ 248016 h 438850"/>
                <a:gd name="T38" fmla="*/ 99664 w 613253"/>
                <a:gd name="T39" fmla="*/ 248278 h 438850"/>
                <a:gd name="T40" fmla="*/ 99390 w 613253"/>
                <a:gd name="T41" fmla="*/ 248890 h 438850"/>
                <a:gd name="T42" fmla="*/ 100310 w 613253"/>
                <a:gd name="T43" fmla="*/ 248890 h 438850"/>
                <a:gd name="T44" fmla="*/ 131571 w 613253"/>
                <a:gd name="T45" fmla="*/ 278601 h 438850"/>
                <a:gd name="T46" fmla="*/ 162832 w 613253"/>
                <a:gd name="T47" fmla="*/ 248890 h 438850"/>
                <a:gd name="T48" fmla="*/ 163753 w 613253"/>
                <a:gd name="T49" fmla="*/ 248890 h 438850"/>
                <a:gd name="T50" fmla="*/ 163477 w 613253"/>
                <a:gd name="T51" fmla="*/ 248278 h 438850"/>
                <a:gd name="T52" fmla="*/ 163752 w 613253"/>
                <a:gd name="T53" fmla="*/ 248016 h 438850"/>
                <a:gd name="T54" fmla="*/ 163360 w 613253"/>
                <a:gd name="T55" fmla="*/ 248016 h 438850"/>
                <a:gd name="T56" fmla="*/ 135441 w 613253"/>
                <a:gd name="T57" fmla="*/ 185853 h 438850"/>
                <a:gd name="T58" fmla="*/ 140519 w 613253"/>
                <a:gd name="T59" fmla="*/ 168497 h 438850"/>
                <a:gd name="T60" fmla="*/ 313647 w 613253"/>
                <a:gd name="T61" fmla="*/ 0 h 438850"/>
                <a:gd name="T62" fmla="*/ 401789 w 613253"/>
                <a:gd name="T63" fmla="*/ 89512 h 438850"/>
                <a:gd name="T64" fmla="*/ 354002 w 613253"/>
                <a:gd name="T65" fmla="*/ 167851 h 438850"/>
                <a:gd name="T66" fmla="*/ 354002 w 613253"/>
                <a:gd name="T67" fmla="*/ 179987 h 438850"/>
                <a:gd name="T68" fmla="*/ 477733 w 613253"/>
                <a:gd name="T69" fmla="*/ 304984 h 438850"/>
                <a:gd name="T70" fmla="*/ 310462 w 613253"/>
                <a:gd name="T71" fmla="*/ 341871 h 438850"/>
                <a:gd name="T72" fmla="*/ 150844 w 613253"/>
                <a:gd name="T73" fmla="*/ 308256 h 438850"/>
                <a:gd name="T74" fmla="*/ 158358 w 613253"/>
                <a:gd name="T75" fmla="*/ 288582 h 438850"/>
                <a:gd name="T76" fmla="*/ 129334 w 613253"/>
                <a:gd name="T77" fmla="*/ 291708 h 438850"/>
                <a:gd name="T78" fmla="*/ 0 w 613253"/>
                <a:gd name="T79" fmla="*/ 264471 h 438850"/>
                <a:gd name="T80" fmla="*/ 97497 w 613253"/>
                <a:gd name="T81" fmla="*/ 161659 h 438850"/>
                <a:gd name="T82" fmla="*/ 97497 w 613253"/>
                <a:gd name="T83" fmla="*/ 149528 h 438850"/>
                <a:gd name="T84" fmla="*/ 60496 w 613253"/>
                <a:gd name="T85" fmla="*/ 87229 h 438850"/>
                <a:gd name="T86" fmla="*/ 131914 w 613253"/>
                <a:gd name="T87" fmla="*/ 14700 h 438850"/>
                <a:gd name="T88" fmla="*/ 203334 w 613253"/>
                <a:gd name="T89" fmla="*/ 87229 h 438850"/>
                <a:gd name="T90" fmla="*/ 164614 w 613253"/>
                <a:gd name="T91" fmla="*/ 150705 h 438850"/>
                <a:gd name="T92" fmla="*/ 164614 w 613253"/>
                <a:gd name="T93" fmla="*/ 160538 h 438850"/>
                <a:gd name="T94" fmla="*/ 228121 w 613253"/>
                <a:gd name="T95" fmla="*/ 196732 h 438850"/>
                <a:gd name="T96" fmla="*/ 229847 w 613253"/>
                <a:gd name="T97" fmla="*/ 199013 h 438850"/>
                <a:gd name="T98" fmla="*/ 271170 w 613253"/>
                <a:gd name="T99" fmla="*/ 181372 h 438850"/>
                <a:gd name="T100" fmla="*/ 271170 w 613253"/>
                <a:gd name="T101" fmla="*/ 166399 h 438850"/>
                <a:gd name="T102" fmla="*/ 225504 w 613253"/>
                <a:gd name="T103" fmla="*/ 89512 h 438850"/>
                <a:gd name="T104" fmla="*/ 313647 w 613253"/>
                <a:gd name="T105" fmla="*/ 0 h 4388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3253"/>
                <a:gd name="T160" fmla="*/ 0 h 438850"/>
                <a:gd name="T161" fmla="*/ 613253 w 613253"/>
                <a:gd name="T162" fmla="*/ 438850 h 4388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3253" h="438850">
                  <a:moveTo>
                    <a:pt x="387898" y="243653"/>
                  </a:moveTo>
                  <a:lnTo>
                    <a:pt x="395944" y="271151"/>
                  </a:lnTo>
                  <a:lnTo>
                    <a:pt x="351715" y="369631"/>
                  </a:lnTo>
                  <a:lnTo>
                    <a:pt x="351092" y="369631"/>
                  </a:lnTo>
                  <a:lnTo>
                    <a:pt x="351529" y="370046"/>
                  </a:lnTo>
                  <a:lnTo>
                    <a:pt x="351093" y="371017"/>
                  </a:lnTo>
                  <a:lnTo>
                    <a:pt x="352550" y="371017"/>
                  </a:lnTo>
                  <a:lnTo>
                    <a:pt x="402076" y="418085"/>
                  </a:lnTo>
                  <a:lnTo>
                    <a:pt x="451601" y="371017"/>
                  </a:lnTo>
                  <a:lnTo>
                    <a:pt x="453059" y="371017"/>
                  </a:lnTo>
                  <a:lnTo>
                    <a:pt x="452623" y="370045"/>
                  </a:lnTo>
                  <a:lnTo>
                    <a:pt x="453059" y="369631"/>
                  </a:lnTo>
                  <a:lnTo>
                    <a:pt x="452437" y="369631"/>
                  </a:lnTo>
                  <a:lnTo>
                    <a:pt x="408207" y="271149"/>
                  </a:lnTo>
                  <a:lnTo>
                    <a:pt x="416253" y="243653"/>
                  </a:lnTo>
                  <a:lnTo>
                    <a:pt x="387898" y="243653"/>
                  </a:lnTo>
                  <a:close/>
                  <a:moveTo>
                    <a:pt x="157406" y="216295"/>
                  </a:moveTo>
                  <a:lnTo>
                    <a:pt x="163926" y="238576"/>
                  </a:lnTo>
                  <a:lnTo>
                    <a:pt x="128088" y="318371"/>
                  </a:lnTo>
                  <a:lnTo>
                    <a:pt x="127583" y="318371"/>
                  </a:lnTo>
                  <a:lnTo>
                    <a:pt x="127937" y="318708"/>
                  </a:lnTo>
                  <a:lnTo>
                    <a:pt x="127584" y="319494"/>
                  </a:lnTo>
                  <a:lnTo>
                    <a:pt x="128765" y="319494"/>
                  </a:lnTo>
                  <a:lnTo>
                    <a:pt x="168894" y="357632"/>
                  </a:lnTo>
                  <a:lnTo>
                    <a:pt x="209023" y="319494"/>
                  </a:lnTo>
                  <a:lnTo>
                    <a:pt x="210205" y="319494"/>
                  </a:lnTo>
                  <a:lnTo>
                    <a:pt x="209851" y="318707"/>
                  </a:lnTo>
                  <a:lnTo>
                    <a:pt x="210204" y="318371"/>
                  </a:lnTo>
                  <a:lnTo>
                    <a:pt x="209701" y="318371"/>
                  </a:lnTo>
                  <a:lnTo>
                    <a:pt x="173862" y="238574"/>
                  </a:lnTo>
                  <a:lnTo>
                    <a:pt x="180381" y="216295"/>
                  </a:lnTo>
                  <a:lnTo>
                    <a:pt x="157406" y="216295"/>
                  </a:lnTo>
                  <a:close/>
                  <a:moveTo>
                    <a:pt x="402620" y="0"/>
                  </a:moveTo>
                  <a:cubicBezTo>
                    <a:pt x="465109" y="0"/>
                    <a:pt x="515766" y="51445"/>
                    <a:pt x="515766" y="114905"/>
                  </a:cubicBezTo>
                  <a:cubicBezTo>
                    <a:pt x="515766" y="159138"/>
                    <a:pt x="491155" y="197534"/>
                    <a:pt x="454423" y="215466"/>
                  </a:cubicBezTo>
                  <a:lnTo>
                    <a:pt x="454423" y="231044"/>
                  </a:lnTo>
                  <a:cubicBezTo>
                    <a:pt x="531505" y="249779"/>
                    <a:pt x="592702" y="311734"/>
                    <a:pt x="613253" y="391500"/>
                  </a:cubicBezTo>
                  <a:cubicBezTo>
                    <a:pt x="550688" y="422070"/>
                    <a:pt x="477097" y="438850"/>
                    <a:pt x="398531" y="438850"/>
                  </a:cubicBezTo>
                  <a:cubicBezTo>
                    <a:pt x="323987" y="438850"/>
                    <a:pt x="253921" y="423744"/>
                    <a:pt x="193634" y="395700"/>
                  </a:cubicBezTo>
                  <a:lnTo>
                    <a:pt x="203279" y="370444"/>
                  </a:lnTo>
                  <a:lnTo>
                    <a:pt x="166022" y="374457"/>
                  </a:lnTo>
                  <a:cubicBezTo>
                    <a:pt x="105620" y="374457"/>
                    <a:pt x="48848" y="362217"/>
                    <a:pt x="0" y="339494"/>
                  </a:cubicBezTo>
                  <a:cubicBezTo>
                    <a:pt x="15404" y="274815"/>
                    <a:pt x="63667" y="224043"/>
                    <a:pt x="125154" y="207518"/>
                  </a:cubicBezTo>
                  <a:lnTo>
                    <a:pt x="125154" y="191945"/>
                  </a:lnTo>
                  <a:cubicBezTo>
                    <a:pt x="96529" y="177233"/>
                    <a:pt x="77656" y="146842"/>
                    <a:pt x="77656" y="111974"/>
                  </a:cubicBezTo>
                  <a:cubicBezTo>
                    <a:pt x="77656" y="60554"/>
                    <a:pt x="118702" y="18870"/>
                    <a:pt x="169335" y="18870"/>
                  </a:cubicBezTo>
                  <a:cubicBezTo>
                    <a:pt x="219968" y="18870"/>
                    <a:pt x="261014" y="60554"/>
                    <a:pt x="261014" y="111974"/>
                  </a:cubicBezTo>
                  <a:cubicBezTo>
                    <a:pt x="261014" y="147815"/>
                    <a:pt x="241072" y="178926"/>
                    <a:pt x="211310" y="193456"/>
                  </a:cubicBezTo>
                  <a:lnTo>
                    <a:pt x="211310" y="206078"/>
                  </a:lnTo>
                  <a:cubicBezTo>
                    <a:pt x="242539" y="213668"/>
                    <a:pt x="270549" y="230014"/>
                    <a:pt x="292834" y="252540"/>
                  </a:cubicBezTo>
                  <a:lnTo>
                    <a:pt x="295048" y="255467"/>
                  </a:lnTo>
                  <a:lnTo>
                    <a:pt x="348094" y="232822"/>
                  </a:lnTo>
                  <a:lnTo>
                    <a:pt x="348094" y="213602"/>
                  </a:lnTo>
                  <a:cubicBezTo>
                    <a:pt x="312767" y="195444"/>
                    <a:pt x="289474" y="157937"/>
                    <a:pt x="289474" y="114905"/>
                  </a:cubicBezTo>
                  <a:cubicBezTo>
                    <a:pt x="289474" y="51445"/>
                    <a:pt x="340131" y="0"/>
                    <a:pt x="402620" y="0"/>
                  </a:cubicBezTo>
                  <a:close/>
                </a:path>
              </a:pathLst>
            </a:custGeom>
            <a:solidFill>
              <a:srgbClr val="F8F8F8"/>
            </a:solidFill>
            <a:ln>
              <a:noFill/>
            </a:ln>
            <a:effectLst/>
          </p:spPr>
          <p:txBody>
            <a:bodyPr lIns="68580" tIns="34290" rIns="68580" bIns="34290"/>
            <a:lstStyle/>
            <a:p>
              <a:pPr>
                <a:defRPr/>
              </a:pPr>
              <a:endParaRPr lang="zh-CN" altLang="en-US">
                <a:solidFill>
                  <a:schemeClr val="accent2"/>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ppt_x</p:attrName>
                                        </p:attrNameLst>
                                      </p:cBhvr>
                                      <p:tavLst>
                                        <p:tav tm="0">
                                          <p:val>
                                            <p:strVal val="0-#ppt_w/2"/>
                                          </p:val>
                                        </p:tav>
                                        <p:tav tm="100000">
                                          <p:val>
                                            <p:strVal val="#ppt_x"/>
                                          </p:val>
                                        </p:tav>
                                      </p:tavLst>
                                    </p:anim>
                                    <p:anim calcmode="lin" valueType="num">
                                      <p:cBhvr>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p:cBhvr>
                                        <p:cTn id="12" dur="500"/>
                                        <p:tgtEl>
                                          <p:spTgt spid="4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p:cBhvr>
                                        <p:cTn id="16" dur="500"/>
                                        <p:tgtEl>
                                          <p:spTgt spid="51"/>
                                        </p:tgtEl>
                                      </p:cBhvr>
                                    </p:animEffect>
                                  </p:childTnLst>
                                </p:cTn>
                              </p:par>
                            </p:childTnLst>
                          </p:cTn>
                        </p:par>
                        <p:par>
                          <p:cTn id="17" fill="hold">
                            <p:stCondLst>
                              <p:cond delay="1500"/>
                            </p:stCondLst>
                            <p:childTnLst>
                              <p:par>
                                <p:cTn id="18" presetID="47" presetClass="entr" presetSubtype="0" fill="hold" nodeType="afterEffect">
                                  <p:stCondLst>
                                    <p:cond delay="0"/>
                                  </p:stCondLst>
                                  <p:childTnLst>
                                    <p:set>
                                      <p:cBhvr>
                                        <p:cTn id="19" dur="1" fill="hold">
                                          <p:stCondLst>
                                            <p:cond delay="0"/>
                                          </p:stCondLst>
                                        </p:cTn>
                                        <p:tgtEl>
                                          <p:spTgt spid="69"/>
                                        </p:tgtEl>
                                        <p:attrNameLst>
                                          <p:attrName>style.visibility</p:attrName>
                                        </p:attrNameLst>
                                      </p:cBhvr>
                                      <p:to>
                                        <p:strVal val="visible"/>
                                      </p:to>
                                    </p:set>
                                    <p:animEffect>
                                      <p:cBhvr>
                                        <p:cTn id="20" dur="500"/>
                                        <p:tgtEl>
                                          <p:spTgt spid="69"/>
                                        </p:tgtEl>
                                      </p:cBhvr>
                                    </p:animEffect>
                                    <p:anim calcmode="lin" valueType="num">
                                      <p:cBhvr>
                                        <p:cTn id="21" dur="500" fill="hold"/>
                                        <p:tgtEl>
                                          <p:spTgt spid="69"/>
                                        </p:tgtEl>
                                        <p:attrNameLst>
                                          <p:attrName>ppt_x</p:attrName>
                                        </p:attrNameLst>
                                      </p:cBhvr>
                                      <p:tavLst>
                                        <p:tav tm="0">
                                          <p:val>
                                            <p:strVal val="#ppt_x"/>
                                          </p:val>
                                        </p:tav>
                                        <p:tav tm="100000">
                                          <p:val>
                                            <p:strVal val="#ppt_x"/>
                                          </p:val>
                                        </p:tav>
                                      </p:tavLst>
                                    </p:anim>
                                    <p:anim calcmode="lin" valueType="num">
                                      <p:cBhvr>
                                        <p:cTn id="22" dur="500" fill="hold"/>
                                        <p:tgtEl>
                                          <p:spTgt spid="69"/>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400"/>
                                  </p:stCondLst>
                                  <p:childTnLst>
                                    <p:set>
                                      <p:cBhvr>
                                        <p:cTn id="24" dur="1" fill="hold">
                                          <p:stCondLst>
                                            <p:cond delay="0"/>
                                          </p:stCondLst>
                                        </p:cTn>
                                        <p:tgtEl>
                                          <p:spTgt spid="117"/>
                                        </p:tgtEl>
                                        <p:attrNameLst>
                                          <p:attrName>style.visibility</p:attrName>
                                        </p:attrNameLst>
                                      </p:cBhvr>
                                      <p:to>
                                        <p:strVal val="visible"/>
                                      </p:to>
                                    </p:set>
                                    <p:animEffect>
                                      <p:cBhvr>
                                        <p:cTn id="25" dur="500"/>
                                        <p:tgtEl>
                                          <p:spTgt spid="117"/>
                                        </p:tgtEl>
                                      </p:cBhvr>
                                    </p:animEffect>
                                    <p:anim calcmode="lin" valueType="num">
                                      <p:cBhvr>
                                        <p:cTn id="26" dur="500" fill="hold"/>
                                        <p:tgtEl>
                                          <p:spTgt spid="117"/>
                                        </p:tgtEl>
                                        <p:attrNameLst>
                                          <p:attrName>ppt_x</p:attrName>
                                        </p:attrNameLst>
                                      </p:cBhvr>
                                      <p:tavLst>
                                        <p:tav tm="0">
                                          <p:val>
                                            <p:strVal val="#ppt_x"/>
                                          </p:val>
                                        </p:tav>
                                        <p:tav tm="100000">
                                          <p:val>
                                            <p:strVal val="#ppt_x"/>
                                          </p:val>
                                        </p:tav>
                                      </p:tavLst>
                                    </p:anim>
                                    <p:anim calcmode="lin" valueType="num">
                                      <p:cBhvr>
                                        <p:cTn id="27" dur="500" fill="hold"/>
                                        <p:tgtEl>
                                          <p:spTgt spid="117"/>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800"/>
                                  </p:stCondLst>
                                  <p:childTnLst>
                                    <p:set>
                                      <p:cBhvr>
                                        <p:cTn id="29" dur="1" fill="hold">
                                          <p:stCondLst>
                                            <p:cond delay="0"/>
                                          </p:stCondLst>
                                        </p:cTn>
                                        <p:tgtEl>
                                          <p:spTgt spid="52"/>
                                        </p:tgtEl>
                                        <p:attrNameLst>
                                          <p:attrName>style.visibility</p:attrName>
                                        </p:attrNameLst>
                                      </p:cBhvr>
                                      <p:to>
                                        <p:strVal val="visible"/>
                                      </p:to>
                                    </p:set>
                                    <p:animEffect>
                                      <p:cBhvr>
                                        <p:cTn id="30" dur="500"/>
                                        <p:tgtEl>
                                          <p:spTgt spid="52"/>
                                        </p:tgtEl>
                                      </p:cBhvr>
                                    </p:animEffect>
                                    <p:anim calcmode="lin" valueType="num">
                                      <p:cBhvr>
                                        <p:cTn id="31" dur="500" fill="hold"/>
                                        <p:tgtEl>
                                          <p:spTgt spid="52"/>
                                        </p:tgtEl>
                                        <p:attrNameLst>
                                          <p:attrName>ppt_x</p:attrName>
                                        </p:attrNameLst>
                                      </p:cBhvr>
                                      <p:tavLst>
                                        <p:tav tm="0">
                                          <p:val>
                                            <p:strVal val="#ppt_x"/>
                                          </p:val>
                                        </p:tav>
                                        <p:tav tm="100000">
                                          <p:val>
                                            <p:strVal val="#ppt_x"/>
                                          </p:val>
                                        </p:tav>
                                      </p:tavLst>
                                    </p:anim>
                                    <p:anim calcmode="lin" valueType="num">
                                      <p:cBhvr>
                                        <p:cTn id="32" dur="500" fill="hold"/>
                                        <p:tgtEl>
                                          <p:spTgt spid="52"/>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14" presetClass="entr" presetSubtype="10" fill="hold" grpId="0" nodeType="afterEffect">
                                  <p:stCondLst>
                                    <p:cond delay="250"/>
                                  </p:stCondLst>
                                  <p:childTnLst>
                                    <p:set>
                                      <p:cBhvr>
                                        <p:cTn id="35" dur="1" fill="hold">
                                          <p:stCondLst>
                                            <p:cond delay="0"/>
                                          </p:stCondLst>
                                        </p:cTn>
                                        <p:tgtEl>
                                          <p:spTgt spid="72"/>
                                        </p:tgtEl>
                                        <p:attrNameLst>
                                          <p:attrName>style.visibility</p:attrName>
                                        </p:attrNameLst>
                                      </p:cBhvr>
                                      <p:to>
                                        <p:strVal val="visible"/>
                                      </p:to>
                                    </p:set>
                                    <p:animEffect>
                                      <p:cBhvr>
                                        <p:cTn id="36" dur="400"/>
                                        <p:tgtEl>
                                          <p:spTgt spid="72"/>
                                        </p:tgtEl>
                                      </p:cBhvr>
                                    </p:animEffect>
                                  </p:childTnLst>
                                </p:cTn>
                              </p:par>
                              <p:par>
                                <p:cTn id="37" presetID="14" presetClass="entr" presetSubtype="10" fill="hold" grpId="0" nodeType="withEffect">
                                  <p:stCondLst>
                                    <p:cond delay="250"/>
                                  </p:stCondLst>
                                  <p:childTnLst>
                                    <p:set>
                                      <p:cBhvr>
                                        <p:cTn id="38" dur="1" fill="hold">
                                          <p:stCondLst>
                                            <p:cond delay="0"/>
                                          </p:stCondLst>
                                        </p:cTn>
                                        <p:tgtEl>
                                          <p:spTgt spid="73"/>
                                        </p:tgtEl>
                                        <p:attrNameLst>
                                          <p:attrName>style.visibility</p:attrName>
                                        </p:attrNameLst>
                                      </p:cBhvr>
                                      <p:to>
                                        <p:strVal val="visible"/>
                                      </p:to>
                                    </p:set>
                                    <p:animEffect>
                                      <p:cBhvr>
                                        <p:cTn id="39" dur="400"/>
                                        <p:tgtEl>
                                          <p:spTgt spid="73"/>
                                        </p:tgtEl>
                                      </p:cBhvr>
                                    </p:animEffect>
                                  </p:childTnLst>
                                </p:cTn>
                              </p:par>
                            </p:childTnLst>
                          </p:cTn>
                        </p:par>
                        <p:par>
                          <p:cTn id="40" fill="hold">
                            <p:stCondLst>
                              <p:cond delay="2750"/>
                            </p:stCondLst>
                            <p:childTnLst>
                              <p:par>
                                <p:cTn id="41" presetID="14" presetClass="entr" presetSubtype="10" fill="hold" grpId="0" nodeType="afterEffect">
                                  <p:stCondLst>
                                    <p:cond delay="250"/>
                                  </p:stCondLst>
                                  <p:childTnLst>
                                    <p:set>
                                      <p:cBhvr>
                                        <p:cTn id="42" dur="1" fill="hold">
                                          <p:stCondLst>
                                            <p:cond delay="0"/>
                                          </p:stCondLst>
                                        </p:cTn>
                                        <p:tgtEl>
                                          <p:spTgt spid="74"/>
                                        </p:tgtEl>
                                        <p:attrNameLst>
                                          <p:attrName>style.visibility</p:attrName>
                                        </p:attrNameLst>
                                      </p:cBhvr>
                                      <p:to>
                                        <p:strVal val="visible"/>
                                      </p:to>
                                    </p:set>
                                    <p:animEffect>
                                      <p:cBhvr>
                                        <p:cTn id="43" dur="400"/>
                                        <p:tgtEl>
                                          <p:spTgt spid="74"/>
                                        </p:tgtEl>
                                      </p:cBhvr>
                                    </p:animEffect>
                                  </p:childTnLst>
                                </p:cTn>
                              </p:par>
                              <p:par>
                                <p:cTn id="44" presetID="14" presetClass="entr" presetSubtype="10" fill="hold" grpId="0" nodeType="withEffect">
                                  <p:stCondLst>
                                    <p:cond delay="250"/>
                                  </p:stCondLst>
                                  <p:childTnLst>
                                    <p:set>
                                      <p:cBhvr>
                                        <p:cTn id="45" dur="1" fill="hold">
                                          <p:stCondLst>
                                            <p:cond delay="0"/>
                                          </p:stCondLst>
                                        </p:cTn>
                                        <p:tgtEl>
                                          <p:spTgt spid="75"/>
                                        </p:tgtEl>
                                        <p:attrNameLst>
                                          <p:attrName>style.visibility</p:attrName>
                                        </p:attrNameLst>
                                      </p:cBhvr>
                                      <p:to>
                                        <p:strVal val="visible"/>
                                      </p:to>
                                    </p:set>
                                    <p:animEffect>
                                      <p:cBhvr>
                                        <p:cTn id="46" dur="400"/>
                                        <p:tgtEl>
                                          <p:spTgt spid="75"/>
                                        </p:tgtEl>
                                      </p:cBhvr>
                                    </p:animEffect>
                                  </p:childTnLst>
                                </p:cTn>
                              </p:par>
                            </p:childTnLst>
                          </p:cTn>
                        </p:par>
                        <p:par>
                          <p:cTn id="47" fill="hold">
                            <p:stCondLst>
                              <p:cond delay="3500"/>
                            </p:stCondLst>
                            <p:childTnLst>
                              <p:par>
                                <p:cTn id="48" presetID="14" presetClass="entr" presetSubtype="10" fill="hold" grpId="0" nodeType="afterEffect">
                                  <p:stCondLst>
                                    <p:cond delay="250"/>
                                  </p:stCondLst>
                                  <p:childTnLst>
                                    <p:set>
                                      <p:cBhvr>
                                        <p:cTn id="49" dur="1" fill="hold">
                                          <p:stCondLst>
                                            <p:cond delay="0"/>
                                          </p:stCondLst>
                                        </p:cTn>
                                        <p:tgtEl>
                                          <p:spTgt spid="115"/>
                                        </p:tgtEl>
                                        <p:attrNameLst>
                                          <p:attrName>style.visibility</p:attrName>
                                        </p:attrNameLst>
                                      </p:cBhvr>
                                      <p:to>
                                        <p:strVal val="visible"/>
                                      </p:to>
                                    </p:set>
                                    <p:animEffect>
                                      <p:cBhvr>
                                        <p:cTn id="50" dur="400"/>
                                        <p:tgtEl>
                                          <p:spTgt spid="115"/>
                                        </p:tgtEl>
                                      </p:cBhvr>
                                    </p:animEffect>
                                  </p:childTnLst>
                                </p:cTn>
                              </p:par>
                              <p:par>
                                <p:cTn id="51" presetID="14" presetClass="entr" presetSubtype="10" fill="hold" grpId="0" nodeType="withEffect">
                                  <p:stCondLst>
                                    <p:cond delay="250"/>
                                  </p:stCondLst>
                                  <p:childTnLst>
                                    <p:set>
                                      <p:cBhvr>
                                        <p:cTn id="52" dur="1" fill="hold">
                                          <p:stCondLst>
                                            <p:cond delay="0"/>
                                          </p:stCondLst>
                                        </p:cTn>
                                        <p:tgtEl>
                                          <p:spTgt spid="116"/>
                                        </p:tgtEl>
                                        <p:attrNameLst>
                                          <p:attrName>style.visibility</p:attrName>
                                        </p:attrNameLst>
                                      </p:cBhvr>
                                      <p:to>
                                        <p:strVal val="visible"/>
                                      </p:to>
                                    </p:set>
                                    <p:animEffect>
                                      <p:cBhvr>
                                        <p:cTn id="53" dur="4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utoUpdateAnimBg="0"/>
      <p:bldP spid="50" grpId="0" bldLvl="0" animBg="1" autoUpdateAnimBg="0"/>
      <p:bldP spid="51" grpId="0" bldLvl="0" autoUpdateAnimBg="0"/>
      <p:bldP spid="72" grpId="0" bldLvl="0" autoUpdateAnimBg="0"/>
      <p:bldP spid="73" grpId="0" bldLvl="0" autoUpdateAnimBg="0"/>
      <p:bldP spid="74" grpId="0" bldLvl="0" autoUpdateAnimBg="0"/>
      <p:bldP spid="75" grpId="0" bldLvl="0" autoUpdateAnimBg="0"/>
      <p:bldP spid="115" grpId="0" bldLvl="0" autoUpdateAnimBg="0"/>
      <p:bldP spid="116"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组合 8"/>
          <p:cNvGrpSpPr/>
          <p:nvPr/>
        </p:nvGrpSpPr>
        <p:grpSpPr bwMode="auto">
          <a:xfrm>
            <a:off x="0" y="0"/>
            <a:ext cx="4965700" cy="6858000"/>
            <a:chOff x="0" y="0"/>
            <a:chExt cx="4965700" cy="6858000"/>
          </a:xfrm>
        </p:grpSpPr>
        <p:pic>
          <p:nvPicPr>
            <p:cNvPr id="105496"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497"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105475" name="组合 2"/>
          <p:cNvGrpSpPr/>
          <p:nvPr/>
        </p:nvGrpSpPr>
        <p:grpSpPr bwMode="auto">
          <a:xfrm>
            <a:off x="5580063" y="2117725"/>
            <a:ext cx="3257550" cy="3246438"/>
            <a:chOff x="0" y="0"/>
            <a:chExt cx="3704266" cy="3693405"/>
          </a:xfrm>
        </p:grpSpPr>
        <p:sp>
          <p:nvSpPr>
            <p:cNvPr id="43" name="菱形 1"/>
            <p:cNvSpPr>
              <a:spLocks noChangeArrowheads="1"/>
            </p:cNvSpPr>
            <p:nvPr/>
          </p:nvSpPr>
          <p:spPr bwMode="auto">
            <a:xfrm>
              <a:off x="969391" y="0"/>
              <a:ext cx="1745627" cy="1746466"/>
            </a:xfrm>
            <a:prstGeom prst="diamond">
              <a:avLst/>
            </a:prstGeom>
            <a:solidFill>
              <a:schemeClr val="tx1">
                <a:lumMod val="95000"/>
                <a:lumOff val="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4" name="菱形 5"/>
            <p:cNvSpPr>
              <a:spLocks noChangeArrowheads="1"/>
            </p:cNvSpPr>
            <p:nvPr/>
          </p:nvSpPr>
          <p:spPr bwMode="auto">
            <a:xfrm>
              <a:off x="0" y="973470"/>
              <a:ext cx="1745626" cy="1746465"/>
            </a:xfrm>
            <a:prstGeom prst="diamond">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5" name="菱形 6"/>
            <p:cNvSpPr>
              <a:spLocks noChangeArrowheads="1"/>
            </p:cNvSpPr>
            <p:nvPr/>
          </p:nvSpPr>
          <p:spPr bwMode="auto">
            <a:xfrm>
              <a:off x="969391" y="1946939"/>
              <a:ext cx="1745627" cy="1746466"/>
            </a:xfrm>
            <a:prstGeom prst="diamond">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6" name="菱形 7"/>
            <p:cNvSpPr>
              <a:spLocks noChangeArrowheads="1"/>
            </p:cNvSpPr>
            <p:nvPr/>
          </p:nvSpPr>
          <p:spPr bwMode="auto">
            <a:xfrm>
              <a:off x="1958639" y="973470"/>
              <a:ext cx="1745627" cy="1746465"/>
            </a:xfrm>
            <a:prstGeom prst="diamond">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grpSp>
      <p:grpSp>
        <p:nvGrpSpPr>
          <p:cNvPr id="105476" name="组合 21"/>
          <p:cNvGrpSpPr/>
          <p:nvPr/>
        </p:nvGrpSpPr>
        <p:grpSpPr bwMode="auto">
          <a:xfrm>
            <a:off x="2481263" y="3016250"/>
            <a:ext cx="3046412" cy="608013"/>
            <a:chOff x="0" y="0"/>
            <a:chExt cx="3046360" cy="607742"/>
          </a:xfrm>
        </p:grpSpPr>
        <p:sp>
          <p:nvSpPr>
            <p:cNvPr id="48" name="矩形 13"/>
            <p:cNvSpPr>
              <a:spLocks noChangeArrowheads="1"/>
            </p:cNvSpPr>
            <p:nvPr/>
          </p:nvSpPr>
          <p:spPr bwMode="auto">
            <a:xfrm>
              <a:off x="0" y="207870"/>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76" name="文本框 83"/>
            <p:cNvSpPr txBox="1">
              <a:spLocks noChangeArrowheads="1"/>
            </p:cNvSpPr>
            <p:nvPr/>
          </p:nvSpPr>
          <p:spPr bwMode="auto">
            <a:xfrm>
              <a:off x="103185" y="0"/>
              <a:ext cx="749287" cy="2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5491"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grpSp>
        <p:nvGrpSpPr>
          <p:cNvPr id="105477" name="组合 21"/>
          <p:cNvGrpSpPr/>
          <p:nvPr/>
        </p:nvGrpSpPr>
        <p:grpSpPr bwMode="auto">
          <a:xfrm>
            <a:off x="9024938" y="3225800"/>
            <a:ext cx="3046412" cy="608013"/>
            <a:chOff x="0" y="0"/>
            <a:chExt cx="3046360" cy="607742"/>
          </a:xfrm>
        </p:grpSpPr>
        <p:sp>
          <p:nvSpPr>
            <p:cNvPr id="79" name="矩形 13"/>
            <p:cNvSpPr>
              <a:spLocks noChangeArrowheads="1"/>
            </p:cNvSpPr>
            <p:nvPr/>
          </p:nvSpPr>
          <p:spPr bwMode="auto">
            <a:xfrm>
              <a:off x="0" y="207870"/>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80" name="文本框 83"/>
            <p:cNvSpPr txBox="1">
              <a:spLocks noChangeArrowheads="1"/>
            </p:cNvSpPr>
            <p:nvPr/>
          </p:nvSpPr>
          <p:spPr bwMode="auto">
            <a:xfrm>
              <a:off x="103185" y="0"/>
              <a:ext cx="749287" cy="2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5488"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grpSp>
        <p:nvGrpSpPr>
          <p:cNvPr id="105478" name="组合 21"/>
          <p:cNvGrpSpPr/>
          <p:nvPr/>
        </p:nvGrpSpPr>
        <p:grpSpPr bwMode="auto">
          <a:xfrm>
            <a:off x="5791200" y="1033463"/>
            <a:ext cx="3046413" cy="608012"/>
            <a:chOff x="0" y="0"/>
            <a:chExt cx="3046360" cy="607741"/>
          </a:xfrm>
        </p:grpSpPr>
        <p:sp>
          <p:nvSpPr>
            <p:cNvPr id="83" name="矩形 13"/>
            <p:cNvSpPr>
              <a:spLocks noChangeArrowheads="1"/>
            </p:cNvSpPr>
            <p:nvPr/>
          </p:nvSpPr>
          <p:spPr bwMode="auto">
            <a:xfrm>
              <a:off x="0" y="207869"/>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84" name="文本框 83"/>
            <p:cNvSpPr txBox="1">
              <a:spLocks noChangeArrowheads="1"/>
            </p:cNvSpPr>
            <p:nvPr/>
          </p:nvSpPr>
          <p:spPr bwMode="auto">
            <a:xfrm>
              <a:off x="103186" y="0"/>
              <a:ext cx="749287" cy="26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5485"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grpSp>
        <p:nvGrpSpPr>
          <p:cNvPr id="105479" name="组合 21"/>
          <p:cNvGrpSpPr/>
          <p:nvPr/>
        </p:nvGrpSpPr>
        <p:grpSpPr bwMode="auto">
          <a:xfrm>
            <a:off x="5791200" y="5376863"/>
            <a:ext cx="3046413" cy="608012"/>
            <a:chOff x="0" y="0"/>
            <a:chExt cx="3046360" cy="607742"/>
          </a:xfrm>
        </p:grpSpPr>
        <p:sp>
          <p:nvSpPr>
            <p:cNvPr id="87" name="矩形 13"/>
            <p:cNvSpPr>
              <a:spLocks noChangeArrowheads="1"/>
            </p:cNvSpPr>
            <p:nvPr/>
          </p:nvSpPr>
          <p:spPr bwMode="auto">
            <a:xfrm>
              <a:off x="0" y="207870"/>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88" name="文本框 83"/>
            <p:cNvSpPr txBox="1">
              <a:spLocks noChangeArrowheads="1"/>
            </p:cNvSpPr>
            <p:nvPr/>
          </p:nvSpPr>
          <p:spPr bwMode="auto">
            <a:xfrm>
              <a:off x="103186" y="0"/>
              <a:ext cx="749287" cy="2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5482"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10" name="Group 14"/>
          <p:cNvGrpSpPr>
            <a:grpSpLocks noChangeAspect="1"/>
          </p:cNvGrpSpPr>
          <p:nvPr/>
        </p:nvGrpSpPr>
        <p:grpSpPr bwMode="auto">
          <a:xfrm>
            <a:off x="3033713" y="3182938"/>
            <a:ext cx="8736012" cy="2052637"/>
            <a:chOff x="186273" y="9525"/>
            <a:chExt cx="13836246" cy="3249932"/>
          </a:xfrm>
        </p:grpSpPr>
        <p:pic>
          <p:nvPicPr>
            <p:cNvPr id="98310" name="图片 2"/>
            <p:cNvPicPr>
              <a:picLocks noChangeAspect="1" noChangeArrowheads="1"/>
            </p:cNvPicPr>
            <p:nvPr/>
          </p:nvPicPr>
          <p:blipFill>
            <a:blip r:embed="rId3" cstate="screen"/>
            <a:srcRect/>
            <a:stretch>
              <a:fillRect/>
            </a:stretch>
          </p:blipFill>
          <p:spPr bwMode="auto">
            <a:xfrm>
              <a:off x="186273" y="9525"/>
              <a:ext cx="4523111" cy="324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1" name="图片 3"/>
            <p:cNvPicPr>
              <a:picLocks noChangeAspect="1" noChangeArrowheads="1"/>
            </p:cNvPicPr>
            <p:nvPr/>
          </p:nvPicPr>
          <p:blipFill>
            <a:blip r:embed="rId4" cstate="screen"/>
            <a:srcRect/>
            <a:stretch>
              <a:fillRect/>
            </a:stretch>
          </p:blipFill>
          <p:spPr bwMode="auto">
            <a:xfrm>
              <a:off x="4828515" y="9525"/>
              <a:ext cx="4523109" cy="324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2" name="图片 10"/>
            <p:cNvPicPr>
              <a:picLocks noChangeAspect="1" noChangeArrowheads="1"/>
            </p:cNvPicPr>
            <p:nvPr/>
          </p:nvPicPr>
          <p:blipFill>
            <a:blip r:embed="rId5" cstate="screen"/>
            <a:srcRect/>
            <a:stretch>
              <a:fillRect/>
            </a:stretch>
          </p:blipFill>
          <p:spPr bwMode="auto">
            <a:xfrm>
              <a:off x="9485725" y="9527"/>
              <a:ext cx="4536794" cy="324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grpSp>
      <p:sp>
        <p:nvSpPr>
          <p:cNvPr id="14" name="矩形 34"/>
          <p:cNvSpPr>
            <a:spLocks noChangeArrowheads="1"/>
          </p:cNvSpPr>
          <p:nvPr/>
        </p:nvSpPr>
        <p:spPr bwMode="auto">
          <a:xfrm>
            <a:off x="3033713" y="2381250"/>
            <a:ext cx="9842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65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5" name="矩形 47"/>
          <p:cNvSpPr>
            <a:spLocks noChangeArrowheads="1"/>
          </p:cNvSpPr>
          <p:nvPr/>
        </p:nvSpPr>
        <p:spPr bwMode="auto">
          <a:xfrm>
            <a:off x="3022600" y="2716213"/>
            <a:ext cx="48498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在此录入本图表的综合描述说明，在此录入本图表</a:t>
            </a: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p:cBhvr>
                                        <p:cTn id="7" dur="500"/>
                                        <p:tgtEl>
                                          <p:spTgt spid="10"/>
                                        </p:tgtEl>
                                      </p:cBhvr>
                                    </p:animEffect>
                                  </p:childTnLst>
                                </p:cTn>
                              </p:par>
                              <p:par>
                                <p:cTn id="8" presetID="35" presetClass="path" presetSubtype="0" repeatCount="indefinite" autoRev="1" fill="hold" nodeType="withEffect">
                                  <p:stCondLst>
                                    <p:cond delay="0"/>
                                  </p:stCondLst>
                                  <p:childTnLst>
                                    <p:animMotion origin="layout" path="M -1.25E-6 2.59259E-6 L -0.15065 2.59259E-6 " pathEditMode="relative" rAng="0" ptsTypes="AA">
                                      <p:cBhvr>
                                        <p:cTn id="9" dur="2000" fill="hold"/>
                                        <p:tgtEl>
                                          <p:spTgt spid="10"/>
                                        </p:tgtEl>
                                        <p:attrNameLst>
                                          <p:attrName>ppt_x</p:attrName>
                                          <p:attrName>ppt_y</p:attrName>
                                        </p:attrNameLst>
                                      </p:cBhvr>
                                      <p:rCtr x="-7539" y="0"/>
                                    </p:animMotion>
                                  </p:childTnLst>
                                </p:cTn>
                              </p:par>
                            </p:childTnLst>
                          </p:cTn>
                        </p:par>
                        <p:par>
                          <p:cTn id="10" fill="hold">
                            <p:stCondLst>
                              <p:cond delay="500"/>
                            </p:stCondLst>
                            <p:childTnLst>
                              <p:par>
                                <p:cTn id="11" presetID="12" presetClass="entr" presetSubtype="4" fill="hold" grpId="0" nodeType="afterEffect">
                                  <p:stCondLst>
                                    <p:cond delay="5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p:tgtEl>
                                          <p:spTgt spid="14"/>
                                        </p:tgtEl>
                                        <p:attrNameLst>
                                          <p:attrName>ppt_y</p:attrName>
                                        </p:attrNameLst>
                                      </p:cBhvr>
                                      <p:tavLst>
                                        <p:tav tm="0">
                                          <p:val>
                                            <p:strVal val="#ppt_y+#ppt_h*1.125000"/>
                                          </p:val>
                                        </p:tav>
                                        <p:tav tm="100000">
                                          <p:val>
                                            <p:strVal val="#ppt_y"/>
                                          </p:val>
                                        </p:tav>
                                      </p:tavLst>
                                    </p:anim>
                                    <p:animEffect>
                                      <p:cBhvr>
                                        <p:cTn id="14" dur="500"/>
                                        <p:tgtEl>
                                          <p:spTgt spid="14"/>
                                        </p:tgtEl>
                                      </p:cBhvr>
                                    </p:animEffect>
                                  </p:childTnLst>
                                </p:cTn>
                              </p:par>
                              <p:par>
                                <p:cTn id="15" presetID="12" presetClass="entr" presetSubtype="4" fill="hold" grpId="0" nodeType="withEffect">
                                  <p:stCondLst>
                                    <p:cond delay="75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p:tgtEl>
                                          <p:spTgt spid="15"/>
                                        </p:tgtEl>
                                        <p:attrNameLst>
                                          <p:attrName>ppt_y</p:attrName>
                                        </p:attrNameLst>
                                      </p:cBhvr>
                                      <p:tavLst>
                                        <p:tav tm="0">
                                          <p:val>
                                            <p:strVal val="#ppt_y+#ppt_h*1.125000"/>
                                          </p:val>
                                        </p:tav>
                                        <p:tav tm="100000">
                                          <p:val>
                                            <p:strVal val="#ppt_y"/>
                                          </p:val>
                                        </p:tav>
                                      </p:tavLst>
                                    </p:anim>
                                    <p:animEffec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utoUpdateAnimBg="0"/>
      <p:bldP spid="15"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组合 8"/>
          <p:cNvGrpSpPr/>
          <p:nvPr/>
        </p:nvGrpSpPr>
        <p:grpSpPr bwMode="auto">
          <a:xfrm>
            <a:off x="0" y="0"/>
            <a:ext cx="4965700" cy="6858000"/>
            <a:chOff x="0" y="0"/>
            <a:chExt cx="4965700" cy="6858000"/>
          </a:xfrm>
        </p:grpSpPr>
        <p:pic>
          <p:nvPicPr>
            <p:cNvPr id="10650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651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aphicFrame>
        <p:nvGraphicFramePr>
          <p:cNvPr id="31" name="图表 30"/>
          <p:cNvGraphicFramePr/>
          <p:nvPr/>
        </p:nvGraphicFramePr>
        <p:xfrm>
          <a:off x="2938463" y="2536825"/>
          <a:ext cx="2830512" cy="21478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图表 31"/>
          <p:cNvGraphicFramePr/>
          <p:nvPr/>
        </p:nvGraphicFramePr>
        <p:xfrm>
          <a:off x="8086725" y="2536825"/>
          <a:ext cx="2830513" cy="21478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图表 32"/>
          <p:cNvGraphicFramePr/>
          <p:nvPr/>
        </p:nvGraphicFramePr>
        <p:xfrm>
          <a:off x="5530850" y="2536825"/>
          <a:ext cx="2830513" cy="2147888"/>
        </p:xfrm>
        <a:graphic>
          <a:graphicData uri="http://schemas.openxmlformats.org/drawingml/2006/chart">
            <c:chart xmlns:c="http://schemas.openxmlformats.org/drawingml/2006/chart" xmlns:r="http://schemas.openxmlformats.org/officeDocument/2006/relationships" r:id="rId5"/>
          </a:graphicData>
        </a:graphic>
      </p:graphicFrame>
      <p:sp>
        <p:nvSpPr>
          <p:cNvPr id="34" name="文本框 13"/>
          <p:cNvSpPr txBox="1">
            <a:spLocks noChangeArrowheads="1"/>
          </p:cNvSpPr>
          <p:nvPr/>
        </p:nvSpPr>
        <p:spPr bwMode="auto">
          <a:xfrm>
            <a:off x="3498850" y="3309938"/>
            <a:ext cx="1728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anose="020B0503020204020204" pitchFamily="34" charset="-122"/>
                <a:ea typeface="微软雅黑" panose="020B0503020204020204" pitchFamily="34" charset="-122"/>
              </a:defRPr>
            </a:lvl1pPr>
            <a:lvl2pPr marL="742950" indent="-285750" eaLnBrk="0" hangingPunct="0">
              <a:defRPr>
                <a:solidFill>
                  <a:schemeClr val="tx1"/>
                </a:solidFill>
                <a:latin typeface="微软雅黑" panose="020B0503020204020204" pitchFamily="34" charset="-122"/>
                <a:ea typeface="微软雅黑" panose="020B0503020204020204" pitchFamily="34" charset="-122"/>
              </a:defRPr>
            </a:lvl2pPr>
            <a:lvl3pPr marL="1143000" indent="-228600" eaLnBrk="0" hangingPunct="0">
              <a:defRPr>
                <a:solidFill>
                  <a:schemeClr val="tx1"/>
                </a:solidFill>
                <a:latin typeface="微软雅黑" panose="020B0503020204020204" pitchFamily="34" charset="-122"/>
                <a:ea typeface="微软雅黑" panose="020B0503020204020204" pitchFamily="34" charset="-122"/>
              </a:defRPr>
            </a:lvl3pPr>
            <a:lvl4pPr marL="1600200" indent="-228600" eaLnBrk="0" hangingPunct="0">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defRPr/>
            </a:pPr>
            <a:r>
              <a:rPr lang="en-US" altLang="zh-CN" sz="3200" b="1" dirty="0">
                <a:solidFill>
                  <a:schemeClr val="tx1">
                    <a:lumMod val="75000"/>
                    <a:lumOff val="25000"/>
                  </a:schemeClr>
                </a:solidFill>
                <a:latin typeface="Calibri Light" panose="020F0302020204030204" pitchFamily="34" charset="0"/>
              </a:rPr>
              <a:t>75%</a:t>
            </a:r>
            <a:endParaRPr lang="zh-CN" altLang="en-US" sz="3200" b="1" dirty="0">
              <a:solidFill>
                <a:schemeClr val="tx1">
                  <a:lumMod val="75000"/>
                  <a:lumOff val="25000"/>
                </a:schemeClr>
              </a:solidFill>
              <a:latin typeface="Calibri Light" panose="020F0302020204030204" pitchFamily="34" charset="0"/>
            </a:endParaRPr>
          </a:p>
        </p:txBody>
      </p:sp>
      <p:sp>
        <p:nvSpPr>
          <p:cNvPr id="35" name="文本框 14"/>
          <p:cNvSpPr txBox="1">
            <a:spLocks noChangeArrowheads="1"/>
          </p:cNvSpPr>
          <p:nvPr/>
        </p:nvSpPr>
        <p:spPr bwMode="auto">
          <a:xfrm>
            <a:off x="6145213" y="3317875"/>
            <a:ext cx="1728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anose="020B0503020204020204" pitchFamily="34" charset="-122"/>
                <a:ea typeface="微软雅黑" panose="020B0503020204020204" pitchFamily="34" charset="-122"/>
              </a:defRPr>
            </a:lvl1pPr>
            <a:lvl2pPr marL="742950" indent="-285750" eaLnBrk="0" hangingPunct="0">
              <a:defRPr>
                <a:solidFill>
                  <a:schemeClr val="tx1"/>
                </a:solidFill>
                <a:latin typeface="微软雅黑" panose="020B0503020204020204" pitchFamily="34" charset="-122"/>
                <a:ea typeface="微软雅黑" panose="020B0503020204020204" pitchFamily="34" charset="-122"/>
              </a:defRPr>
            </a:lvl2pPr>
            <a:lvl3pPr marL="1143000" indent="-228600" eaLnBrk="0" hangingPunct="0">
              <a:defRPr>
                <a:solidFill>
                  <a:schemeClr val="tx1"/>
                </a:solidFill>
                <a:latin typeface="微软雅黑" panose="020B0503020204020204" pitchFamily="34" charset="-122"/>
                <a:ea typeface="微软雅黑" panose="020B0503020204020204" pitchFamily="34" charset="-122"/>
              </a:defRPr>
            </a:lvl3pPr>
            <a:lvl4pPr marL="1600200" indent="-228600" eaLnBrk="0" hangingPunct="0">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defRPr/>
            </a:pPr>
            <a:r>
              <a:rPr lang="en-US" altLang="zh-CN" sz="3200" b="1">
                <a:solidFill>
                  <a:schemeClr val="tx1">
                    <a:lumMod val="75000"/>
                    <a:lumOff val="25000"/>
                  </a:schemeClr>
                </a:solidFill>
                <a:latin typeface="Calibri Light" panose="020F0302020204030204" pitchFamily="34" charset="0"/>
              </a:rPr>
              <a:t>50%</a:t>
            </a:r>
            <a:endParaRPr lang="zh-CN" altLang="en-US" sz="3200" b="1">
              <a:solidFill>
                <a:schemeClr val="tx1">
                  <a:lumMod val="75000"/>
                  <a:lumOff val="25000"/>
                </a:schemeClr>
              </a:solidFill>
              <a:latin typeface="Calibri Light" panose="020F0302020204030204" pitchFamily="34" charset="0"/>
            </a:endParaRPr>
          </a:p>
        </p:txBody>
      </p:sp>
      <p:sp>
        <p:nvSpPr>
          <p:cNvPr id="36" name="文本框 15"/>
          <p:cNvSpPr txBox="1">
            <a:spLocks noChangeArrowheads="1"/>
          </p:cNvSpPr>
          <p:nvPr/>
        </p:nvSpPr>
        <p:spPr bwMode="auto">
          <a:xfrm>
            <a:off x="8656638" y="3317875"/>
            <a:ext cx="172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anose="020B0503020204020204" pitchFamily="34" charset="-122"/>
                <a:ea typeface="微软雅黑" panose="020B0503020204020204" pitchFamily="34" charset="-122"/>
              </a:defRPr>
            </a:lvl1pPr>
            <a:lvl2pPr marL="742950" indent="-285750" eaLnBrk="0" hangingPunct="0">
              <a:defRPr>
                <a:solidFill>
                  <a:schemeClr val="tx1"/>
                </a:solidFill>
                <a:latin typeface="微软雅黑" panose="020B0503020204020204" pitchFamily="34" charset="-122"/>
                <a:ea typeface="微软雅黑" panose="020B0503020204020204" pitchFamily="34" charset="-122"/>
              </a:defRPr>
            </a:lvl2pPr>
            <a:lvl3pPr marL="1143000" indent="-228600" eaLnBrk="0" hangingPunct="0">
              <a:defRPr>
                <a:solidFill>
                  <a:schemeClr val="tx1"/>
                </a:solidFill>
                <a:latin typeface="微软雅黑" panose="020B0503020204020204" pitchFamily="34" charset="-122"/>
                <a:ea typeface="微软雅黑" panose="020B0503020204020204" pitchFamily="34" charset="-122"/>
              </a:defRPr>
            </a:lvl3pPr>
            <a:lvl4pPr marL="1600200" indent="-228600" eaLnBrk="0" hangingPunct="0">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defRPr/>
            </a:pPr>
            <a:r>
              <a:rPr lang="en-US" altLang="zh-CN" sz="3200" b="1" dirty="0">
                <a:solidFill>
                  <a:schemeClr val="tx1">
                    <a:lumMod val="75000"/>
                    <a:lumOff val="25000"/>
                  </a:schemeClr>
                </a:solidFill>
                <a:latin typeface="Calibri Light" panose="020F0302020204030204" pitchFamily="34" charset="0"/>
              </a:rPr>
              <a:t>25%</a:t>
            </a:r>
            <a:endParaRPr lang="zh-CN" altLang="en-US" sz="3200" b="1" dirty="0">
              <a:solidFill>
                <a:schemeClr val="tx1">
                  <a:lumMod val="75000"/>
                  <a:lumOff val="25000"/>
                </a:schemeClr>
              </a:solidFill>
              <a:latin typeface="Calibri Light" panose="020F0302020204030204" pitchFamily="34" charset="0"/>
            </a:endParaRPr>
          </a:p>
        </p:txBody>
      </p:sp>
      <p:sp>
        <p:nvSpPr>
          <p:cNvPr id="37" name="文本框 7"/>
          <p:cNvSpPr txBox="1">
            <a:spLocks noChangeArrowheads="1"/>
          </p:cNvSpPr>
          <p:nvPr/>
        </p:nvSpPr>
        <p:spPr bwMode="auto">
          <a:xfrm>
            <a:off x="3471863" y="4633913"/>
            <a:ext cx="18113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defRPr/>
            </a:pPr>
            <a:r>
              <a:rPr lang="zh-CN" altLang="en-US" sz="1400" dirty="0">
                <a:solidFill>
                  <a:schemeClr val="tx1">
                    <a:lumMod val="75000"/>
                    <a:lumOff val="25000"/>
                  </a:schemeClr>
                </a:solidFill>
                <a:latin typeface="微软雅黑" panose="020B0503020204020204" pitchFamily="34" charset="-122"/>
              </a:rPr>
              <a:t>添加文本信息</a:t>
            </a:r>
            <a:endParaRPr lang="en-US" altLang="zh-CN" sz="1400" dirty="0">
              <a:solidFill>
                <a:schemeClr val="tx1">
                  <a:lumMod val="75000"/>
                  <a:lumOff val="25000"/>
                </a:schemeClr>
              </a:solidFill>
              <a:latin typeface="微软雅黑" panose="020B0503020204020204" pitchFamily="34" charset="-122"/>
            </a:endParaRPr>
          </a:p>
          <a:p>
            <a:pPr algn="ctr">
              <a:lnSpc>
                <a:spcPct val="150000"/>
              </a:lnSpc>
              <a:spcBef>
                <a:spcPts val="300"/>
              </a:spcBef>
              <a:defRPr/>
            </a:pPr>
            <a:r>
              <a:rPr lang="zh-CN" altLang="en-US" sz="1000" dirty="0">
                <a:solidFill>
                  <a:schemeClr val="tx1">
                    <a:lumMod val="75000"/>
                    <a:lumOff val="25000"/>
                  </a:schemeClr>
                </a:solidFill>
                <a:latin typeface="微软雅黑" panose="020B0503020204020204" pitchFamily="34" charset="-122"/>
              </a:rPr>
              <a:t>此处添加说明文字添加说明文字添加说明文字</a:t>
            </a:r>
          </a:p>
        </p:txBody>
      </p:sp>
      <p:sp>
        <p:nvSpPr>
          <p:cNvPr id="38" name="文本框 7"/>
          <p:cNvSpPr txBox="1">
            <a:spLocks noChangeArrowheads="1"/>
          </p:cNvSpPr>
          <p:nvPr/>
        </p:nvSpPr>
        <p:spPr bwMode="auto">
          <a:xfrm>
            <a:off x="6040438" y="4633913"/>
            <a:ext cx="18113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defRPr/>
            </a:pPr>
            <a:r>
              <a:rPr lang="zh-CN" altLang="en-US" sz="1400" dirty="0">
                <a:solidFill>
                  <a:schemeClr val="tx1">
                    <a:lumMod val="75000"/>
                    <a:lumOff val="25000"/>
                  </a:schemeClr>
                </a:solidFill>
                <a:latin typeface="微软雅黑" panose="020B0503020204020204" pitchFamily="34" charset="-122"/>
              </a:rPr>
              <a:t>添加文本信息</a:t>
            </a:r>
            <a:endParaRPr lang="en-US" altLang="zh-CN" sz="1400" dirty="0">
              <a:solidFill>
                <a:schemeClr val="tx1">
                  <a:lumMod val="75000"/>
                  <a:lumOff val="25000"/>
                </a:schemeClr>
              </a:solidFill>
              <a:latin typeface="微软雅黑" panose="020B0503020204020204" pitchFamily="34" charset="-122"/>
            </a:endParaRPr>
          </a:p>
          <a:p>
            <a:pPr algn="ctr">
              <a:lnSpc>
                <a:spcPct val="150000"/>
              </a:lnSpc>
              <a:spcBef>
                <a:spcPts val="300"/>
              </a:spcBef>
              <a:defRPr/>
            </a:pPr>
            <a:r>
              <a:rPr lang="zh-CN" altLang="en-US" sz="1000" dirty="0">
                <a:solidFill>
                  <a:schemeClr val="tx1">
                    <a:lumMod val="75000"/>
                    <a:lumOff val="25000"/>
                  </a:schemeClr>
                </a:solidFill>
                <a:latin typeface="微软雅黑" panose="020B0503020204020204" pitchFamily="34" charset="-122"/>
              </a:rPr>
              <a:t>此处添加说明文字添加说明文字添加说明文字</a:t>
            </a:r>
          </a:p>
        </p:txBody>
      </p:sp>
      <p:sp>
        <p:nvSpPr>
          <p:cNvPr id="39" name="文本框 7"/>
          <p:cNvSpPr txBox="1">
            <a:spLocks noChangeArrowheads="1"/>
          </p:cNvSpPr>
          <p:nvPr/>
        </p:nvSpPr>
        <p:spPr bwMode="auto">
          <a:xfrm>
            <a:off x="8596313" y="4633913"/>
            <a:ext cx="18113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defRPr/>
            </a:pPr>
            <a:r>
              <a:rPr lang="zh-CN" altLang="en-US" sz="1400" dirty="0">
                <a:solidFill>
                  <a:schemeClr val="tx1">
                    <a:lumMod val="75000"/>
                    <a:lumOff val="25000"/>
                  </a:schemeClr>
                </a:solidFill>
                <a:latin typeface="微软雅黑" panose="020B0503020204020204" pitchFamily="34" charset="-122"/>
              </a:rPr>
              <a:t>添加文本信息</a:t>
            </a:r>
            <a:endParaRPr lang="en-US" altLang="zh-CN" sz="1400" dirty="0">
              <a:solidFill>
                <a:schemeClr val="tx1">
                  <a:lumMod val="75000"/>
                  <a:lumOff val="25000"/>
                </a:schemeClr>
              </a:solidFill>
              <a:latin typeface="微软雅黑" panose="020B0503020204020204" pitchFamily="34" charset="-122"/>
            </a:endParaRPr>
          </a:p>
          <a:p>
            <a:pPr algn="ctr">
              <a:lnSpc>
                <a:spcPct val="150000"/>
              </a:lnSpc>
              <a:spcBef>
                <a:spcPts val="300"/>
              </a:spcBef>
              <a:defRPr/>
            </a:pPr>
            <a:r>
              <a:rPr lang="zh-CN" altLang="en-US" sz="1000" dirty="0">
                <a:solidFill>
                  <a:schemeClr val="tx1">
                    <a:lumMod val="75000"/>
                    <a:lumOff val="25000"/>
                  </a:schemeClr>
                </a:solidFill>
                <a:latin typeface="微软雅黑" panose="020B0503020204020204" pitchFamily="34" charset="-122"/>
              </a:rPr>
              <a:t>此处添加说明文字添加说明文字添加说明文字</a:t>
            </a:r>
          </a:p>
        </p:txBody>
      </p:sp>
      <p:sp>
        <p:nvSpPr>
          <p:cNvPr id="40" name="文本框 7"/>
          <p:cNvSpPr txBox="1">
            <a:spLocks noChangeArrowheads="1"/>
          </p:cNvSpPr>
          <p:nvPr/>
        </p:nvSpPr>
        <p:spPr bwMode="auto">
          <a:xfrm>
            <a:off x="3471863" y="1863725"/>
            <a:ext cx="6905625"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defRPr/>
            </a:pPr>
            <a:r>
              <a:rPr lang="zh-CN" altLang="en-US" sz="1200" dirty="0">
                <a:solidFill>
                  <a:schemeClr val="tx1">
                    <a:lumMod val="75000"/>
                    <a:lumOff val="25000"/>
                  </a:schemeClr>
                </a:solidFill>
                <a:latin typeface="微软雅黑" panose="020B0503020204020204" pitchFamily="34" charset="-122"/>
              </a:rPr>
              <a:t>单击此处添加说明文字单击此处添加说明文字单击此处添加说明文字单击此处添加说明文字单击此处单击此处添加说明文字。</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750"/>
                                        <p:tgtEl>
                                          <p:spTgt spid="4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childTnLst>
                          </p:cTn>
                        </p:par>
                        <p:par>
                          <p:cTn id="14" fill="hold">
                            <p:stCondLst>
                              <p:cond delay="1500"/>
                            </p:stCondLst>
                            <p:childTnLst>
                              <p:par>
                                <p:cTn id="15" presetID="45"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anim calcmode="lin" valueType="num">
                                      <p:cBhvr>
                                        <p:cTn id="18" dur="500" fill="hold"/>
                                        <p:tgtEl>
                                          <p:spTgt spid="34"/>
                                        </p:tgtEl>
                                        <p:attrNameLst>
                                          <p:attrName>ppt_w</p:attrName>
                                        </p:attrNameLst>
                                      </p:cBhvr>
                                      <p:tavLst>
                                        <p:tav tm="0" fmla="#ppt_w*sin(2.5*pi*$)">
                                          <p:val>
                                            <p:fltVal val="0"/>
                                          </p:val>
                                        </p:tav>
                                        <p:tav tm="100000">
                                          <p:val>
                                            <p:fltVal val="1"/>
                                          </p:val>
                                        </p:tav>
                                      </p:tavLst>
                                    </p:anim>
                                    <p:anim calcmode="lin" valueType="num">
                                      <p:cBhvr>
                                        <p:cTn id="19" dur="500" fill="hold"/>
                                        <p:tgtEl>
                                          <p:spTgt spid="34"/>
                                        </p:tgtEl>
                                        <p:attrNameLst>
                                          <p:attrName>ppt_h</p:attrName>
                                        </p:attrNameLst>
                                      </p:cBhvr>
                                      <p:tavLst>
                                        <p:tav tm="0">
                                          <p:val>
                                            <p:strVal val="#ppt_h"/>
                                          </p:val>
                                        </p:tav>
                                        <p:tav tm="100000">
                                          <p:val>
                                            <p:strVal val="#ppt_h"/>
                                          </p:val>
                                        </p:tav>
                                      </p:tavLst>
                                    </p:anim>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p:cTn id="26" dur="500" fill="hold"/>
                                        <p:tgtEl>
                                          <p:spTgt spid="33"/>
                                        </p:tgtEl>
                                        <p:attrNameLst>
                                          <p:attrName>ppt_w</p:attrName>
                                        </p:attrNameLst>
                                      </p:cBhvr>
                                      <p:tavLst>
                                        <p:tav tm="0">
                                          <p:val>
                                            <p:fltVal val="0"/>
                                          </p:val>
                                        </p:tav>
                                        <p:tav tm="100000">
                                          <p:val>
                                            <p:strVal val="#ppt_w"/>
                                          </p:val>
                                        </p:tav>
                                      </p:tavLst>
                                    </p:anim>
                                    <p:anim calcmode="lin" valueType="num">
                                      <p:cBhvr>
                                        <p:cTn id="27" dur="500" fill="hold"/>
                                        <p:tgtEl>
                                          <p:spTgt spid="33"/>
                                        </p:tgtEl>
                                        <p:attrNameLst>
                                          <p:attrName>ppt_h</p:attrName>
                                        </p:attrNameLst>
                                      </p:cBhvr>
                                      <p:tavLst>
                                        <p:tav tm="0">
                                          <p:val>
                                            <p:fltVal val="0"/>
                                          </p:val>
                                        </p:tav>
                                        <p:tav tm="100000">
                                          <p:val>
                                            <p:strVal val="#ppt_h"/>
                                          </p:val>
                                        </p:tav>
                                      </p:tavLst>
                                    </p:anim>
                                    <p:animEffect transition="in" filter="fade">
                                      <p:cBhvr>
                                        <p:cTn id="28" dur="500"/>
                                        <p:tgtEl>
                                          <p:spTgt spid="33"/>
                                        </p:tgtEl>
                                      </p:cBhvr>
                                    </p:animEffect>
                                  </p:childTnLst>
                                </p:cTn>
                              </p:par>
                            </p:childTnLst>
                          </p:cTn>
                        </p:par>
                        <p:par>
                          <p:cTn id="29" fill="hold">
                            <p:stCondLst>
                              <p:cond delay="2500"/>
                            </p:stCondLst>
                            <p:childTnLst>
                              <p:par>
                                <p:cTn id="30" presetID="45"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anim calcmode="lin" valueType="num">
                                      <p:cBhvr>
                                        <p:cTn id="33" dur="500" fill="hold"/>
                                        <p:tgtEl>
                                          <p:spTgt spid="35"/>
                                        </p:tgtEl>
                                        <p:attrNameLst>
                                          <p:attrName>ppt_w</p:attrName>
                                        </p:attrNameLst>
                                      </p:cBhvr>
                                      <p:tavLst>
                                        <p:tav tm="0" fmla="#ppt_w*sin(2.5*pi*$)">
                                          <p:val>
                                            <p:fltVal val="0"/>
                                          </p:val>
                                        </p:tav>
                                        <p:tav tm="100000">
                                          <p:val>
                                            <p:fltVal val="1"/>
                                          </p:val>
                                        </p:tav>
                                      </p:tavLst>
                                    </p:anim>
                                    <p:anim calcmode="lin" valueType="num">
                                      <p:cBhvr>
                                        <p:cTn id="34" dur="500" fill="hold"/>
                                        <p:tgtEl>
                                          <p:spTgt spid="35"/>
                                        </p:tgtEl>
                                        <p:attrNameLst>
                                          <p:attrName>ppt_h</p:attrName>
                                        </p:attrNameLst>
                                      </p:cBhvr>
                                      <p:tavLst>
                                        <p:tav tm="0">
                                          <p:val>
                                            <p:strVal val="#ppt_h"/>
                                          </p:val>
                                        </p:tav>
                                        <p:tav tm="100000">
                                          <p:val>
                                            <p:strVal val="#ppt_h"/>
                                          </p:val>
                                        </p:tav>
                                      </p:tavLst>
                                    </p:anim>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childTnLst>
                          </p:cTn>
                        </p:par>
                        <p:par>
                          <p:cTn id="44" fill="hold">
                            <p:stCondLst>
                              <p:cond delay="3500"/>
                            </p:stCondLst>
                            <p:childTnLst>
                              <p:par>
                                <p:cTn id="45" presetID="45"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anim calcmode="lin" valueType="num">
                                      <p:cBhvr>
                                        <p:cTn id="48" dur="500" fill="hold"/>
                                        <p:tgtEl>
                                          <p:spTgt spid="36"/>
                                        </p:tgtEl>
                                        <p:attrNameLst>
                                          <p:attrName>ppt_w</p:attrName>
                                        </p:attrNameLst>
                                      </p:cBhvr>
                                      <p:tavLst>
                                        <p:tav tm="0" fmla="#ppt_w*sin(2.5*pi*$)">
                                          <p:val>
                                            <p:fltVal val="0"/>
                                          </p:val>
                                        </p:tav>
                                        <p:tav tm="100000">
                                          <p:val>
                                            <p:fltVal val="1"/>
                                          </p:val>
                                        </p:tav>
                                      </p:tavLst>
                                    </p:anim>
                                    <p:anim calcmode="lin" valueType="num">
                                      <p:cBhvr>
                                        <p:cTn id="49" dur="500" fill="hold"/>
                                        <p:tgtEl>
                                          <p:spTgt spid="36"/>
                                        </p:tgtEl>
                                        <p:attrNameLst>
                                          <p:attrName>ppt_h</p:attrName>
                                        </p:attrNameLst>
                                      </p:cBhvr>
                                      <p:tavLst>
                                        <p:tav tm="0">
                                          <p:val>
                                            <p:strVal val="#ppt_h"/>
                                          </p:val>
                                        </p:tav>
                                        <p:tav tm="100000">
                                          <p:val>
                                            <p:strVal val="#ppt_h"/>
                                          </p:val>
                                        </p:tav>
                                      </p:tavLst>
                                    </p:anim>
                                  </p:childTnLst>
                                </p:cTn>
                              </p:par>
                            </p:childTnLst>
                          </p:cTn>
                        </p:par>
                        <p:par>
                          <p:cTn id="50" fill="hold">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up)">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Graphic spid="32" grpId="0">
        <p:bldAsOne/>
      </p:bldGraphic>
      <p:bldGraphic spid="33" grpId="0">
        <p:bldAsOne/>
      </p:bldGraphic>
      <p:bldP spid="34" grpId="0"/>
      <p:bldP spid="35" grpId="0"/>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组合 8"/>
          <p:cNvGrpSpPr/>
          <p:nvPr/>
        </p:nvGrpSpPr>
        <p:grpSpPr bwMode="auto">
          <a:xfrm>
            <a:off x="0" y="0"/>
            <a:ext cx="4965700" cy="6858000"/>
            <a:chOff x="0" y="0"/>
            <a:chExt cx="4965700" cy="6858000"/>
          </a:xfrm>
        </p:grpSpPr>
        <p:pic>
          <p:nvPicPr>
            <p:cNvPr id="107547" name="图片 7"/>
            <p:cNvPicPr>
              <a:picLocks noChangeAspect="1"/>
            </p:cNvPicPr>
            <p:nvPr/>
          </p:nvPicPr>
          <p:blipFill>
            <a:blip r:embed="rId4"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7548"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23" name="组合 22"/>
          <p:cNvGrpSpPr/>
          <p:nvPr/>
        </p:nvGrpSpPr>
        <p:grpSpPr bwMode="auto">
          <a:xfrm>
            <a:off x="3060700" y="3954463"/>
            <a:ext cx="1819275" cy="1000125"/>
            <a:chOff x="880128" y="3075806"/>
            <a:chExt cx="1819664" cy="1001286"/>
          </a:xfrm>
        </p:grpSpPr>
        <p:sp>
          <p:nvSpPr>
            <p:cNvPr id="24" name="文本框 25"/>
            <p:cNvSpPr txBox="1"/>
            <p:nvPr/>
          </p:nvSpPr>
          <p:spPr>
            <a:xfrm>
              <a:off x="880128"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043676" y="3075806"/>
              <a:ext cx="1492569"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p>
          </p:txBody>
        </p:sp>
      </p:grpSp>
      <p:grpSp>
        <p:nvGrpSpPr>
          <p:cNvPr id="26" name="组合 25"/>
          <p:cNvGrpSpPr/>
          <p:nvPr/>
        </p:nvGrpSpPr>
        <p:grpSpPr bwMode="auto">
          <a:xfrm>
            <a:off x="4897438" y="3954463"/>
            <a:ext cx="1820862" cy="1000125"/>
            <a:chOff x="2699792" y="3075806"/>
            <a:chExt cx="1819664" cy="1001286"/>
          </a:xfrm>
        </p:grpSpPr>
        <p:sp>
          <p:nvSpPr>
            <p:cNvPr id="27" name="文本框 25"/>
            <p:cNvSpPr txBox="1"/>
            <p:nvPr/>
          </p:nvSpPr>
          <p:spPr>
            <a:xfrm>
              <a:off x="2699792"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863196" y="3075806"/>
              <a:ext cx="1492855"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p>
          </p:txBody>
        </p:sp>
      </p:grpSp>
      <p:grpSp>
        <p:nvGrpSpPr>
          <p:cNvPr id="29" name="组合 28"/>
          <p:cNvGrpSpPr/>
          <p:nvPr/>
        </p:nvGrpSpPr>
        <p:grpSpPr bwMode="auto">
          <a:xfrm>
            <a:off x="6716713" y="3954463"/>
            <a:ext cx="1819275" cy="1000125"/>
            <a:chOff x="4499992" y="3075806"/>
            <a:chExt cx="1819664" cy="1001286"/>
          </a:xfrm>
        </p:grpSpPr>
        <p:sp>
          <p:nvSpPr>
            <p:cNvPr id="30" name="文本框 25"/>
            <p:cNvSpPr txBox="1"/>
            <p:nvPr/>
          </p:nvSpPr>
          <p:spPr>
            <a:xfrm>
              <a:off x="4499992"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4663539" y="3075806"/>
              <a:ext cx="1492569"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p>
          </p:txBody>
        </p:sp>
      </p:grpSp>
      <p:grpSp>
        <p:nvGrpSpPr>
          <p:cNvPr id="42" name="组合 41"/>
          <p:cNvGrpSpPr/>
          <p:nvPr/>
        </p:nvGrpSpPr>
        <p:grpSpPr bwMode="auto">
          <a:xfrm>
            <a:off x="8607425" y="3954463"/>
            <a:ext cx="1819275" cy="1000125"/>
            <a:chOff x="6372200" y="3075806"/>
            <a:chExt cx="1819664" cy="1001286"/>
          </a:xfrm>
        </p:grpSpPr>
        <p:sp>
          <p:nvSpPr>
            <p:cNvPr id="43" name="文本框 25"/>
            <p:cNvSpPr txBox="1"/>
            <p:nvPr/>
          </p:nvSpPr>
          <p:spPr>
            <a:xfrm>
              <a:off x="6372200"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6535748" y="3075806"/>
              <a:ext cx="1492569"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p>
          </p:txBody>
        </p:sp>
      </p:grpSp>
      <p:grpSp>
        <p:nvGrpSpPr>
          <p:cNvPr id="45" name="组合 44"/>
          <p:cNvGrpSpPr/>
          <p:nvPr/>
        </p:nvGrpSpPr>
        <p:grpSpPr bwMode="auto">
          <a:xfrm>
            <a:off x="6788150" y="2262188"/>
            <a:ext cx="1584325" cy="1439862"/>
            <a:chOff x="4572000" y="1491553"/>
            <a:chExt cx="1584176" cy="1440160"/>
          </a:xfrm>
        </p:grpSpPr>
        <p:sp>
          <p:nvSpPr>
            <p:cNvPr id="46" name="流程图: 手动操作 45"/>
            <p:cNvSpPr/>
            <p:nvPr/>
          </p:nvSpPr>
          <p:spPr>
            <a:xfrm rot="16200000">
              <a:off x="4644008"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8" name="KSO_Shape"/>
            <p:cNvSpPr/>
            <p:nvPr/>
          </p:nvSpPr>
          <p:spPr bwMode="auto">
            <a:xfrm>
              <a:off x="5124222" y="2008272"/>
              <a:ext cx="479731" cy="471736"/>
            </a:xfrm>
            <a:custGeom>
              <a:avLst/>
              <a:gdLst>
                <a:gd name="T0" fmla="*/ 205688382 w 4293"/>
                <a:gd name="T1" fmla="*/ 115832661 h 4218"/>
                <a:gd name="T2" fmla="*/ 211390956 w 4293"/>
                <a:gd name="T3" fmla="*/ 108437992 h 4218"/>
                <a:gd name="T4" fmla="*/ 212333098 w 4293"/>
                <a:gd name="T5" fmla="*/ 99901897 h 4218"/>
                <a:gd name="T6" fmla="*/ 210795902 w 4293"/>
                <a:gd name="T7" fmla="*/ 93747968 h 4218"/>
                <a:gd name="T8" fmla="*/ 207523048 w 4293"/>
                <a:gd name="T9" fmla="*/ 88834778 h 4218"/>
                <a:gd name="T10" fmla="*/ 202713111 w 4293"/>
                <a:gd name="T11" fmla="*/ 85360842 h 4218"/>
                <a:gd name="T12" fmla="*/ 196663449 w 4293"/>
                <a:gd name="T13" fmla="*/ 83474904 h 4218"/>
                <a:gd name="T14" fmla="*/ 183820336 w 4293"/>
                <a:gd name="T15" fmla="*/ 82184620 h 4218"/>
                <a:gd name="T16" fmla="*/ 148216653 w 4293"/>
                <a:gd name="T17" fmla="*/ 78660916 h 4218"/>
                <a:gd name="T18" fmla="*/ 147324016 w 4293"/>
                <a:gd name="T19" fmla="*/ 70075276 h 4218"/>
                <a:gd name="T20" fmla="*/ 150398518 w 4293"/>
                <a:gd name="T21" fmla="*/ 60645812 h 4218"/>
                <a:gd name="T22" fmla="*/ 159720922 w 4293"/>
                <a:gd name="T23" fmla="*/ 48536579 h 4218"/>
                <a:gd name="T24" fmla="*/ 164084541 w 4293"/>
                <a:gd name="T25" fmla="*/ 39603456 h 4218"/>
                <a:gd name="T26" fmla="*/ 166464757 w 4293"/>
                <a:gd name="T27" fmla="*/ 29925934 h 4218"/>
                <a:gd name="T28" fmla="*/ 166663109 w 4293"/>
                <a:gd name="T29" fmla="*/ 19156530 h 4218"/>
                <a:gd name="T30" fmla="*/ 164530859 w 4293"/>
                <a:gd name="T31" fmla="*/ 10769404 h 4218"/>
                <a:gd name="T32" fmla="*/ 158977020 w 4293"/>
                <a:gd name="T33" fmla="*/ 2233309 h 4218"/>
                <a:gd name="T34" fmla="*/ 155357191 w 4293"/>
                <a:gd name="T35" fmla="*/ 99201 h 4218"/>
                <a:gd name="T36" fmla="*/ 150894341 w 4293"/>
                <a:gd name="T37" fmla="*/ 347371 h 4218"/>
                <a:gd name="T38" fmla="*/ 146679457 w 4293"/>
                <a:gd name="T39" fmla="*/ 3374735 h 4218"/>
                <a:gd name="T40" fmla="*/ 139638039 w 4293"/>
                <a:gd name="T41" fmla="*/ 14541167 h 4218"/>
                <a:gd name="T42" fmla="*/ 126447727 w 4293"/>
                <a:gd name="T43" fmla="*/ 34590954 h 4218"/>
                <a:gd name="T44" fmla="*/ 117323675 w 4293"/>
                <a:gd name="T45" fmla="*/ 49280978 h 4218"/>
                <a:gd name="T46" fmla="*/ 103141718 w 4293"/>
                <a:gd name="T47" fmla="*/ 62184378 h 4218"/>
                <a:gd name="T48" fmla="*/ 84149712 w 4293"/>
                <a:gd name="T49" fmla="*/ 76030691 h 4218"/>
                <a:gd name="T50" fmla="*/ 67984241 w 4293"/>
                <a:gd name="T51" fmla="*/ 89380663 h 4218"/>
                <a:gd name="T52" fmla="*/ 59405627 w 4293"/>
                <a:gd name="T53" fmla="*/ 93747968 h 4218"/>
                <a:gd name="T54" fmla="*/ 45917844 w 4293"/>
                <a:gd name="T55" fmla="*/ 97172360 h 4218"/>
                <a:gd name="T56" fmla="*/ 24545733 w 4293"/>
                <a:gd name="T57" fmla="*/ 99901897 h 4218"/>
                <a:gd name="T58" fmla="*/ 7983560 w 4293"/>
                <a:gd name="T59" fmla="*/ 100497439 h 4218"/>
                <a:gd name="T60" fmla="*/ 5157136 w 4293"/>
                <a:gd name="T61" fmla="*/ 102581890 h 4218"/>
                <a:gd name="T62" fmla="*/ 2776919 w 4293"/>
                <a:gd name="T63" fmla="*/ 108537193 h 4218"/>
                <a:gd name="T64" fmla="*/ 198351 w 4293"/>
                <a:gd name="T65" fmla="*/ 132458168 h 4218"/>
                <a:gd name="T66" fmla="*/ 694174 w 4293"/>
                <a:gd name="T67" fmla="*/ 164617299 h 4218"/>
                <a:gd name="T68" fmla="*/ 3421478 w 4293"/>
                <a:gd name="T69" fmla="*/ 181292462 h 4218"/>
                <a:gd name="T70" fmla="*/ 5950430 w 4293"/>
                <a:gd name="T71" fmla="*/ 186056794 h 4218"/>
                <a:gd name="T72" fmla="*/ 8479494 w 4293"/>
                <a:gd name="T73" fmla="*/ 187148564 h 4218"/>
                <a:gd name="T74" fmla="*/ 39570712 w 4293"/>
                <a:gd name="T75" fmla="*/ 188289991 h 4218"/>
                <a:gd name="T76" fmla="*/ 57422113 w 4293"/>
                <a:gd name="T77" fmla="*/ 191218154 h 4218"/>
                <a:gd name="T78" fmla="*/ 79934829 w 4293"/>
                <a:gd name="T79" fmla="*/ 198910538 h 4218"/>
                <a:gd name="T80" fmla="*/ 106860779 w 4293"/>
                <a:gd name="T81" fmla="*/ 204816297 h 4218"/>
                <a:gd name="T82" fmla="*/ 138695898 w 4293"/>
                <a:gd name="T83" fmla="*/ 208786573 h 4218"/>
                <a:gd name="T84" fmla="*/ 163291135 w 4293"/>
                <a:gd name="T85" fmla="*/ 208736917 h 4218"/>
                <a:gd name="T86" fmla="*/ 174547549 w 4293"/>
                <a:gd name="T87" fmla="*/ 206454064 h 4218"/>
                <a:gd name="T88" fmla="*/ 180745946 w 4293"/>
                <a:gd name="T89" fmla="*/ 203029672 h 4218"/>
                <a:gd name="T90" fmla="*/ 184911213 w 4293"/>
                <a:gd name="T91" fmla="*/ 196826086 h 4218"/>
                <a:gd name="T92" fmla="*/ 186498024 w 4293"/>
                <a:gd name="T93" fmla="*/ 190225585 h 4218"/>
                <a:gd name="T94" fmla="*/ 185506267 w 4293"/>
                <a:gd name="T95" fmla="*/ 184617541 h 4218"/>
                <a:gd name="T96" fmla="*/ 185952586 w 4293"/>
                <a:gd name="T97" fmla="*/ 181540520 h 4218"/>
                <a:gd name="T98" fmla="*/ 196018779 w 4293"/>
                <a:gd name="T99" fmla="*/ 177520699 h 4218"/>
                <a:gd name="T100" fmla="*/ 199837072 w 4293"/>
                <a:gd name="T101" fmla="*/ 173153394 h 4218"/>
                <a:gd name="T102" fmla="*/ 201870090 w 4293"/>
                <a:gd name="T103" fmla="*/ 167843177 h 4218"/>
                <a:gd name="T104" fmla="*/ 202366024 w 4293"/>
                <a:gd name="T105" fmla="*/ 161143362 h 4218"/>
                <a:gd name="T106" fmla="*/ 200184159 w 4293"/>
                <a:gd name="T107" fmla="*/ 154244922 h 4218"/>
                <a:gd name="T108" fmla="*/ 195919660 w 4293"/>
                <a:gd name="T109" fmla="*/ 150870187 h 4218"/>
                <a:gd name="T110" fmla="*/ 205242063 w 4293"/>
                <a:gd name="T111" fmla="*/ 148488133 h 4218"/>
                <a:gd name="T112" fmla="*/ 209060356 w 4293"/>
                <a:gd name="T113" fmla="*/ 145162942 h 4218"/>
                <a:gd name="T114" fmla="*/ 211688428 w 4293"/>
                <a:gd name="T115" fmla="*/ 140150551 h 4218"/>
                <a:gd name="T116" fmla="*/ 212828920 w 4293"/>
                <a:gd name="T117" fmla="*/ 134443306 h 4218"/>
                <a:gd name="T118" fmla="*/ 212333098 w 4293"/>
                <a:gd name="T119" fmla="*/ 128388578 h 4218"/>
                <a:gd name="T120" fmla="*/ 210101617 w 4293"/>
                <a:gd name="T121" fmla="*/ 123574589 h 4218"/>
                <a:gd name="T122" fmla="*/ 206432172 w 4293"/>
                <a:gd name="T123" fmla="*/ 120150309 h 4218"/>
                <a:gd name="T124" fmla="*/ 201572618 w 4293"/>
                <a:gd name="T125" fmla="*/ 118363685 h 421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293" h="4218">
                  <a:moveTo>
                    <a:pt x="4018" y="2379"/>
                  </a:moveTo>
                  <a:lnTo>
                    <a:pt x="4018" y="2379"/>
                  </a:lnTo>
                  <a:lnTo>
                    <a:pt x="4047" y="2374"/>
                  </a:lnTo>
                  <a:lnTo>
                    <a:pt x="4074" y="2367"/>
                  </a:lnTo>
                  <a:lnTo>
                    <a:pt x="4100" y="2359"/>
                  </a:lnTo>
                  <a:lnTo>
                    <a:pt x="4125" y="2347"/>
                  </a:lnTo>
                  <a:lnTo>
                    <a:pt x="4148" y="2334"/>
                  </a:lnTo>
                  <a:lnTo>
                    <a:pt x="4171" y="2320"/>
                  </a:lnTo>
                  <a:lnTo>
                    <a:pt x="4191" y="2302"/>
                  </a:lnTo>
                  <a:lnTo>
                    <a:pt x="4209" y="2283"/>
                  </a:lnTo>
                  <a:lnTo>
                    <a:pt x="4225" y="2262"/>
                  </a:lnTo>
                  <a:lnTo>
                    <a:pt x="4241" y="2238"/>
                  </a:lnTo>
                  <a:lnTo>
                    <a:pt x="4253" y="2213"/>
                  </a:lnTo>
                  <a:lnTo>
                    <a:pt x="4263" y="2185"/>
                  </a:lnTo>
                  <a:lnTo>
                    <a:pt x="4273" y="2155"/>
                  </a:lnTo>
                  <a:lnTo>
                    <a:pt x="4279" y="2123"/>
                  </a:lnTo>
                  <a:lnTo>
                    <a:pt x="4282" y="2089"/>
                  </a:lnTo>
                  <a:lnTo>
                    <a:pt x="4283" y="2053"/>
                  </a:lnTo>
                  <a:lnTo>
                    <a:pt x="4283" y="2033"/>
                  </a:lnTo>
                  <a:lnTo>
                    <a:pt x="4282" y="2013"/>
                  </a:lnTo>
                  <a:lnTo>
                    <a:pt x="4280" y="1993"/>
                  </a:lnTo>
                  <a:lnTo>
                    <a:pt x="4276" y="1975"/>
                  </a:lnTo>
                  <a:lnTo>
                    <a:pt x="4273" y="1956"/>
                  </a:lnTo>
                  <a:lnTo>
                    <a:pt x="4269" y="1938"/>
                  </a:lnTo>
                  <a:lnTo>
                    <a:pt x="4263" y="1920"/>
                  </a:lnTo>
                  <a:lnTo>
                    <a:pt x="4257" y="1904"/>
                  </a:lnTo>
                  <a:lnTo>
                    <a:pt x="4251" y="1889"/>
                  </a:lnTo>
                  <a:lnTo>
                    <a:pt x="4243" y="1872"/>
                  </a:lnTo>
                  <a:lnTo>
                    <a:pt x="4236" y="1858"/>
                  </a:lnTo>
                  <a:lnTo>
                    <a:pt x="4227" y="1842"/>
                  </a:lnTo>
                  <a:lnTo>
                    <a:pt x="4217" y="1828"/>
                  </a:lnTo>
                  <a:lnTo>
                    <a:pt x="4208" y="1815"/>
                  </a:lnTo>
                  <a:lnTo>
                    <a:pt x="4197" y="1802"/>
                  </a:lnTo>
                  <a:lnTo>
                    <a:pt x="4185" y="1790"/>
                  </a:lnTo>
                  <a:lnTo>
                    <a:pt x="4173" y="1778"/>
                  </a:lnTo>
                  <a:lnTo>
                    <a:pt x="4160" y="1768"/>
                  </a:lnTo>
                  <a:lnTo>
                    <a:pt x="4147" y="1757"/>
                  </a:lnTo>
                  <a:lnTo>
                    <a:pt x="4133" y="1746"/>
                  </a:lnTo>
                  <a:lnTo>
                    <a:pt x="4119" y="1737"/>
                  </a:lnTo>
                  <a:lnTo>
                    <a:pt x="4105" y="1729"/>
                  </a:lnTo>
                  <a:lnTo>
                    <a:pt x="4088" y="1720"/>
                  </a:lnTo>
                  <a:lnTo>
                    <a:pt x="4073" y="1713"/>
                  </a:lnTo>
                  <a:lnTo>
                    <a:pt x="4056" y="1706"/>
                  </a:lnTo>
                  <a:lnTo>
                    <a:pt x="4039" y="1700"/>
                  </a:lnTo>
                  <a:lnTo>
                    <a:pt x="4022" y="1695"/>
                  </a:lnTo>
                  <a:lnTo>
                    <a:pt x="4004" y="1690"/>
                  </a:lnTo>
                  <a:lnTo>
                    <a:pt x="3985" y="1686"/>
                  </a:lnTo>
                  <a:lnTo>
                    <a:pt x="3966" y="1682"/>
                  </a:lnTo>
                  <a:lnTo>
                    <a:pt x="3947" y="1680"/>
                  </a:lnTo>
                  <a:lnTo>
                    <a:pt x="3927" y="1678"/>
                  </a:lnTo>
                  <a:lnTo>
                    <a:pt x="3923" y="1678"/>
                  </a:lnTo>
                  <a:lnTo>
                    <a:pt x="3874" y="1672"/>
                  </a:lnTo>
                  <a:lnTo>
                    <a:pt x="3820" y="1666"/>
                  </a:lnTo>
                  <a:lnTo>
                    <a:pt x="3707" y="1656"/>
                  </a:lnTo>
                  <a:lnTo>
                    <a:pt x="3583" y="1647"/>
                  </a:lnTo>
                  <a:lnTo>
                    <a:pt x="3458" y="1640"/>
                  </a:lnTo>
                  <a:lnTo>
                    <a:pt x="3212" y="1628"/>
                  </a:lnTo>
                  <a:lnTo>
                    <a:pt x="3098" y="1622"/>
                  </a:lnTo>
                  <a:lnTo>
                    <a:pt x="2997" y="1617"/>
                  </a:lnTo>
                  <a:lnTo>
                    <a:pt x="2989" y="1585"/>
                  </a:lnTo>
                  <a:lnTo>
                    <a:pt x="2982" y="1556"/>
                  </a:lnTo>
                  <a:lnTo>
                    <a:pt x="2976" y="1529"/>
                  </a:lnTo>
                  <a:lnTo>
                    <a:pt x="2972" y="1504"/>
                  </a:lnTo>
                  <a:lnTo>
                    <a:pt x="2970" y="1479"/>
                  </a:lnTo>
                  <a:lnTo>
                    <a:pt x="2969" y="1456"/>
                  </a:lnTo>
                  <a:lnTo>
                    <a:pt x="2969" y="1434"/>
                  </a:lnTo>
                  <a:lnTo>
                    <a:pt x="2971" y="1412"/>
                  </a:lnTo>
                  <a:lnTo>
                    <a:pt x="2974" y="1391"/>
                  </a:lnTo>
                  <a:lnTo>
                    <a:pt x="2978" y="1369"/>
                  </a:lnTo>
                  <a:lnTo>
                    <a:pt x="2984" y="1347"/>
                  </a:lnTo>
                  <a:lnTo>
                    <a:pt x="2991" y="1325"/>
                  </a:lnTo>
                  <a:lnTo>
                    <a:pt x="3000" y="1301"/>
                  </a:lnTo>
                  <a:lnTo>
                    <a:pt x="3010" y="1276"/>
                  </a:lnTo>
                  <a:lnTo>
                    <a:pt x="3033" y="1222"/>
                  </a:lnTo>
                  <a:lnTo>
                    <a:pt x="3077" y="1173"/>
                  </a:lnTo>
                  <a:lnTo>
                    <a:pt x="3117" y="1125"/>
                  </a:lnTo>
                  <a:lnTo>
                    <a:pt x="3155" y="1077"/>
                  </a:lnTo>
                  <a:lnTo>
                    <a:pt x="3189" y="1028"/>
                  </a:lnTo>
                  <a:lnTo>
                    <a:pt x="3206" y="1003"/>
                  </a:lnTo>
                  <a:lnTo>
                    <a:pt x="3221" y="978"/>
                  </a:lnTo>
                  <a:lnTo>
                    <a:pt x="3237" y="953"/>
                  </a:lnTo>
                  <a:lnTo>
                    <a:pt x="3251" y="928"/>
                  </a:lnTo>
                  <a:lnTo>
                    <a:pt x="3264" y="902"/>
                  </a:lnTo>
                  <a:lnTo>
                    <a:pt x="3277" y="877"/>
                  </a:lnTo>
                  <a:lnTo>
                    <a:pt x="3287" y="851"/>
                  </a:lnTo>
                  <a:lnTo>
                    <a:pt x="3299" y="825"/>
                  </a:lnTo>
                  <a:lnTo>
                    <a:pt x="3309" y="798"/>
                  </a:lnTo>
                  <a:lnTo>
                    <a:pt x="3318" y="772"/>
                  </a:lnTo>
                  <a:lnTo>
                    <a:pt x="3327" y="745"/>
                  </a:lnTo>
                  <a:lnTo>
                    <a:pt x="3335" y="716"/>
                  </a:lnTo>
                  <a:lnTo>
                    <a:pt x="3342" y="689"/>
                  </a:lnTo>
                  <a:lnTo>
                    <a:pt x="3348" y="661"/>
                  </a:lnTo>
                  <a:lnTo>
                    <a:pt x="3353" y="632"/>
                  </a:lnTo>
                  <a:lnTo>
                    <a:pt x="3357" y="603"/>
                  </a:lnTo>
                  <a:lnTo>
                    <a:pt x="3360" y="573"/>
                  </a:lnTo>
                  <a:lnTo>
                    <a:pt x="3363" y="543"/>
                  </a:lnTo>
                  <a:lnTo>
                    <a:pt x="3364" y="513"/>
                  </a:lnTo>
                  <a:lnTo>
                    <a:pt x="3364" y="482"/>
                  </a:lnTo>
                  <a:lnTo>
                    <a:pt x="3364" y="450"/>
                  </a:lnTo>
                  <a:lnTo>
                    <a:pt x="3363" y="418"/>
                  </a:lnTo>
                  <a:lnTo>
                    <a:pt x="3361" y="386"/>
                  </a:lnTo>
                  <a:lnTo>
                    <a:pt x="3358" y="353"/>
                  </a:lnTo>
                  <a:lnTo>
                    <a:pt x="3355" y="328"/>
                  </a:lnTo>
                  <a:lnTo>
                    <a:pt x="3349" y="301"/>
                  </a:lnTo>
                  <a:lnTo>
                    <a:pt x="3341" y="273"/>
                  </a:lnTo>
                  <a:lnTo>
                    <a:pt x="3330" y="245"/>
                  </a:lnTo>
                  <a:lnTo>
                    <a:pt x="3318" y="217"/>
                  </a:lnTo>
                  <a:lnTo>
                    <a:pt x="3305" y="188"/>
                  </a:lnTo>
                  <a:lnTo>
                    <a:pt x="3291" y="161"/>
                  </a:lnTo>
                  <a:lnTo>
                    <a:pt x="3276" y="134"/>
                  </a:lnTo>
                  <a:lnTo>
                    <a:pt x="3258" y="109"/>
                  </a:lnTo>
                  <a:lnTo>
                    <a:pt x="3241" y="85"/>
                  </a:lnTo>
                  <a:lnTo>
                    <a:pt x="3223" y="64"/>
                  </a:lnTo>
                  <a:lnTo>
                    <a:pt x="3206" y="45"/>
                  </a:lnTo>
                  <a:lnTo>
                    <a:pt x="3187" y="29"/>
                  </a:lnTo>
                  <a:lnTo>
                    <a:pt x="3169" y="16"/>
                  </a:lnTo>
                  <a:lnTo>
                    <a:pt x="3160" y="12"/>
                  </a:lnTo>
                  <a:lnTo>
                    <a:pt x="3151" y="7"/>
                  </a:lnTo>
                  <a:lnTo>
                    <a:pt x="3142" y="5"/>
                  </a:lnTo>
                  <a:lnTo>
                    <a:pt x="3133" y="2"/>
                  </a:lnTo>
                  <a:lnTo>
                    <a:pt x="3119" y="1"/>
                  </a:lnTo>
                  <a:lnTo>
                    <a:pt x="3105" y="0"/>
                  </a:lnTo>
                  <a:lnTo>
                    <a:pt x="3092" y="0"/>
                  </a:lnTo>
                  <a:lnTo>
                    <a:pt x="3079" y="1"/>
                  </a:lnTo>
                  <a:lnTo>
                    <a:pt x="3067" y="2"/>
                  </a:lnTo>
                  <a:lnTo>
                    <a:pt x="3055" y="5"/>
                  </a:lnTo>
                  <a:lnTo>
                    <a:pt x="3043" y="7"/>
                  </a:lnTo>
                  <a:lnTo>
                    <a:pt x="3033" y="12"/>
                  </a:lnTo>
                  <a:lnTo>
                    <a:pt x="3022" y="16"/>
                  </a:lnTo>
                  <a:lnTo>
                    <a:pt x="3013" y="21"/>
                  </a:lnTo>
                  <a:lnTo>
                    <a:pt x="3003" y="27"/>
                  </a:lnTo>
                  <a:lnTo>
                    <a:pt x="2994" y="34"/>
                  </a:lnTo>
                  <a:lnTo>
                    <a:pt x="2975" y="50"/>
                  </a:lnTo>
                  <a:lnTo>
                    <a:pt x="2958" y="68"/>
                  </a:lnTo>
                  <a:lnTo>
                    <a:pt x="2940" y="89"/>
                  </a:lnTo>
                  <a:lnTo>
                    <a:pt x="2924" y="112"/>
                  </a:lnTo>
                  <a:lnTo>
                    <a:pt x="2907" y="137"/>
                  </a:lnTo>
                  <a:lnTo>
                    <a:pt x="2891" y="166"/>
                  </a:lnTo>
                  <a:lnTo>
                    <a:pt x="2855" y="226"/>
                  </a:lnTo>
                  <a:lnTo>
                    <a:pt x="2816" y="293"/>
                  </a:lnTo>
                  <a:lnTo>
                    <a:pt x="2775" y="361"/>
                  </a:lnTo>
                  <a:lnTo>
                    <a:pt x="2737" y="419"/>
                  </a:lnTo>
                  <a:lnTo>
                    <a:pt x="2701" y="471"/>
                  </a:lnTo>
                  <a:lnTo>
                    <a:pt x="2666" y="521"/>
                  </a:lnTo>
                  <a:lnTo>
                    <a:pt x="2630" y="572"/>
                  </a:lnTo>
                  <a:lnTo>
                    <a:pt x="2592" y="630"/>
                  </a:lnTo>
                  <a:lnTo>
                    <a:pt x="2550" y="697"/>
                  </a:lnTo>
                  <a:lnTo>
                    <a:pt x="2502" y="778"/>
                  </a:lnTo>
                  <a:lnTo>
                    <a:pt x="2455" y="859"/>
                  </a:lnTo>
                  <a:lnTo>
                    <a:pt x="2434" y="895"/>
                  </a:lnTo>
                  <a:lnTo>
                    <a:pt x="2412" y="929"/>
                  </a:lnTo>
                  <a:lnTo>
                    <a:pt x="2390" y="961"/>
                  </a:lnTo>
                  <a:lnTo>
                    <a:pt x="2366" y="993"/>
                  </a:lnTo>
                  <a:lnTo>
                    <a:pt x="2340" y="1025"/>
                  </a:lnTo>
                  <a:lnTo>
                    <a:pt x="2309" y="1057"/>
                  </a:lnTo>
                  <a:lnTo>
                    <a:pt x="2276" y="1090"/>
                  </a:lnTo>
                  <a:lnTo>
                    <a:pt x="2237" y="1127"/>
                  </a:lnTo>
                  <a:lnTo>
                    <a:pt x="2192" y="1165"/>
                  </a:lnTo>
                  <a:lnTo>
                    <a:pt x="2140" y="1206"/>
                  </a:lnTo>
                  <a:lnTo>
                    <a:pt x="2080" y="1253"/>
                  </a:lnTo>
                  <a:lnTo>
                    <a:pt x="2012" y="1304"/>
                  </a:lnTo>
                  <a:lnTo>
                    <a:pt x="1934" y="1359"/>
                  </a:lnTo>
                  <a:lnTo>
                    <a:pt x="1845" y="1422"/>
                  </a:lnTo>
                  <a:lnTo>
                    <a:pt x="1805" y="1450"/>
                  </a:lnTo>
                  <a:lnTo>
                    <a:pt x="1766" y="1479"/>
                  </a:lnTo>
                  <a:lnTo>
                    <a:pt x="1697" y="1532"/>
                  </a:lnTo>
                  <a:lnTo>
                    <a:pt x="1637" y="1581"/>
                  </a:lnTo>
                  <a:lnTo>
                    <a:pt x="1583" y="1626"/>
                  </a:lnTo>
                  <a:lnTo>
                    <a:pt x="1493" y="1705"/>
                  </a:lnTo>
                  <a:lnTo>
                    <a:pt x="1452" y="1739"/>
                  </a:lnTo>
                  <a:lnTo>
                    <a:pt x="1413" y="1772"/>
                  </a:lnTo>
                  <a:lnTo>
                    <a:pt x="1393" y="1787"/>
                  </a:lnTo>
                  <a:lnTo>
                    <a:pt x="1371" y="1801"/>
                  </a:lnTo>
                  <a:lnTo>
                    <a:pt x="1350" y="1815"/>
                  </a:lnTo>
                  <a:lnTo>
                    <a:pt x="1328" y="1828"/>
                  </a:lnTo>
                  <a:lnTo>
                    <a:pt x="1305" y="1841"/>
                  </a:lnTo>
                  <a:lnTo>
                    <a:pt x="1280" y="1854"/>
                  </a:lnTo>
                  <a:lnTo>
                    <a:pt x="1255" y="1866"/>
                  </a:lnTo>
                  <a:lnTo>
                    <a:pt x="1228" y="1878"/>
                  </a:lnTo>
                  <a:lnTo>
                    <a:pt x="1198" y="1889"/>
                  </a:lnTo>
                  <a:lnTo>
                    <a:pt x="1168" y="1899"/>
                  </a:lnTo>
                  <a:lnTo>
                    <a:pt x="1133" y="1910"/>
                  </a:lnTo>
                  <a:lnTo>
                    <a:pt x="1098" y="1920"/>
                  </a:lnTo>
                  <a:lnTo>
                    <a:pt x="1060" y="1930"/>
                  </a:lnTo>
                  <a:lnTo>
                    <a:pt x="1018" y="1939"/>
                  </a:lnTo>
                  <a:lnTo>
                    <a:pt x="973" y="1949"/>
                  </a:lnTo>
                  <a:lnTo>
                    <a:pt x="926" y="1958"/>
                  </a:lnTo>
                  <a:lnTo>
                    <a:pt x="882" y="1967"/>
                  </a:lnTo>
                  <a:lnTo>
                    <a:pt x="822" y="1976"/>
                  </a:lnTo>
                  <a:lnTo>
                    <a:pt x="746" y="1988"/>
                  </a:lnTo>
                  <a:lnTo>
                    <a:pt x="656" y="1999"/>
                  </a:lnTo>
                  <a:lnTo>
                    <a:pt x="552" y="2008"/>
                  </a:lnTo>
                  <a:lnTo>
                    <a:pt x="495" y="2013"/>
                  </a:lnTo>
                  <a:lnTo>
                    <a:pt x="436" y="2016"/>
                  </a:lnTo>
                  <a:lnTo>
                    <a:pt x="373" y="2020"/>
                  </a:lnTo>
                  <a:lnTo>
                    <a:pt x="308" y="2022"/>
                  </a:lnTo>
                  <a:lnTo>
                    <a:pt x="240" y="2024"/>
                  </a:lnTo>
                  <a:lnTo>
                    <a:pt x="171" y="2025"/>
                  </a:lnTo>
                  <a:lnTo>
                    <a:pt x="161" y="2025"/>
                  </a:lnTo>
                  <a:lnTo>
                    <a:pt x="153" y="2027"/>
                  </a:lnTo>
                  <a:lnTo>
                    <a:pt x="144" y="2031"/>
                  </a:lnTo>
                  <a:lnTo>
                    <a:pt x="136" y="2034"/>
                  </a:lnTo>
                  <a:lnTo>
                    <a:pt x="128" y="2040"/>
                  </a:lnTo>
                  <a:lnTo>
                    <a:pt x="120" y="2048"/>
                  </a:lnTo>
                  <a:lnTo>
                    <a:pt x="111" y="2057"/>
                  </a:lnTo>
                  <a:lnTo>
                    <a:pt x="104" y="2067"/>
                  </a:lnTo>
                  <a:lnTo>
                    <a:pt x="96" y="2079"/>
                  </a:lnTo>
                  <a:lnTo>
                    <a:pt x="89" y="2092"/>
                  </a:lnTo>
                  <a:lnTo>
                    <a:pt x="82" y="2108"/>
                  </a:lnTo>
                  <a:lnTo>
                    <a:pt x="75" y="2125"/>
                  </a:lnTo>
                  <a:lnTo>
                    <a:pt x="69" y="2144"/>
                  </a:lnTo>
                  <a:lnTo>
                    <a:pt x="62" y="2164"/>
                  </a:lnTo>
                  <a:lnTo>
                    <a:pt x="56" y="2187"/>
                  </a:lnTo>
                  <a:lnTo>
                    <a:pt x="50" y="2211"/>
                  </a:lnTo>
                  <a:lnTo>
                    <a:pt x="39" y="2266"/>
                  </a:lnTo>
                  <a:lnTo>
                    <a:pt x="30" y="2329"/>
                  </a:lnTo>
                  <a:lnTo>
                    <a:pt x="21" y="2400"/>
                  </a:lnTo>
                  <a:lnTo>
                    <a:pt x="14" y="2481"/>
                  </a:lnTo>
                  <a:lnTo>
                    <a:pt x="8" y="2569"/>
                  </a:lnTo>
                  <a:lnTo>
                    <a:pt x="4" y="2669"/>
                  </a:lnTo>
                  <a:lnTo>
                    <a:pt x="1" y="2779"/>
                  </a:lnTo>
                  <a:lnTo>
                    <a:pt x="0" y="2899"/>
                  </a:lnTo>
                  <a:lnTo>
                    <a:pt x="1" y="3018"/>
                  </a:lnTo>
                  <a:lnTo>
                    <a:pt x="4" y="3127"/>
                  </a:lnTo>
                  <a:lnTo>
                    <a:pt x="8" y="3227"/>
                  </a:lnTo>
                  <a:lnTo>
                    <a:pt x="14" y="3317"/>
                  </a:lnTo>
                  <a:lnTo>
                    <a:pt x="21" y="3397"/>
                  </a:lnTo>
                  <a:lnTo>
                    <a:pt x="30" y="3468"/>
                  </a:lnTo>
                  <a:lnTo>
                    <a:pt x="39" y="3531"/>
                  </a:lnTo>
                  <a:lnTo>
                    <a:pt x="50" y="3585"/>
                  </a:lnTo>
                  <a:lnTo>
                    <a:pt x="56" y="3609"/>
                  </a:lnTo>
                  <a:lnTo>
                    <a:pt x="62" y="3632"/>
                  </a:lnTo>
                  <a:lnTo>
                    <a:pt x="69" y="3653"/>
                  </a:lnTo>
                  <a:lnTo>
                    <a:pt x="75" y="3672"/>
                  </a:lnTo>
                  <a:lnTo>
                    <a:pt x="82" y="3688"/>
                  </a:lnTo>
                  <a:lnTo>
                    <a:pt x="89" y="3704"/>
                  </a:lnTo>
                  <a:lnTo>
                    <a:pt x="96" y="3717"/>
                  </a:lnTo>
                  <a:lnTo>
                    <a:pt x="104" y="3729"/>
                  </a:lnTo>
                  <a:lnTo>
                    <a:pt x="111" y="3739"/>
                  </a:lnTo>
                  <a:lnTo>
                    <a:pt x="120" y="3749"/>
                  </a:lnTo>
                  <a:lnTo>
                    <a:pt x="128" y="3756"/>
                  </a:lnTo>
                  <a:lnTo>
                    <a:pt x="136" y="3762"/>
                  </a:lnTo>
                  <a:lnTo>
                    <a:pt x="144" y="3767"/>
                  </a:lnTo>
                  <a:lnTo>
                    <a:pt x="153" y="3769"/>
                  </a:lnTo>
                  <a:lnTo>
                    <a:pt x="161" y="3771"/>
                  </a:lnTo>
                  <a:lnTo>
                    <a:pt x="171" y="3771"/>
                  </a:lnTo>
                  <a:lnTo>
                    <a:pt x="323" y="3772"/>
                  </a:lnTo>
                  <a:lnTo>
                    <a:pt x="470" y="3776"/>
                  </a:lnTo>
                  <a:lnTo>
                    <a:pt x="540" y="3778"/>
                  </a:lnTo>
                  <a:lnTo>
                    <a:pt x="608" y="3781"/>
                  </a:lnTo>
                  <a:lnTo>
                    <a:pt x="673" y="3784"/>
                  </a:lnTo>
                  <a:lnTo>
                    <a:pt x="737" y="3789"/>
                  </a:lnTo>
                  <a:lnTo>
                    <a:pt x="798" y="3794"/>
                  </a:lnTo>
                  <a:lnTo>
                    <a:pt x="857" y="3800"/>
                  </a:lnTo>
                  <a:lnTo>
                    <a:pt x="913" y="3807"/>
                  </a:lnTo>
                  <a:lnTo>
                    <a:pt x="968" y="3814"/>
                  </a:lnTo>
                  <a:lnTo>
                    <a:pt x="1020" y="3822"/>
                  </a:lnTo>
                  <a:lnTo>
                    <a:pt x="1068" y="3832"/>
                  </a:lnTo>
                  <a:lnTo>
                    <a:pt x="1114" y="3841"/>
                  </a:lnTo>
                  <a:lnTo>
                    <a:pt x="1158" y="3853"/>
                  </a:lnTo>
                  <a:lnTo>
                    <a:pt x="1229" y="3883"/>
                  </a:lnTo>
                  <a:lnTo>
                    <a:pt x="1303" y="3911"/>
                  </a:lnTo>
                  <a:lnTo>
                    <a:pt x="1378" y="3937"/>
                  </a:lnTo>
                  <a:lnTo>
                    <a:pt x="1455" y="3962"/>
                  </a:lnTo>
                  <a:lnTo>
                    <a:pt x="1534" y="3986"/>
                  </a:lnTo>
                  <a:lnTo>
                    <a:pt x="1612" y="4008"/>
                  </a:lnTo>
                  <a:lnTo>
                    <a:pt x="1691" y="4028"/>
                  </a:lnTo>
                  <a:lnTo>
                    <a:pt x="1770" y="4048"/>
                  </a:lnTo>
                  <a:lnTo>
                    <a:pt x="1850" y="4066"/>
                  </a:lnTo>
                  <a:lnTo>
                    <a:pt x="1928" y="4083"/>
                  </a:lnTo>
                  <a:lnTo>
                    <a:pt x="2005" y="4098"/>
                  </a:lnTo>
                  <a:lnTo>
                    <a:pt x="2081" y="4112"/>
                  </a:lnTo>
                  <a:lnTo>
                    <a:pt x="2155" y="4127"/>
                  </a:lnTo>
                  <a:lnTo>
                    <a:pt x="2228" y="4138"/>
                  </a:lnTo>
                  <a:lnTo>
                    <a:pt x="2365" y="4160"/>
                  </a:lnTo>
                  <a:lnTo>
                    <a:pt x="2485" y="4175"/>
                  </a:lnTo>
                  <a:lnTo>
                    <a:pt x="2597" y="4189"/>
                  </a:lnTo>
                  <a:lnTo>
                    <a:pt x="2700" y="4200"/>
                  </a:lnTo>
                  <a:lnTo>
                    <a:pt x="2797" y="4207"/>
                  </a:lnTo>
                  <a:lnTo>
                    <a:pt x="2886" y="4213"/>
                  </a:lnTo>
                  <a:lnTo>
                    <a:pt x="2968" y="4217"/>
                  </a:lnTo>
                  <a:lnTo>
                    <a:pt x="3043" y="4218"/>
                  </a:lnTo>
                  <a:lnTo>
                    <a:pt x="3113" y="4218"/>
                  </a:lnTo>
                  <a:lnTo>
                    <a:pt x="3178" y="4215"/>
                  </a:lnTo>
                  <a:lnTo>
                    <a:pt x="3238" y="4211"/>
                  </a:lnTo>
                  <a:lnTo>
                    <a:pt x="3293" y="4206"/>
                  </a:lnTo>
                  <a:lnTo>
                    <a:pt x="3345" y="4199"/>
                  </a:lnTo>
                  <a:lnTo>
                    <a:pt x="3393" y="4192"/>
                  </a:lnTo>
                  <a:lnTo>
                    <a:pt x="3438" y="4182"/>
                  </a:lnTo>
                  <a:lnTo>
                    <a:pt x="3479" y="4173"/>
                  </a:lnTo>
                  <a:lnTo>
                    <a:pt x="3520" y="4163"/>
                  </a:lnTo>
                  <a:lnTo>
                    <a:pt x="3520" y="4160"/>
                  </a:lnTo>
                  <a:lnTo>
                    <a:pt x="3540" y="4153"/>
                  </a:lnTo>
                  <a:lnTo>
                    <a:pt x="3560" y="4145"/>
                  </a:lnTo>
                  <a:lnTo>
                    <a:pt x="3578" y="4137"/>
                  </a:lnTo>
                  <a:lnTo>
                    <a:pt x="3595" y="4127"/>
                  </a:lnTo>
                  <a:lnTo>
                    <a:pt x="3613" y="4116"/>
                  </a:lnTo>
                  <a:lnTo>
                    <a:pt x="3630" y="4104"/>
                  </a:lnTo>
                  <a:lnTo>
                    <a:pt x="3645" y="4091"/>
                  </a:lnTo>
                  <a:lnTo>
                    <a:pt x="3659" y="4077"/>
                  </a:lnTo>
                  <a:lnTo>
                    <a:pt x="3673" y="4061"/>
                  </a:lnTo>
                  <a:lnTo>
                    <a:pt x="3687" y="4045"/>
                  </a:lnTo>
                  <a:lnTo>
                    <a:pt x="3698" y="4026"/>
                  </a:lnTo>
                  <a:lnTo>
                    <a:pt x="3710" y="4007"/>
                  </a:lnTo>
                  <a:lnTo>
                    <a:pt x="3720" y="3987"/>
                  </a:lnTo>
                  <a:lnTo>
                    <a:pt x="3729" y="3966"/>
                  </a:lnTo>
                  <a:lnTo>
                    <a:pt x="3737" y="3942"/>
                  </a:lnTo>
                  <a:lnTo>
                    <a:pt x="3746" y="3918"/>
                  </a:lnTo>
                  <a:lnTo>
                    <a:pt x="3752" y="3894"/>
                  </a:lnTo>
                  <a:lnTo>
                    <a:pt x="3756" y="3873"/>
                  </a:lnTo>
                  <a:lnTo>
                    <a:pt x="3760" y="3852"/>
                  </a:lnTo>
                  <a:lnTo>
                    <a:pt x="3761" y="3833"/>
                  </a:lnTo>
                  <a:lnTo>
                    <a:pt x="3762" y="3814"/>
                  </a:lnTo>
                  <a:lnTo>
                    <a:pt x="3762" y="3795"/>
                  </a:lnTo>
                  <a:lnTo>
                    <a:pt x="3760" y="3778"/>
                  </a:lnTo>
                  <a:lnTo>
                    <a:pt x="3758" y="3763"/>
                  </a:lnTo>
                  <a:lnTo>
                    <a:pt x="3753" y="3748"/>
                  </a:lnTo>
                  <a:lnTo>
                    <a:pt x="3747" y="3733"/>
                  </a:lnTo>
                  <a:lnTo>
                    <a:pt x="3741" y="3720"/>
                  </a:lnTo>
                  <a:lnTo>
                    <a:pt x="3733" y="3707"/>
                  </a:lnTo>
                  <a:lnTo>
                    <a:pt x="3724" y="3696"/>
                  </a:lnTo>
                  <a:lnTo>
                    <a:pt x="3714" y="3685"/>
                  </a:lnTo>
                  <a:lnTo>
                    <a:pt x="3702" y="3675"/>
                  </a:lnTo>
                  <a:lnTo>
                    <a:pt x="3689" y="3666"/>
                  </a:lnTo>
                  <a:lnTo>
                    <a:pt x="3750" y="3658"/>
                  </a:lnTo>
                  <a:lnTo>
                    <a:pt x="3784" y="3652"/>
                  </a:lnTo>
                  <a:lnTo>
                    <a:pt x="3816" y="3643"/>
                  </a:lnTo>
                  <a:lnTo>
                    <a:pt x="3846" y="3633"/>
                  </a:lnTo>
                  <a:lnTo>
                    <a:pt x="3875" y="3622"/>
                  </a:lnTo>
                  <a:lnTo>
                    <a:pt x="3902" y="3609"/>
                  </a:lnTo>
                  <a:lnTo>
                    <a:pt x="3928" y="3594"/>
                  </a:lnTo>
                  <a:lnTo>
                    <a:pt x="3953" y="3577"/>
                  </a:lnTo>
                  <a:lnTo>
                    <a:pt x="3974" y="3558"/>
                  </a:lnTo>
                  <a:lnTo>
                    <a:pt x="3985" y="3549"/>
                  </a:lnTo>
                  <a:lnTo>
                    <a:pt x="3996" y="3538"/>
                  </a:lnTo>
                  <a:lnTo>
                    <a:pt x="4005" y="3526"/>
                  </a:lnTo>
                  <a:lnTo>
                    <a:pt x="4013" y="3514"/>
                  </a:lnTo>
                  <a:lnTo>
                    <a:pt x="4023" y="3503"/>
                  </a:lnTo>
                  <a:lnTo>
                    <a:pt x="4030" y="3489"/>
                  </a:lnTo>
                  <a:lnTo>
                    <a:pt x="4038" y="3475"/>
                  </a:lnTo>
                  <a:lnTo>
                    <a:pt x="4045" y="3462"/>
                  </a:lnTo>
                  <a:lnTo>
                    <a:pt x="4051" y="3447"/>
                  </a:lnTo>
                  <a:lnTo>
                    <a:pt x="4057" y="3431"/>
                  </a:lnTo>
                  <a:lnTo>
                    <a:pt x="4062" y="3416"/>
                  </a:lnTo>
                  <a:lnTo>
                    <a:pt x="4067" y="3399"/>
                  </a:lnTo>
                  <a:lnTo>
                    <a:pt x="4071" y="3382"/>
                  </a:lnTo>
                  <a:lnTo>
                    <a:pt x="4074" y="3364"/>
                  </a:lnTo>
                  <a:lnTo>
                    <a:pt x="4077" y="3345"/>
                  </a:lnTo>
                  <a:lnTo>
                    <a:pt x="4080" y="3326"/>
                  </a:lnTo>
                  <a:lnTo>
                    <a:pt x="4081" y="3299"/>
                  </a:lnTo>
                  <a:lnTo>
                    <a:pt x="4082" y="3272"/>
                  </a:lnTo>
                  <a:lnTo>
                    <a:pt x="4081" y="3247"/>
                  </a:lnTo>
                  <a:lnTo>
                    <a:pt x="4078" y="3223"/>
                  </a:lnTo>
                  <a:lnTo>
                    <a:pt x="4075" y="3201"/>
                  </a:lnTo>
                  <a:lnTo>
                    <a:pt x="4070" y="3180"/>
                  </a:lnTo>
                  <a:lnTo>
                    <a:pt x="4064" y="3160"/>
                  </a:lnTo>
                  <a:lnTo>
                    <a:pt x="4056" y="3141"/>
                  </a:lnTo>
                  <a:lnTo>
                    <a:pt x="4048" y="3125"/>
                  </a:lnTo>
                  <a:lnTo>
                    <a:pt x="4037" y="3108"/>
                  </a:lnTo>
                  <a:lnTo>
                    <a:pt x="4025" y="3094"/>
                  </a:lnTo>
                  <a:lnTo>
                    <a:pt x="4013" y="3080"/>
                  </a:lnTo>
                  <a:lnTo>
                    <a:pt x="3999" y="3068"/>
                  </a:lnTo>
                  <a:lnTo>
                    <a:pt x="3984" y="3057"/>
                  </a:lnTo>
                  <a:lnTo>
                    <a:pt x="3967" y="3048"/>
                  </a:lnTo>
                  <a:lnTo>
                    <a:pt x="3951" y="3040"/>
                  </a:lnTo>
                  <a:lnTo>
                    <a:pt x="3983" y="3038"/>
                  </a:lnTo>
                  <a:lnTo>
                    <a:pt x="4013" y="3035"/>
                  </a:lnTo>
                  <a:lnTo>
                    <a:pt x="4044" y="3029"/>
                  </a:lnTo>
                  <a:lnTo>
                    <a:pt x="4073" y="3022"/>
                  </a:lnTo>
                  <a:lnTo>
                    <a:pt x="4100" y="3011"/>
                  </a:lnTo>
                  <a:lnTo>
                    <a:pt x="4127" y="2999"/>
                  </a:lnTo>
                  <a:lnTo>
                    <a:pt x="4139" y="2992"/>
                  </a:lnTo>
                  <a:lnTo>
                    <a:pt x="4152" y="2985"/>
                  </a:lnTo>
                  <a:lnTo>
                    <a:pt x="4164" y="2977"/>
                  </a:lnTo>
                  <a:lnTo>
                    <a:pt x="4174" y="2967"/>
                  </a:lnTo>
                  <a:lnTo>
                    <a:pt x="4185" y="2958"/>
                  </a:lnTo>
                  <a:lnTo>
                    <a:pt x="4196" y="2947"/>
                  </a:lnTo>
                  <a:lnTo>
                    <a:pt x="4206" y="2936"/>
                  </a:lnTo>
                  <a:lnTo>
                    <a:pt x="4216" y="2925"/>
                  </a:lnTo>
                  <a:lnTo>
                    <a:pt x="4225" y="2913"/>
                  </a:lnTo>
                  <a:lnTo>
                    <a:pt x="4234" y="2900"/>
                  </a:lnTo>
                  <a:lnTo>
                    <a:pt x="4242" y="2886"/>
                  </a:lnTo>
                  <a:lnTo>
                    <a:pt x="4249" y="2871"/>
                  </a:lnTo>
                  <a:lnTo>
                    <a:pt x="4256" y="2856"/>
                  </a:lnTo>
                  <a:lnTo>
                    <a:pt x="4263" y="2841"/>
                  </a:lnTo>
                  <a:lnTo>
                    <a:pt x="4269" y="2824"/>
                  </a:lnTo>
                  <a:lnTo>
                    <a:pt x="4274" y="2806"/>
                  </a:lnTo>
                  <a:lnTo>
                    <a:pt x="4279" y="2787"/>
                  </a:lnTo>
                  <a:lnTo>
                    <a:pt x="4283" y="2768"/>
                  </a:lnTo>
                  <a:lnTo>
                    <a:pt x="4287" y="2748"/>
                  </a:lnTo>
                  <a:lnTo>
                    <a:pt x="4289" y="2728"/>
                  </a:lnTo>
                  <a:lnTo>
                    <a:pt x="4292" y="2709"/>
                  </a:lnTo>
                  <a:lnTo>
                    <a:pt x="4293" y="2690"/>
                  </a:lnTo>
                  <a:lnTo>
                    <a:pt x="4293" y="2671"/>
                  </a:lnTo>
                  <a:lnTo>
                    <a:pt x="4293" y="2653"/>
                  </a:lnTo>
                  <a:lnTo>
                    <a:pt x="4292" y="2637"/>
                  </a:lnTo>
                  <a:lnTo>
                    <a:pt x="4289" y="2619"/>
                  </a:lnTo>
                  <a:lnTo>
                    <a:pt x="4286" y="2603"/>
                  </a:lnTo>
                  <a:lnTo>
                    <a:pt x="4282" y="2587"/>
                  </a:lnTo>
                  <a:lnTo>
                    <a:pt x="4277" y="2572"/>
                  </a:lnTo>
                  <a:lnTo>
                    <a:pt x="4273" y="2556"/>
                  </a:lnTo>
                  <a:lnTo>
                    <a:pt x="4267" y="2542"/>
                  </a:lnTo>
                  <a:lnTo>
                    <a:pt x="4261" y="2528"/>
                  </a:lnTo>
                  <a:lnTo>
                    <a:pt x="4254" y="2515"/>
                  </a:lnTo>
                  <a:lnTo>
                    <a:pt x="4245" y="2502"/>
                  </a:lnTo>
                  <a:lnTo>
                    <a:pt x="4237" y="2490"/>
                  </a:lnTo>
                  <a:lnTo>
                    <a:pt x="4228" y="2478"/>
                  </a:lnTo>
                  <a:lnTo>
                    <a:pt x="4218" y="2468"/>
                  </a:lnTo>
                  <a:lnTo>
                    <a:pt x="4209" y="2457"/>
                  </a:lnTo>
                  <a:lnTo>
                    <a:pt x="4197" y="2447"/>
                  </a:lnTo>
                  <a:lnTo>
                    <a:pt x="4186" y="2438"/>
                  </a:lnTo>
                  <a:lnTo>
                    <a:pt x="4174" y="2430"/>
                  </a:lnTo>
                  <a:lnTo>
                    <a:pt x="4163" y="2421"/>
                  </a:lnTo>
                  <a:lnTo>
                    <a:pt x="4150" y="2414"/>
                  </a:lnTo>
                  <a:lnTo>
                    <a:pt x="4137" y="2407"/>
                  </a:lnTo>
                  <a:lnTo>
                    <a:pt x="4123" y="2401"/>
                  </a:lnTo>
                  <a:lnTo>
                    <a:pt x="4109" y="2397"/>
                  </a:lnTo>
                  <a:lnTo>
                    <a:pt x="4095" y="2392"/>
                  </a:lnTo>
                  <a:lnTo>
                    <a:pt x="4080" y="2388"/>
                  </a:lnTo>
                  <a:lnTo>
                    <a:pt x="4065" y="2385"/>
                  </a:lnTo>
                  <a:lnTo>
                    <a:pt x="4050" y="2382"/>
                  </a:lnTo>
                  <a:lnTo>
                    <a:pt x="4033" y="2380"/>
                  </a:lnTo>
                  <a:lnTo>
                    <a:pt x="4018" y="2379"/>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8" name="组合 47"/>
          <p:cNvGrpSpPr/>
          <p:nvPr/>
        </p:nvGrpSpPr>
        <p:grpSpPr bwMode="auto">
          <a:xfrm>
            <a:off x="8535988" y="2262188"/>
            <a:ext cx="1584325" cy="1439862"/>
            <a:chOff x="6300192" y="1491553"/>
            <a:chExt cx="1584176" cy="1440160"/>
          </a:xfrm>
        </p:grpSpPr>
        <p:sp>
          <p:nvSpPr>
            <p:cNvPr id="49" name="流程图: 手动操作 48"/>
            <p:cNvSpPr/>
            <p:nvPr/>
          </p:nvSpPr>
          <p:spPr>
            <a:xfrm rot="16200000">
              <a:off x="6372200"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6" name="KSO_Shape"/>
            <p:cNvSpPr/>
            <p:nvPr/>
          </p:nvSpPr>
          <p:spPr bwMode="auto">
            <a:xfrm>
              <a:off x="6781990" y="1970269"/>
              <a:ext cx="546830" cy="547743"/>
            </a:xfrm>
            <a:custGeom>
              <a:avLst/>
              <a:gdLst>
                <a:gd name="T0" fmla="*/ 312738 w 1909763"/>
                <a:gd name="T1" fmla="*/ 1239816 h 1912938"/>
                <a:gd name="T2" fmla="*/ 425768 w 1909763"/>
                <a:gd name="T3" fmla="*/ 1261376 h 1912938"/>
                <a:gd name="T4" fmla="*/ 471488 w 1909763"/>
                <a:gd name="T5" fmla="*/ 1341276 h 1912938"/>
                <a:gd name="T6" fmla="*/ 532448 w 1909763"/>
                <a:gd name="T7" fmla="*/ 1402469 h 1912938"/>
                <a:gd name="T8" fmla="*/ 634365 w 1909763"/>
                <a:gd name="T9" fmla="*/ 1462394 h 1912938"/>
                <a:gd name="T10" fmla="*/ 650558 w 1909763"/>
                <a:gd name="T11" fmla="*/ 1540074 h 1912938"/>
                <a:gd name="T12" fmla="*/ 0 w 1909763"/>
                <a:gd name="T13" fmla="*/ 1912938 h 1912938"/>
                <a:gd name="T14" fmla="*/ 994208 w 1909763"/>
                <a:gd name="T15" fmla="*/ 549281 h 1912938"/>
                <a:gd name="T16" fmla="*/ 1088794 w 1909763"/>
                <a:gd name="T17" fmla="*/ 598191 h 1912938"/>
                <a:gd name="T18" fmla="*/ 1181476 w 1909763"/>
                <a:gd name="T19" fmla="*/ 670285 h 1912938"/>
                <a:gd name="T20" fmla="*/ 1300185 w 1909763"/>
                <a:gd name="T21" fmla="*/ 803993 h 1912938"/>
                <a:gd name="T22" fmla="*/ 1357635 w 1909763"/>
                <a:gd name="T23" fmla="*/ 910388 h 1912938"/>
                <a:gd name="T24" fmla="*/ 1373188 w 1909763"/>
                <a:gd name="T25" fmla="*/ 975495 h 1912938"/>
                <a:gd name="T26" fmla="*/ 744728 w 1909763"/>
                <a:gd name="T27" fmla="*/ 1528113 h 1912938"/>
                <a:gd name="T28" fmla="*/ 722510 w 1909763"/>
                <a:gd name="T29" fmla="*/ 1447443 h 1912938"/>
                <a:gd name="T30" fmla="*/ 692039 w 1909763"/>
                <a:gd name="T31" fmla="*/ 1368362 h 1912938"/>
                <a:gd name="T32" fmla="*/ 608245 w 1909763"/>
                <a:gd name="T33" fmla="*/ 1314688 h 1912938"/>
                <a:gd name="T34" fmla="*/ 556825 w 1909763"/>
                <a:gd name="T35" fmla="*/ 1262285 h 1912938"/>
                <a:gd name="T36" fmla="*/ 497471 w 1909763"/>
                <a:gd name="T37" fmla="*/ 1178122 h 1912938"/>
                <a:gd name="T38" fmla="*/ 416215 w 1909763"/>
                <a:gd name="T39" fmla="*/ 1172087 h 1912938"/>
                <a:gd name="T40" fmla="*/ 335595 w 1909763"/>
                <a:gd name="T41" fmla="*/ 1142551 h 1912938"/>
                <a:gd name="T42" fmla="*/ 1106715 w 1909763"/>
                <a:gd name="T43" fmla="*/ 390843 h 1912938"/>
                <a:gd name="T44" fmla="*/ 1187252 w 1909763"/>
                <a:gd name="T45" fmla="*/ 414656 h 1912938"/>
                <a:gd name="T46" fmla="*/ 1283386 w 1909763"/>
                <a:gd name="T47" fmla="*/ 469901 h 1912938"/>
                <a:gd name="T48" fmla="*/ 1396074 w 1909763"/>
                <a:gd name="T49" fmla="*/ 572136 h 1912938"/>
                <a:gd name="T50" fmla="*/ 1471517 w 1909763"/>
                <a:gd name="T51" fmla="*/ 676911 h 1912938"/>
                <a:gd name="T52" fmla="*/ 1502395 w 1909763"/>
                <a:gd name="T53" fmla="*/ 756286 h 1912938"/>
                <a:gd name="T54" fmla="*/ 1444778 w 1909763"/>
                <a:gd name="T55" fmla="*/ 877888 h 1912938"/>
                <a:gd name="T56" fmla="*/ 1399894 w 1909763"/>
                <a:gd name="T57" fmla="*/ 757873 h 1912938"/>
                <a:gd name="T58" fmla="*/ 1291981 w 1909763"/>
                <a:gd name="T59" fmla="*/ 620396 h 1912938"/>
                <a:gd name="T60" fmla="*/ 1187252 w 1909763"/>
                <a:gd name="T61" fmla="*/ 532448 h 1912938"/>
                <a:gd name="T62" fmla="*/ 1100030 w 1909763"/>
                <a:gd name="T63" fmla="*/ 481966 h 1912938"/>
                <a:gd name="T64" fmla="*/ 1084432 w 1909763"/>
                <a:gd name="T65" fmla="*/ 388938 h 1912938"/>
                <a:gd name="T66" fmla="*/ 1280161 w 1909763"/>
                <a:gd name="T67" fmla="*/ 249850 h 1912938"/>
                <a:gd name="T68" fmla="*/ 1366838 w 1909763"/>
                <a:gd name="T69" fmla="*/ 288196 h 1912938"/>
                <a:gd name="T70" fmla="*/ 1477963 w 1909763"/>
                <a:gd name="T71" fmla="*/ 369325 h 1912938"/>
                <a:gd name="T72" fmla="*/ 1583691 w 1909763"/>
                <a:gd name="T73" fmla="*/ 486264 h 1912938"/>
                <a:gd name="T74" fmla="*/ 1636713 w 1909763"/>
                <a:gd name="T75" fmla="*/ 583238 h 1912938"/>
                <a:gd name="T76" fmla="*/ 1653541 w 1909763"/>
                <a:gd name="T77" fmla="*/ 650422 h 1912938"/>
                <a:gd name="T78" fmla="*/ 1578293 w 1909763"/>
                <a:gd name="T79" fmla="*/ 704297 h 1912938"/>
                <a:gd name="T80" fmla="*/ 1507173 w 1909763"/>
                <a:gd name="T81" fmla="*/ 569294 h 1912938"/>
                <a:gd name="T82" fmla="*/ 1386841 w 1909763"/>
                <a:gd name="T83" fmla="*/ 439362 h 1912938"/>
                <a:gd name="T84" fmla="*/ 1283018 w 1909763"/>
                <a:gd name="T85" fmla="*/ 363620 h 1912938"/>
                <a:gd name="T86" fmla="*/ 1179513 w 1909763"/>
                <a:gd name="T87" fmla="*/ 314500 h 1912938"/>
                <a:gd name="T88" fmla="*/ 1578441 w 1909763"/>
                <a:gd name="T89" fmla="*/ 0 h 1912938"/>
                <a:gd name="T90" fmla="*/ 1681363 w 1909763"/>
                <a:gd name="T91" fmla="*/ 27984 h 1912938"/>
                <a:gd name="T92" fmla="*/ 1804617 w 1909763"/>
                <a:gd name="T93" fmla="*/ 111300 h 1912938"/>
                <a:gd name="T94" fmla="*/ 1888797 w 1909763"/>
                <a:gd name="T95" fmla="*/ 217831 h 1912938"/>
                <a:gd name="T96" fmla="*/ 1909763 w 1909763"/>
                <a:gd name="T97" fmla="*/ 316729 h 1912938"/>
                <a:gd name="T98" fmla="*/ 1887527 w 1909763"/>
                <a:gd name="T99" fmla="*/ 400681 h 1912938"/>
                <a:gd name="T100" fmla="*/ 1841783 w 1909763"/>
                <a:gd name="T101" fmla="*/ 463328 h 1912938"/>
                <a:gd name="T102" fmla="*/ 1723930 w 1909763"/>
                <a:gd name="T103" fmla="*/ 553322 h 1912938"/>
                <a:gd name="T104" fmla="*/ 1693117 w 1909763"/>
                <a:gd name="T105" fmla="*/ 468098 h 1912938"/>
                <a:gd name="T106" fmla="*/ 1641973 w 1909763"/>
                <a:gd name="T107" fmla="*/ 387643 h 1912938"/>
                <a:gd name="T108" fmla="*/ 1559381 w 1909763"/>
                <a:gd name="T109" fmla="*/ 299239 h 1912938"/>
                <a:gd name="T110" fmla="*/ 1471388 w 1909763"/>
                <a:gd name="T111" fmla="*/ 232777 h 1912938"/>
                <a:gd name="T112" fmla="*/ 1392925 w 1909763"/>
                <a:gd name="T113" fmla="*/ 193981 h 1912938"/>
                <a:gd name="T114" fmla="*/ 1330346 w 1909763"/>
                <a:gd name="T115" fmla="*/ 138966 h 1912938"/>
                <a:gd name="T116" fmla="*/ 1455505 w 1909763"/>
                <a:gd name="T117" fmla="*/ 34026 h 1912938"/>
                <a:gd name="T118" fmla="*/ 1524438 w 1909763"/>
                <a:gd name="T119" fmla="*/ 4770 h 1912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1" name="组合 50"/>
          <p:cNvGrpSpPr/>
          <p:nvPr/>
        </p:nvGrpSpPr>
        <p:grpSpPr bwMode="auto">
          <a:xfrm>
            <a:off x="5041900" y="2262188"/>
            <a:ext cx="1584325" cy="1439862"/>
            <a:chOff x="2843808" y="1491553"/>
            <a:chExt cx="1584176" cy="1440160"/>
          </a:xfrm>
        </p:grpSpPr>
        <p:sp>
          <p:nvSpPr>
            <p:cNvPr id="52" name="流程图: 手动操作 51"/>
            <p:cNvSpPr/>
            <p:nvPr/>
          </p:nvSpPr>
          <p:spPr>
            <a:xfrm rot="16200000">
              <a:off x="2915816"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4" name="KSO_Shape"/>
            <p:cNvSpPr/>
            <p:nvPr/>
          </p:nvSpPr>
          <p:spPr bwMode="auto">
            <a:xfrm>
              <a:off x="3368163" y="1971303"/>
              <a:ext cx="482922" cy="545675"/>
            </a:xfrm>
            <a:custGeom>
              <a:avLst/>
              <a:gdLst>
                <a:gd name="T0" fmla="*/ 94377380 w 4313"/>
                <a:gd name="T1" fmla="*/ 0 h 4874"/>
                <a:gd name="T2" fmla="*/ 8317164 w 4313"/>
                <a:gd name="T3" fmla="*/ 49665382 h 4874"/>
                <a:gd name="T4" fmla="*/ 94990186 w 4313"/>
                <a:gd name="T5" fmla="*/ 99680850 h 4874"/>
                <a:gd name="T6" fmla="*/ 181050515 w 4313"/>
                <a:gd name="T7" fmla="*/ 50015469 h 4874"/>
                <a:gd name="T8" fmla="*/ 94377380 w 4313"/>
                <a:gd name="T9" fmla="*/ 0 h 4874"/>
                <a:gd name="T10" fmla="*/ 0 w 4313"/>
                <a:gd name="T11" fmla="*/ 163436380 h 4874"/>
                <a:gd name="T12" fmla="*/ 86366675 w 4313"/>
                <a:gd name="T13" fmla="*/ 213276749 h 4874"/>
                <a:gd name="T14" fmla="*/ 86366675 w 4313"/>
                <a:gd name="T15" fmla="*/ 113289586 h 4874"/>
                <a:gd name="T16" fmla="*/ 0 w 4313"/>
                <a:gd name="T17" fmla="*/ 63449217 h 4874"/>
                <a:gd name="T18" fmla="*/ 0 w 4313"/>
                <a:gd name="T19" fmla="*/ 163436380 h 4874"/>
                <a:gd name="T20" fmla="*/ 102475645 w 4313"/>
                <a:gd name="T21" fmla="*/ 113945986 h 4874"/>
                <a:gd name="T22" fmla="*/ 102475645 w 4313"/>
                <a:gd name="T23" fmla="*/ 213276749 h 4874"/>
                <a:gd name="T24" fmla="*/ 188798541 w 4313"/>
                <a:gd name="T25" fmla="*/ 163436380 h 4874"/>
                <a:gd name="T26" fmla="*/ 188798541 w 4313"/>
                <a:gd name="T27" fmla="*/ 64105505 h 4874"/>
                <a:gd name="T28" fmla="*/ 102475645 w 4313"/>
                <a:gd name="T29" fmla="*/ 113945986 h 48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13" h="4874">
                  <a:moveTo>
                    <a:pt x="2156" y="0"/>
                  </a:moveTo>
                  <a:lnTo>
                    <a:pt x="190" y="1135"/>
                  </a:lnTo>
                  <a:lnTo>
                    <a:pt x="2170" y="2278"/>
                  </a:lnTo>
                  <a:lnTo>
                    <a:pt x="4136" y="1143"/>
                  </a:lnTo>
                  <a:lnTo>
                    <a:pt x="2156" y="0"/>
                  </a:lnTo>
                  <a:close/>
                  <a:moveTo>
                    <a:pt x="0" y="3735"/>
                  </a:moveTo>
                  <a:lnTo>
                    <a:pt x="1973" y="4874"/>
                  </a:lnTo>
                  <a:lnTo>
                    <a:pt x="1973" y="2589"/>
                  </a:lnTo>
                  <a:lnTo>
                    <a:pt x="0" y="1450"/>
                  </a:lnTo>
                  <a:lnTo>
                    <a:pt x="0" y="3735"/>
                  </a:lnTo>
                  <a:close/>
                  <a:moveTo>
                    <a:pt x="2341" y="2604"/>
                  </a:moveTo>
                  <a:lnTo>
                    <a:pt x="2341" y="4874"/>
                  </a:lnTo>
                  <a:lnTo>
                    <a:pt x="4313" y="3735"/>
                  </a:lnTo>
                  <a:lnTo>
                    <a:pt x="4313" y="1465"/>
                  </a:lnTo>
                  <a:lnTo>
                    <a:pt x="2341" y="2604"/>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4" name="组合 53"/>
          <p:cNvGrpSpPr/>
          <p:nvPr/>
        </p:nvGrpSpPr>
        <p:grpSpPr bwMode="auto">
          <a:xfrm>
            <a:off x="3295650" y="2262188"/>
            <a:ext cx="1584325" cy="1439862"/>
            <a:chOff x="1115617" y="1491552"/>
            <a:chExt cx="1584176" cy="1440160"/>
          </a:xfrm>
        </p:grpSpPr>
        <p:sp>
          <p:nvSpPr>
            <p:cNvPr id="55" name="流程图: 手动操作 54"/>
            <p:cNvSpPr/>
            <p:nvPr/>
          </p:nvSpPr>
          <p:spPr>
            <a:xfrm rot="16200000">
              <a:off x="1187625" y="1419543"/>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2" name="KSO_Shape"/>
            <p:cNvSpPr/>
            <p:nvPr/>
          </p:nvSpPr>
          <p:spPr bwMode="auto">
            <a:xfrm>
              <a:off x="1683483" y="2034119"/>
              <a:ext cx="448444" cy="420043"/>
            </a:xfrm>
            <a:custGeom>
              <a:avLst/>
              <a:gdLst>
                <a:gd name="T0" fmla="*/ 985975 w 1298575"/>
                <a:gd name="T1" fmla="*/ 1123421 h 1216025"/>
                <a:gd name="T2" fmla="*/ 906303 w 1298575"/>
                <a:gd name="T3" fmla="*/ 1163902 h 1216025"/>
                <a:gd name="T4" fmla="*/ 820807 w 1298575"/>
                <a:gd name="T5" fmla="*/ 1193536 h 1216025"/>
                <a:gd name="T6" fmla="*/ 730548 w 1298575"/>
                <a:gd name="T7" fmla="*/ 1211263 h 1216025"/>
                <a:gd name="T8" fmla="*/ 636053 w 1298575"/>
                <a:gd name="T9" fmla="*/ 1215761 h 1216025"/>
                <a:gd name="T10" fmla="*/ 544999 w 1298575"/>
                <a:gd name="T11" fmla="*/ 1207823 h 1216025"/>
                <a:gd name="T12" fmla="*/ 457651 w 1298575"/>
                <a:gd name="T13" fmla="*/ 1187450 h 1216025"/>
                <a:gd name="T14" fmla="*/ 375862 w 1298575"/>
                <a:gd name="T15" fmla="*/ 1156494 h 1216025"/>
                <a:gd name="T16" fmla="*/ 299366 w 1298575"/>
                <a:gd name="T17" fmla="*/ 1115219 h 1216025"/>
                <a:gd name="T18" fmla="*/ 498414 w 1298575"/>
                <a:gd name="T19" fmla="*/ 849313 h 1216025"/>
                <a:gd name="T20" fmla="*/ 575968 w 1298575"/>
                <a:gd name="T21" fmla="*/ 878681 h 1216025"/>
                <a:gd name="T22" fmla="*/ 662522 w 1298575"/>
                <a:gd name="T23" fmla="*/ 887148 h 1216025"/>
                <a:gd name="T24" fmla="*/ 749605 w 1298575"/>
                <a:gd name="T25" fmla="*/ 871273 h 1216025"/>
                <a:gd name="T26" fmla="*/ 826366 w 1298575"/>
                <a:gd name="T27" fmla="*/ 833438 h 1216025"/>
                <a:gd name="T28" fmla="*/ 682360 w 1298575"/>
                <a:gd name="T29" fmla="*/ 457998 h 1216025"/>
                <a:gd name="T30" fmla="*/ 722842 w 1298575"/>
                <a:gd name="T31" fmla="*/ 476008 h 1216025"/>
                <a:gd name="T32" fmla="*/ 754856 w 1298575"/>
                <a:gd name="T33" fmla="*/ 505672 h 1216025"/>
                <a:gd name="T34" fmla="*/ 774965 w 1298575"/>
                <a:gd name="T35" fmla="*/ 544606 h 1216025"/>
                <a:gd name="T36" fmla="*/ 780521 w 1298575"/>
                <a:gd name="T37" fmla="*/ 589366 h 1216025"/>
                <a:gd name="T38" fmla="*/ 770731 w 1298575"/>
                <a:gd name="T39" fmla="*/ 632803 h 1216025"/>
                <a:gd name="T40" fmla="*/ 746919 w 1298575"/>
                <a:gd name="T41" fmla="*/ 669353 h 1216025"/>
                <a:gd name="T42" fmla="*/ 711994 w 1298575"/>
                <a:gd name="T43" fmla="*/ 695838 h 1216025"/>
                <a:gd name="T44" fmla="*/ 669396 w 1298575"/>
                <a:gd name="T45" fmla="*/ 710141 h 1216025"/>
                <a:gd name="T46" fmla="*/ 622829 w 1298575"/>
                <a:gd name="T47" fmla="*/ 708816 h 1216025"/>
                <a:gd name="T48" fmla="*/ 581290 w 1298575"/>
                <a:gd name="T49" fmla="*/ 692660 h 1216025"/>
                <a:gd name="T50" fmla="*/ 547688 w 1298575"/>
                <a:gd name="T51" fmla="*/ 664850 h 1216025"/>
                <a:gd name="T52" fmla="*/ 525727 w 1298575"/>
                <a:gd name="T53" fmla="*/ 626976 h 1216025"/>
                <a:gd name="T54" fmla="*/ 517525 w 1298575"/>
                <a:gd name="T55" fmla="*/ 582745 h 1216025"/>
                <a:gd name="T56" fmla="*/ 525727 w 1298575"/>
                <a:gd name="T57" fmla="*/ 538249 h 1216025"/>
                <a:gd name="T58" fmla="*/ 547688 w 1298575"/>
                <a:gd name="T59" fmla="*/ 500905 h 1216025"/>
                <a:gd name="T60" fmla="*/ 581290 w 1298575"/>
                <a:gd name="T61" fmla="*/ 472565 h 1216025"/>
                <a:gd name="T62" fmla="*/ 622829 w 1298575"/>
                <a:gd name="T63" fmla="*/ 456674 h 1216025"/>
                <a:gd name="T64" fmla="*/ 514030 w 1298575"/>
                <a:gd name="T65" fmla="*/ 306388 h 1216025"/>
                <a:gd name="T66" fmla="*/ 448387 w 1298575"/>
                <a:gd name="T67" fmla="*/ 347927 h 1216025"/>
                <a:gd name="T68" fmla="*/ 395449 w 1298575"/>
                <a:gd name="T69" fmla="*/ 403490 h 1216025"/>
                <a:gd name="T70" fmla="*/ 357863 w 1298575"/>
                <a:gd name="T71" fmla="*/ 470694 h 1216025"/>
                <a:gd name="T72" fmla="*/ 338540 w 1298575"/>
                <a:gd name="T73" fmla="*/ 547158 h 1216025"/>
                <a:gd name="T74" fmla="*/ 340128 w 1298575"/>
                <a:gd name="T75" fmla="*/ 625211 h 1216025"/>
                <a:gd name="T76" fmla="*/ 0 w 1298575"/>
                <a:gd name="T77" fmla="*/ 581819 h 1216025"/>
                <a:gd name="T78" fmla="*/ 5559 w 1298575"/>
                <a:gd name="T79" fmla="*/ 497681 h 1216025"/>
                <a:gd name="T80" fmla="*/ 21970 w 1298575"/>
                <a:gd name="T81" fmla="*/ 417513 h 1216025"/>
                <a:gd name="T82" fmla="*/ 48703 w 1298575"/>
                <a:gd name="T83" fmla="*/ 340783 h 1216025"/>
                <a:gd name="T84" fmla="*/ 84437 w 1298575"/>
                <a:gd name="T85" fmla="*/ 268817 h 1216025"/>
                <a:gd name="T86" fmla="*/ 129170 w 1298575"/>
                <a:gd name="T87" fmla="*/ 202406 h 1216025"/>
                <a:gd name="T88" fmla="*/ 181578 w 1298575"/>
                <a:gd name="T89" fmla="*/ 142346 h 1216025"/>
                <a:gd name="T90" fmla="*/ 241134 w 1298575"/>
                <a:gd name="T91" fmla="*/ 88900 h 1216025"/>
                <a:gd name="T92" fmla="*/ 307307 w 1298575"/>
                <a:gd name="T93" fmla="*/ 43127 h 1216025"/>
                <a:gd name="T94" fmla="*/ 379303 w 1298575"/>
                <a:gd name="T95" fmla="*/ 5292 h 1216025"/>
                <a:gd name="T96" fmla="*/ 959770 w 1298575"/>
                <a:gd name="T97" fmla="*/ 25136 h 1216025"/>
                <a:gd name="T98" fmla="*/ 1028855 w 1298575"/>
                <a:gd name="T99" fmla="*/ 67204 h 1216025"/>
                <a:gd name="T100" fmla="*/ 1091586 w 1298575"/>
                <a:gd name="T101" fmla="*/ 117740 h 1216025"/>
                <a:gd name="T102" fmla="*/ 1147436 w 1298575"/>
                <a:gd name="T103" fmla="*/ 175154 h 1216025"/>
                <a:gd name="T104" fmla="*/ 1195610 w 1298575"/>
                <a:gd name="T105" fmla="*/ 239183 h 1216025"/>
                <a:gd name="T106" fmla="*/ 1235578 w 1298575"/>
                <a:gd name="T107" fmla="*/ 309033 h 1216025"/>
                <a:gd name="T108" fmla="*/ 1266283 w 1298575"/>
                <a:gd name="T109" fmla="*/ 383646 h 1216025"/>
                <a:gd name="T110" fmla="*/ 1287193 w 1298575"/>
                <a:gd name="T111" fmla="*/ 462756 h 1216025"/>
                <a:gd name="T112" fmla="*/ 1297516 w 1298575"/>
                <a:gd name="T113" fmla="*/ 545306 h 1216025"/>
                <a:gd name="T114" fmla="*/ 1293281 w 1298575"/>
                <a:gd name="T115" fmla="*/ 658548 h 1216025"/>
                <a:gd name="T116" fmla="*/ 961358 w 1298575"/>
                <a:gd name="T117" fmla="*/ 558536 h 1216025"/>
                <a:gd name="T118" fmla="*/ 944948 w 1298575"/>
                <a:gd name="T119" fmla="*/ 481542 h 1216025"/>
                <a:gd name="T120" fmla="*/ 910008 w 1298575"/>
                <a:gd name="T121" fmla="*/ 413015 h 1216025"/>
                <a:gd name="T122" fmla="*/ 859452 w 1298575"/>
                <a:gd name="T123" fmla="*/ 355865 h 1216025"/>
                <a:gd name="T124" fmla="*/ 795926 w 1298575"/>
                <a:gd name="T125" fmla="*/ 312208 h 1216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8575" h="1216025">
                  <a:moveTo>
                    <a:pt x="836160" y="826558"/>
                  </a:moveTo>
                  <a:lnTo>
                    <a:pt x="1038913" y="1088496"/>
                  </a:lnTo>
                  <a:lnTo>
                    <a:pt x="1028590" y="1095640"/>
                  </a:lnTo>
                  <a:lnTo>
                    <a:pt x="1018002" y="1103313"/>
                  </a:lnTo>
                  <a:lnTo>
                    <a:pt x="1007415" y="1109927"/>
                  </a:lnTo>
                  <a:lnTo>
                    <a:pt x="996827" y="1116806"/>
                  </a:lnTo>
                  <a:lnTo>
                    <a:pt x="985975" y="1123421"/>
                  </a:lnTo>
                  <a:lnTo>
                    <a:pt x="974858" y="1129771"/>
                  </a:lnTo>
                  <a:lnTo>
                    <a:pt x="963741" y="1136121"/>
                  </a:lnTo>
                  <a:lnTo>
                    <a:pt x="952624" y="1141942"/>
                  </a:lnTo>
                  <a:lnTo>
                    <a:pt x="941507" y="1147763"/>
                  </a:lnTo>
                  <a:lnTo>
                    <a:pt x="929596" y="1153319"/>
                  </a:lnTo>
                  <a:lnTo>
                    <a:pt x="918214" y="1158611"/>
                  </a:lnTo>
                  <a:lnTo>
                    <a:pt x="906303" y="1163902"/>
                  </a:lnTo>
                  <a:lnTo>
                    <a:pt x="894656" y="1168665"/>
                  </a:lnTo>
                  <a:lnTo>
                    <a:pt x="882480" y="1173692"/>
                  </a:lnTo>
                  <a:lnTo>
                    <a:pt x="870305" y="1177925"/>
                  </a:lnTo>
                  <a:lnTo>
                    <a:pt x="858129" y="1182159"/>
                  </a:lnTo>
                  <a:lnTo>
                    <a:pt x="845953" y="1186127"/>
                  </a:lnTo>
                  <a:lnTo>
                    <a:pt x="833513" y="1190096"/>
                  </a:lnTo>
                  <a:lnTo>
                    <a:pt x="820807" y="1193536"/>
                  </a:lnTo>
                  <a:lnTo>
                    <a:pt x="808367" y="1196446"/>
                  </a:lnTo>
                  <a:lnTo>
                    <a:pt x="795662" y="1199621"/>
                  </a:lnTo>
                  <a:lnTo>
                    <a:pt x="782427" y="1202531"/>
                  </a:lnTo>
                  <a:lnTo>
                    <a:pt x="769722" y="1204913"/>
                  </a:lnTo>
                  <a:lnTo>
                    <a:pt x="756487" y="1207294"/>
                  </a:lnTo>
                  <a:lnTo>
                    <a:pt x="743518" y="1209146"/>
                  </a:lnTo>
                  <a:lnTo>
                    <a:pt x="730548" y="1211263"/>
                  </a:lnTo>
                  <a:lnTo>
                    <a:pt x="717048" y="1212586"/>
                  </a:lnTo>
                  <a:lnTo>
                    <a:pt x="703814" y="1213909"/>
                  </a:lnTo>
                  <a:lnTo>
                    <a:pt x="690050" y="1214967"/>
                  </a:lnTo>
                  <a:lnTo>
                    <a:pt x="676815" y="1215496"/>
                  </a:lnTo>
                  <a:lnTo>
                    <a:pt x="663051" y="1215761"/>
                  </a:lnTo>
                  <a:lnTo>
                    <a:pt x="649552" y="1216025"/>
                  </a:lnTo>
                  <a:lnTo>
                    <a:pt x="636053" y="1215761"/>
                  </a:lnTo>
                  <a:lnTo>
                    <a:pt x="622818" y="1215496"/>
                  </a:lnTo>
                  <a:lnTo>
                    <a:pt x="609848" y="1214967"/>
                  </a:lnTo>
                  <a:lnTo>
                    <a:pt x="596349" y="1213909"/>
                  </a:lnTo>
                  <a:lnTo>
                    <a:pt x="583379" y="1212586"/>
                  </a:lnTo>
                  <a:lnTo>
                    <a:pt x="570674" y="1211527"/>
                  </a:lnTo>
                  <a:lnTo>
                    <a:pt x="557704" y="1209675"/>
                  </a:lnTo>
                  <a:lnTo>
                    <a:pt x="544999" y="1207823"/>
                  </a:lnTo>
                  <a:lnTo>
                    <a:pt x="532029" y="1205442"/>
                  </a:lnTo>
                  <a:lnTo>
                    <a:pt x="519324" y="1203061"/>
                  </a:lnTo>
                  <a:lnTo>
                    <a:pt x="507148" y="1200679"/>
                  </a:lnTo>
                  <a:lnTo>
                    <a:pt x="494708" y="1197769"/>
                  </a:lnTo>
                  <a:lnTo>
                    <a:pt x="482267" y="1194594"/>
                  </a:lnTo>
                  <a:lnTo>
                    <a:pt x="469827" y="1191154"/>
                  </a:lnTo>
                  <a:lnTo>
                    <a:pt x="457651" y="1187450"/>
                  </a:lnTo>
                  <a:lnTo>
                    <a:pt x="445475" y="1183746"/>
                  </a:lnTo>
                  <a:lnTo>
                    <a:pt x="433829" y="1179777"/>
                  </a:lnTo>
                  <a:lnTo>
                    <a:pt x="421918" y="1175809"/>
                  </a:lnTo>
                  <a:lnTo>
                    <a:pt x="410272" y="1171046"/>
                  </a:lnTo>
                  <a:lnTo>
                    <a:pt x="398625" y="1166548"/>
                  </a:lnTo>
                  <a:lnTo>
                    <a:pt x="386979" y="1161786"/>
                  </a:lnTo>
                  <a:lnTo>
                    <a:pt x="375862" y="1156494"/>
                  </a:lnTo>
                  <a:lnTo>
                    <a:pt x="364215" y="1151202"/>
                  </a:lnTo>
                  <a:lnTo>
                    <a:pt x="353098" y="1145646"/>
                  </a:lnTo>
                  <a:lnTo>
                    <a:pt x="342246" y="1140090"/>
                  </a:lnTo>
                  <a:lnTo>
                    <a:pt x="331394" y="1134269"/>
                  </a:lnTo>
                  <a:lnTo>
                    <a:pt x="320541" y="1127919"/>
                  </a:lnTo>
                  <a:lnTo>
                    <a:pt x="309954" y="1121834"/>
                  </a:lnTo>
                  <a:lnTo>
                    <a:pt x="299366" y="1115219"/>
                  </a:lnTo>
                  <a:lnTo>
                    <a:pt x="288778" y="1108869"/>
                  </a:lnTo>
                  <a:lnTo>
                    <a:pt x="278720" y="1101990"/>
                  </a:lnTo>
                  <a:lnTo>
                    <a:pt x="268662" y="1094846"/>
                  </a:lnTo>
                  <a:lnTo>
                    <a:pt x="468239" y="830527"/>
                  </a:lnTo>
                  <a:lnTo>
                    <a:pt x="478032" y="837142"/>
                  </a:lnTo>
                  <a:lnTo>
                    <a:pt x="488091" y="843227"/>
                  </a:lnTo>
                  <a:lnTo>
                    <a:pt x="498414" y="849313"/>
                  </a:lnTo>
                  <a:lnTo>
                    <a:pt x="508472" y="854340"/>
                  </a:lnTo>
                  <a:lnTo>
                    <a:pt x="519324" y="859367"/>
                  </a:lnTo>
                  <a:lnTo>
                    <a:pt x="530176" y="864129"/>
                  </a:lnTo>
                  <a:lnTo>
                    <a:pt x="541558" y="868363"/>
                  </a:lnTo>
                  <a:lnTo>
                    <a:pt x="552675" y="872331"/>
                  </a:lnTo>
                  <a:lnTo>
                    <a:pt x="564057" y="875771"/>
                  </a:lnTo>
                  <a:lnTo>
                    <a:pt x="575968" y="878681"/>
                  </a:lnTo>
                  <a:lnTo>
                    <a:pt x="587614" y="881327"/>
                  </a:lnTo>
                  <a:lnTo>
                    <a:pt x="599790" y="883709"/>
                  </a:lnTo>
                  <a:lnTo>
                    <a:pt x="611966" y="885296"/>
                  </a:lnTo>
                  <a:lnTo>
                    <a:pt x="624406" y="886354"/>
                  </a:lnTo>
                  <a:lnTo>
                    <a:pt x="636847" y="887148"/>
                  </a:lnTo>
                  <a:lnTo>
                    <a:pt x="649552" y="887413"/>
                  </a:lnTo>
                  <a:lnTo>
                    <a:pt x="662522" y="887148"/>
                  </a:lnTo>
                  <a:lnTo>
                    <a:pt x="675492" y="886354"/>
                  </a:lnTo>
                  <a:lnTo>
                    <a:pt x="688197" y="884767"/>
                  </a:lnTo>
                  <a:lnTo>
                    <a:pt x="700902" y="883179"/>
                  </a:lnTo>
                  <a:lnTo>
                    <a:pt x="713343" y="880798"/>
                  </a:lnTo>
                  <a:lnTo>
                    <a:pt x="725519" y="878152"/>
                  </a:lnTo>
                  <a:lnTo>
                    <a:pt x="737430" y="874977"/>
                  </a:lnTo>
                  <a:lnTo>
                    <a:pt x="749605" y="871273"/>
                  </a:lnTo>
                  <a:lnTo>
                    <a:pt x="761252" y="866775"/>
                  </a:lnTo>
                  <a:lnTo>
                    <a:pt x="772634" y="862542"/>
                  </a:lnTo>
                  <a:lnTo>
                    <a:pt x="783751" y="857515"/>
                  </a:lnTo>
                  <a:lnTo>
                    <a:pt x="794868" y="851959"/>
                  </a:lnTo>
                  <a:lnTo>
                    <a:pt x="805455" y="846138"/>
                  </a:lnTo>
                  <a:lnTo>
                    <a:pt x="816043" y="839788"/>
                  </a:lnTo>
                  <a:lnTo>
                    <a:pt x="826366" y="833438"/>
                  </a:lnTo>
                  <a:lnTo>
                    <a:pt x="836160" y="826558"/>
                  </a:lnTo>
                  <a:close/>
                  <a:moveTo>
                    <a:pt x="649552" y="454025"/>
                  </a:moveTo>
                  <a:lnTo>
                    <a:pt x="656167" y="454290"/>
                  </a:lnTo>
                  <a:lnTo>
                    <a:pt x="662781" y="454555"/>
                  </a:lnTo>
                  <a:lnTo>
                    <a:pt x="669396" y="455349"/>
                  </a:lnTo>
                  <a:lnTo>
                    <a:pt x="675746" y="456674"/>
                  </a:lnTo>
                  <a:lnTo>
                    <a:pt x="682360" y="457998"/>
                  </a:lnTo>
                  <a:lnTo>
                    <a:pt x="688446" y="459852"/>
                  </a:lnTo>
                  <a:lnTo>
                    <a:pt x="694796" y="461706"/>
                  </a:lnTo>
                  <a:lnTo>
                    <a:pt x="700617" y="464090"/>
                  </a:lnTo>
                  <a:lnTo>
                    <a:pt x="706438" y="466738"/>
                  </a:lnTo>
                  <a:lnTo>
                    <a:pt x="711994" y="469387"/>
                  </a:lnTo>
                  <a:lnTo>
                    <a:pt x="717550" y="472565"/>
                  </a:lnTo>
                  <a:lnTo>
                    <a:pt x="722842" y="476008"/>
                  </a:lnTo>
                  <a:lnTo>
                    <a:pt x="728133" y="479716"/>
                  </a:lnTo>
                  <a:lnTo>
                    <a:pt x="733160" y="483424"/>
                  </a:lnTo>
                  <a:lnTo>
                    <a:pt x="737923" y="487397"/>
                  </a:lnTo>
                  <a:lnTo>
                    <a:pt x="742421" y="491900"/>
                  </a:lnTo>
                  <a:lnTo>
                    <a:pt x="746919" y="496137"/>
                  </a:lnTo>
                  <a:lnTo>
                    <a:pt x="750888" y="500905"/>
                  </a:lnTo>
                  <a:lnTo>
                    <a:pt x="754856" y="505672"/>
                  </a:lnTo>
                  <a:lnTo>
                    <a:pt x="758296" y="510704"/>
                  </a:lnTo>
                  <a:lnTo>
                    <a:pt x="761735" y="516001"/>
                  </a:lnTo>
                  <a:lnTo>
                    <a:pt x="765175" y="521299"/>
                  </a:lnTo>
                  <a:lnTo>
                    <a:pt x="767821" y="526860"/>
                  </a:lnTo>
                  <a:lnTo>
                    <a:pt x="770731" y="532687"/>
                  </a:lnTo>
                  <a:lnTo>
                    <a:pt x="772848" y="538249"/>
                  </a:lnTo>
                  <a:lnTo>
                    <a:pt x="774965" y="544606"/>
                  </a:lnTo>
                  <a:lnTo>
                    <a:pt x="776817" y="550433"/>
                  </a:lnTo>
                  <a:lnTo>
                    <a:pt x="778140" y="556789"/>
                  </a:lnTo>
                  <a:lnTo>
                    <a:pt x="779462" y="563146"/>
                  </a:lnTo>
                  <a:lnTo>
                    <a:pt x="780256" y="569767"/>
                  </a:lnTo>
                  <a:lnTo>
                    <a:pt x="780521" y="576124"/>
                  </a:lnTo>
                  <a:lnTo>
                    <a:pt x="781050" y="582745"/>
                  </a:lnTo>
                  <a:lnTo>
                    <a:pt x="780521" y="589366"/>
                  </a:lnTo>
                  <a:lnTo>
                    <a:pt x="780256" y="595723"/>
                  </a:lnTo>
                  <a:lnTo>
                    <a:pt x="779462" y="602344"/>
                  </a:lnTo>
                  <a:lnTo>
                    <a:pt x="778140" y="608436"/>
                  </a:lnTo>
                  <a:lnTo>
                    <a:pt x="776817" y="614793"/>
                  </a:lnTo>
                  <a:lnTo>
                    <a:pt x="774965" y="620884"/>
                  </a:lnTo>
                  <a:lnTo>
                    <a:pt x="772848" y="626976"/>
                  </a:lnTo>
                  <a:lnTo>
                    <a:pt x="770731" y="632803"/>
                  </a:lnTo>
                  <a:lnTo>
                    <a:pt x="767821" y="638630"/>
                  </a:lnTo>
                  <a:lnTo>
                    <a:pt x="765175" y="643927"/>
                  </a:lnTo>
                  <a:lnTo>
                    <a:pt x="761735" y="649489"/>
                  </a:lnTo>
                  <a:lnTo>
                    <a:pt x="758296" y="654786"/>
                  </a:lnTo>
                  <a:lnTo>
                    <a:pt x="754856" y="659818"/>
                  </a:lnTo>
                  <a:lnTo>
                    <a:pt x="750888" y="664850"/>
                  </a:lnTo>
                  <a:lnTo>
                    <a:pt x="746919" y="669353"/>
                  </a:lnTo>
                  <a:lnTo>
                    <a:pt x="742421" y="673855"/>
                  </a:lnTo>
                  <a:lnTo>
                    <a:pt x="737923" y="678093"/>
                  </a:lnTo>
                  <a:lnTo>
                    <a:pt x="733160" y="682066"/>
                  </a:lnTo>
                  <a:lnTo>
                    <a:pt x="728133" y="685774"/>
                  </a:lnTo>
                  <a:lnTo>
                    <a:pt x="722842" y="689482"/>
                  </a:lnTo>
                  <a:lnTo>
                    <a:pt x="717550" y="692660"/>
                  </a:lnTo>
                  <a:lnTo>
                    <a:pt x="711994" y="695838"/>
                  </a:lnTo>
                  <a:lnTo>
                    <a:pt x="706438" y="698487"/>
                  </a:lnTo>
                  <a:lnTo>
                    <a:pt x="700617" y="701400"/>
                  </a:lnTo>
                  <a:lnTo>
                    <a:pt x="694796" y="703519"/>
                  </a:lnTo>
                  <a:lnTo>
                    <a:pt x="688446" y="705638"/>
                  </a:lnTo>
                  <a:lnTo>
                    <a:pt x="682360" y="707227"/>
                  </a:lnTo>
                  <a:lnTo>
                    <a:pt x="675746" y="708816"/>
                  </a:lnTo>
                  <a:lnTo>
                    <a:pt x="669396" y="710141"/>
                  </a:lnTo>
                  <a:lnTo>
                    <a:pt x="662781" y="710670"/>
                  </a:lnTo>
                  <a:lnTo>
                    <a:pt x="656167" y="711200"/>
                  </a:lnTo>
                  <a:lnTo>
                    <a:pt x="649552" y="711200"/>
                  </a:lnTo>
                  <a:lnTo>
                    <a:pt x="642673" y="711200"/>
                  </a:lnTo>
                  <a:lnTo>
                    <a:pt x="635794" y="710670"/>
                  </a:lnTo>
                  <a:lnTo>
                    <a:pt x="629179" y="710141"/>
                  </a:lnTo>
                  <a:lnTo>
                    <a:pt x="622829" y="708816"/>
                  </a:lnTo>
                  <a:lnTo>
                    <a:pt x="616479" y="707227"/>
                  </a:lnTo>
                  <a:lnTo>
                    <a:pt x="610394" y="705638"/>
                  </a:lnTo>
                  <a:lnTo>
                    <a:pt x="604044" y="703519"/>
                  </a:lnTo>
                  <a:lnTo>
                    <a:pt x="598223" y="701400"/>
                  </a:lnTo>
                  <a:lnTo>
                    <a:pt x="592402" y="698487"/>
                  </a:lnTo>
                  <a:lnTo>
                    <a:pt x="586581" y="695838"/>
                  </a:lnTo>
                  <a:lnTo>
                    <a:pt x="581290" y="692660"/>
                  </a:lnTo>
                  <a:lnTo>
                    <a:pt x="575733" y="689482"/>
                  </a:lnTo>
                  <a:lnTo>
                    <a:pt x="570706" y="685774"/>
                  </a:lnTo>
                  <a:lnTo>
                    <a:pt x="565679" y="682066"/>
                  </a:lnTo>
                  <a:lnTo>
                    <a:pt x="560652" y="678093"/>
                  </a:lnTo>
                  <a:lnTo>
                    <a:pt x="556419" y="673855"/>
                  </a:lnTo>
                  <a:lnTo>
                    <a:pt x="551921" y="669353"/>
                  </a:lnTo>
                  <a:lnTo>
                    <a:pt x="547688" y="664850"/>
                  </a:lnTo>
                  <a:lnTo>
                    <a:pt x="543983" y="659818"/>
                  </a:lnTo>
                  <a:lnTo>
                    <a:pt x="540279" y="654786"/>
                  </a:lnTo>
                  <a:lnTo>
                    <a:pt x="536840" y="649489"/>
                  </a:lnTo>
                  <a:lnTo>
                    <a:pt x="533665" y="643927"/>
                  </a:lnTo>
                  <a:lnTo>
                    <a:pt x="530754" y="638630"/>
                  </a:lnTo>
                  <a:lnTo>
                    <a:pt x="528108" y="632803"/>
                  </a:lnTo>
                  <a:lnTo>
                    <a:pt x="525727" y="626976"/>
                  </a:lnTo>
                  <a:lnTo>
                    <a:pt x="523875" y="620884"/>
                  </a:lnTo>
                  <a:lnTo>
                    <a:pt x="522023" y="614793"/>
                  </a:lnTo>
                  <a:lnTo>
                    <a:pt x="520435" y="608436"/>
                  </a:lnTo>
                  <a:lnTo>
                    <a:pt x="519112" y="602344"/>
                  </a:lnTo>
                  <a:lnTo>
                    <a:pt x="518583" y="595723"/>
                  </a:lnTo>
                  <a:lnTo>
                    <a:pt x="518054" y="589366"/>
                  </a:lnTo>
                  <a:lnTo>
                    <a:pt x="517525" y="582745"/>
                  </a:lnTo>
                  <a:lnTo>
                    <a:pt x="518054" y="576124"/>
                  </a:lnTo>
                  <a:lnTo>
                    <a:pt x="518583" y="569767"/>
                  </a:lnTo>
                  <a:lnTo>
                    <a:pt x="519112" y="563146"/>
                  </a:lnTo>
                  <a:lnTo>
                    <a:pt x="520435" y="556789"/>
                  </a:lnTo>
                  <a:lnTo>
                    <a:pt x="522023" y="550433"/>
                  </a:lnTo>
                  <a:lnTo>
                    <a:pt x="523875" y="544606"/>
                  </a:lnTo>
                  <a:lnTo>
                    <a:pt x="525727" y="538249"/>
                  </a:lnTo>
                  <a:lnTo>
                    <a:pt x="528108" y="532687"/>
                  </a:lnTo>
                  <a:lnTo>
                    <a:pt x="530754" y="526860"/>
                  </a:lnTo>
                  <a:lnTo>
                    <a:pt x="533665" y="521299"/>
                  </a:lnTo>
                  <a:lnTo>
                    <a:pt x="536840" y="516001"/>
                  </a:lnTo>
                  <a:lnTo>
                    <a:pt x="540279" y="510704"/>
                  </a:lnTo>
                  <a:lnTo>
                    <a:pt x="543983" y="505672"/>
                  </a:lnTo>
                  <a:lnTo>
                    <a:pt x="547688" y="500905"/>
                  </a:lnTo>
                  <a:lnTo>
                    <a:pt x="551921" y="496137"/>
                  </a:lnTo>
                  <a:lnTo>
                    <a:pt x="556419" y="491900"/>
                  </a:lnTo>
                  <a:lnTo>
                    <a:pt x="560652" y="487397"/>
                  </a:lnTo>
                  <a:lnTo>
                    <a:pt x="565679" y="483424"/>
                  </a:lnTo>
                  <a:lnTo>
                    <a:pt x="570706" y="479716"/>
                  </a:lnTo>
                  <a:lnTo>
                    <a:pt x="575733" y="476008"/>
                  </a:lnTo>
                  <a:lnTo>
                    <a:pt x="581290" y="472565"/>
                  </a:lnTo>
                  <a:lnTo>
                    <a:pt x="586581" y="469387"/>
                  </a:lnTo>
                  <a:lnTo>
                    <a:pt x="592402" y="466738"/>
                  </a:lnTo>
                  <a:lnTo>
                    <a:pt x="598223" y="464090"/>
                  </a:lnTo>
                  <a:lnTo>
                    <a:pt x="604044" y="461706"/>
                  </a:lnTo>
                  <a:lnTo>
                    <a:pt x="610394" y="459852"/>
                  </a:lnTo>
                  <a:lnTo>
                    <a:pt x="616479" y="457998"/>
                  </a:lnTo>
                  <a:lnTo>
                    <a:pt x="622829" y="456674"/>
                  </a:lnTo>
                  <a:lnTo>
                    <a:pt x="629179" y="455349"/>
                  </a:lnTo>
                  <a:lnTo>
                    <a:pt x="635794" y="454555"/>
                  </a:lnTo>
                  <a:lnTo>
                    <a:pt x="642673" y="454290"/>
                  </a:lnTo>
                  <a:lnTo>
                    <a:pt x="649552" y="454025"/>
                  </a:lnTo>
                  <a:close/>
                  <a:moveTo>
                    <a:pt x="390155" y="529"/>
                  </a:moveTo>
                  <a:lnTo>
                    <a:pt x="524353" y="301890"/>
                  </a:lnTo>
                  <a:lnTo>
                    <a:pt x="514030" y="306388"/>
                  </a:lnTo>
                  <a:lnTo>
                    <a:pt x="503972" y="311415"/>
                  </a:lnTo>
                  <a:lnTo>
                    <a:pt x="494178" y="316706"/>
                  </a:lnTo>
                  <a:lnTo>
                    <a:pt x="484650" y="322263"/>
                  </a:lnTo>
                  <a:lnTo>
                    <a:pt x="475121" y="328083"/>
                  </a:lnTo>
                  <a:lnTo>
                    <a:pt x="466121" y="334698"/>
                  </a:lnTo>
                  <a:lnTo>
                    <a:pt x="457122" y="341048"/>
                  </a:lnTo>
                  <a:lnTo>
                    <a:pt x="448387" y="347927"/>
                  </a:lnTo>
                  <a:lnTo>
                    <a:pt x="439917" y="355071"/>
                  </a:lnTo>
                  <a:lnTo>
                    <a:pt x="431976" y="362479"/>
                  </a:lnTo>
                  <a:lnTo>
                    <a:pt x="423771" y="370417"/>
                  </a:lnTo>
                  <a:lnTo>
                    <a:pt x="416359" y="378090"/>
                  </a:lnTo>
                  <a:lnTo>
                    <a:pt x="408948" y="386556"/>
                  </a:lnTo>
                  <a:lnTo>
                    <a:pt x="402066" y="394758"/>
                  </a:lnTo>
                  <a:lnTo>
                    <a:pt x="395449" y="403490"/>
                  </a:lnTo>
                  <a:lnTo>
                    <a:pt x="389096" y="412486"/>
                  </a:lnTo>
                  <a:lnTo>
                    <a:pt x="383008" y="421746"/>
                  </a:lnTo>
                  <a:lnTo>
                    <a:pt x="377450" y="431006"/>
                  </a:lnTo>
                  <a:lnTo>
                    <a:pt x="372156" y="440796"/>
                  </a:lnTo>
                  <a:lnTo>
                    <a:pt x="366862" y="450586"/>
                  </a:lnTo>
                  <a:lnTo>
                    <a:pt x="362098" y="460640"/>
                  </a:lnTo>
                  <a:lnTo>
                    <a:pt x="357863" y="470694"/>
                  </a:lnTo>
                  <a:lnTo>
                    <a:pt x="354157" y="481277"/>
                  </a:lnTo>
                  <a:lnTo>
                    <a:pt x="350451" y="491861"/>
                  </a:lnTo>
                  <a:lnTo>
                    <a:pt x="347275" y="502708"/>
                  </a:lnTo>
                  <a:lnTo>
                    <a:pt x="344363" y="513556"/>
                  </a:lnTo>
                  <a:lnTo>
                    <a:pt x="341981" y="524404"/>
                  </a:lnTo>
                  <a:lnTo>
                    <a:pt x="340128" y="535517"/>
                  </a:lnTo>
                  <a:lnTo>
                    <a:pt x="338540" y="547158"/>
                  </a:lnTo>
                  <a:lnTo>
                    <a:pt x="337482" y="558536"/>
                  </a:lnTo>
                  <a:lnTo>
                    <a:pt x="336687" y="570177"/>
                  </a:lnTo>
                  <a:lnTo>
                    <a:pt x="336687" y="581819"/>
                  </a:lnTo>
                  <a:lnTo>
                    <a:pt x="336952" y="592931"/>
                  </a:lnTo>
                  <a:lnTo>
                    <a:pt x="337482" y="603779"/>
                  </a:lnTo>
                  <a:lnTo>
                    <a:pt x="338805" y="614627"/>
                  </a:lnTo>
                  <a:lnTo>
                    <a:pt x="340128" y="625211"/>
                  </a:lnTo>
                  <a:lnTo>
                    <a:pt x="6353" y="665692"/>
                  </a:lnTo>
                  <a:lnTo>
                    <a:pt x="3706" y="644790"/>
                  </a:lnTo>
                  <a:lnTo>
                    <a:pt x="1853" y="624152"/>
                  </a:lnTo>
                  <a:lnTo>
                    <a:pt x="1059" y="613569"/>
                  </a:lnTo>
                  <a:lnTo>
                    <a:pt x="530" y="602986"/>
                  </a:lnTo>
                  <a:lnTo>
                    <a:pt x="265" y="592402"/>
                  </a:lnTo>
                  <a:lnTo>
                    <a:pt x="0" y="581819"/>
                  </a:lnTo>
                  <a:lnTo>
                    <a:pt x="265" y="569648"/>
                  </a:lnTo>
                  <a:lnTo>
                    <a:pt x="530" y="557742"/>
                  </a:lnTo>
                  <a:lnTo>
                    <a:pt x="1324" y="545571"/>
                  </a:lnTo>
                  <a:lnTo>
                    <a:pt x="1853" y="533400"/>
                  </a:lnTo>
                  <a:lnTo>
                    <a:pt x="2912" y="521758"/>
                  </a:lnTo>
                  <a:lnTo>
                    <a:pt x="4235" y="509588"/>
                  </a:lnTo>
                  <a:lnTo>
                    <a:pt x="5559" y="497681"/>
                  </a:lnTo>
                  <a:lnTo>
                    <a:pt x="7412" y="486304"/>
                  </a:lnTo>
                  <a:lnTo>
                    <a:pt x="9264" y="474398"/>
                  </a:lnTo>
                  <a:lnTo>
                    <a:pt x="11382" y="463021"/>
                  </a:lnTo>
                  <a:lnTo>
                    <a:pt x="13764" y="451379"/>
                  </a:lnTo>
                  <a:lnTo>
                    <a:pt x="16411" y="440002"/>
                  </a:lnTo>
                  <a:lnTo>
                    <a:pt x="19323" y="428625"/>
                  </a:lnTo>
                  <a:lnTo>
                    <a:pt x="21970" y="417513"/>
                  </a:lnTo>
                  <a:lnTo>
                    <a:pt x="25411" y="405871"/>
                  </a:lnTo>
                  <a:lnTo>
                    <a:pt x="28587" y="395023"/>
                  </a:lnTo>
                  <a:lnTo>
                    <a:pt x="32293" y="383911"/>
                  </a:lnTo>
                  <a:lnTo>
                    <a:pt x="35998" y="373063"/>
                  </a:lnTo>
                  <a:lnTo>
                    <a:pt x="39969" y="362215"/>
                  </a:lnTo>
                  <a:lnTo>
                    <a:pt x="44468" y="351367"/>
                  </a:lnTo>
                  <a:lnTo>
                    <a:pt x="48703" y="340783"/>
                  </a:lnTo>
                  <a:lnTo>
                    <a:pt x="53203" y="330200"/>
                  </a:lnTo>
                  <a:lnTo>
                    <a:pt x="57968" y="319881"/>
                  </a:lnTo>
                  <a:lnTo>
                    <a:pt x="62997" y="309563"/>
                  </a:lnTo>
                  <a:lnTo>
                    <a:pt x="68026" y="298979"/>
                  </a:lnTo>
                  <a:lnTo>
                    <a:pt x="73320" y="289190"/>
                  </a:lnTo>
                  <a:lnTo>
                    <a:pt x="78878" y="278871"/>
                  </a:lnTo>
                  <a:lnTo>
                    <a:pt x="84437" y="268817"/>
                  </a:lnTo>
                  <a:lnTo>
                    <a:pt x="90260" y="259292"/>
                  </a:lnTo>
                  <a:lnTo>
                    <a:pt x="96613" y="249238"/>
                  </a:lnTo>
                  <a:lnTo>
                    <a:pt x="102700" y="239713"/>
                  </a:lnTo>
                  <a:lnTo>
                    <a:pt x="109053" y="230452"/>
                  </a:lnTo>
                  <a:lnTo>
                    <a:pt x="115406" y="220927"/>
                  </a:lnTo>
                  <a:lnTo>
                    <a:pt x="122288" y="211931"/>
                  </a:lnTo>
                  <a:lnTo>
                    <a:pt x="129170" y="202406"/>
                  </a:lnTo>
                  <a:lnTo>
                    <a:pt x="136316" y="193411"/>
                  </a:lnTo>
                  <a:lnTo>
                    <a:pt x="143463" y="184944"/>
                  </a:lnTo>
                  <a:lnTo>
                    <a:pt x="150610" y="175948"/>
                  </a:lnTo>
                  <a:lnTo>
                    <a:pt x="158021" y="167481"/>
                  </a:lnTo>
                  <a:lnTo>
                    <a:pt x="165697" y="158750"/>
                  </a:lnTo>
                  <a:lnTo>
                    <a:pt x="173373" y="150548"/>
                  </a:lnTo>
                  <a:lnTo>
                    <a:pt x="181578" y="142346"/>
                  </a:lnTo>
                  <a:lnTo>
                    <a:pt x="189519" y="134408"/>
                  </a:lnTo>
                  <a:lnTo>
                    <a:pt x="197989" y="126206"/>
                  </a:lnTo>
                  <a:lnTo>
                    <a:pt x="206459" y="118533"/>
                  </a:lnTo>
                  <a:lnTo>
                    <a:pt x="214665" y="111125"/>
                  </a:lnTo>
                  <a:lnTo>
                    <a:pt x="223400" y="103717"/>
                  </a:lnTo>
                  <a:lnTo>
                    <a:pt x="232134" y="96044"/>
                  </a:lnTo>
                  <a:lnTo>
                    <a:pt x="241134" y="88900"/>
                  </a:lnTo>
                  <a:lnTo>
                    <a:pt x="250133" y="81756"/>
                  </a:lnTo>
                  <a:lnTo>
                    <a:pt x="259398" y="75142"/>
                  </a:lnTo>
                  <a:lnTo>
                    <a:pt x="268662" y="68263"/>
                  </a:lnTo>
                  <a:lnTo>
                    <a:pt x="278455" y="61648"/>
                  </a:lnTo>
                  <a:lnTo>
                    <a:pt x="287720" y="55298"/>
                  </a:lnTo>
                  <a:lnTo>
                    <a:pt x="297513" y="48948"/>
                  </a:lnTo>
                  <a:lnTo>
                    <a:pt x="307307" y="43127"/>
                  </a:lnTo>
                  <a:lnTo>
                    <a:pt x="317100" y="37306"/>
                  </a:lnTo>
                  <a:lnTo>
                    <a:pt x="327423" y="31221"/>
                  </a:lnTo>
                  <a:lnTo>
                    <a:pt x="337217" y="25665"/>
                  </a:lnTo>
                  <a:lnTo>
                    <a:pt x="347804" y="20373"/>
                  </a:lnTo>
                  <a:lnTo>
                    <a:pt x="358127" y="15081"/>
                  </a:lnTo>
                  <a:lnTo>
                    <a:pt x="368715" y="10319"/>
                  </a:lnTo>
                  <a:lnTo>
                    <a:pt x="379303" y="5292"/>
                  </a:lnTo>
                  <a:lnTo>
                    <a:pt x="390155" y="529"/>
                  </a:lnTo>
                  <a:close/>
                  <a:moveTo>
                    <a:pt x="907361" y="0"/>
                  </a:moveTo>
                  <a:lnTo>
                    <a:pt x="917949" y="4763"/>
                  </a:lnTo>
                  <a:lnTo>
                    <a:pt x="928801" y="9261"/>
                  </a:lnTo>
                  <a:lnTo>
                    <a:pt x="939124" y="14288"/>
                  </a:lnTo>
                  <a:lnTo>
                    <a:pt x="949447" y="19579"/>
                  </a:lnTo>
                  <a:lnTo>
                    <a:pt x="959770" y="25136"/>
                  </a:lnTo>
                  <a:lnTo>
                    <a:pt x="969829" y="30427"/>
                  </a:lnTo>
                  <a:lnTo>
                    <a:pt x="980152" y="36248"/>
                  </a:lnTo>
                  <a:lnTo>
                    <a:pt x="990210" y="42069"/>
                  </a:lnTo>
                  <a:lnTo>
                    <a:pt x="1000003" y="48154"/>
                  </a:lnTo>
                  <a:lnTo>
                    <a:pt x="1009797" y="54504"/>
                  </a:lnTo>
                  <a:lnTo>
                    <a:pt x="1019326" y="60854"/>
                  </a:lnTo>
                  <a:lnTo>
                    <a:pt x="1028855" y="67204"/>
                  </a:lnTo>
                  <a:lnTo>
                    <a:pt x="1038119" y="74083"/>
                  </a:lnTo>
                  <a:lnTo>
                    <a:pt x="1047648" y="80963"/>
                  </a:lnTo>
                  <a:lnTo>
                    <a:pt x="1056647" y="88106"/>
                  </a:lnTo>
                  <a:lnTo>
                    <a:pt x="1065647" y="95250"/>
                  </a:lnTo>
                  <a:lnTo>
                    <a:pt x="1074117" y="102658"/>
                  </a:lnTo>
                  <a:lnTo>
                    <a:pt x="1082852" y="110067"/>
                  </a:lnTo>
                  <a:lnTo>
                    <a:pt x="1091586" y="117740"/>
                  </a:lnTo>
                  <a:lnTo>
                    <a:pt x="1100057" y="125677"/>
                  </a:lnTo>
                  <a:lnTo>
                    <a:pt x="1108262" y="133350"/>
                  </a:lnTo>
                  <a:lnTo>
                    <a:pt x="1116468" y="141552"/>
                  </a:lnTo>
                  <a:lnTo>
                    <a:pt x="1124408" y="149754"/>
                  </a:lnTo>
                  <a:lnTo>
                    <a:pt x="1132349" y="158221"/>
                  </a:lnTo>
                  <a:lnTo>
                    <a:pt x="1140025" y="166423"/>
                  </a:lnTo>
                  <a:lnTo>
                    <a:pt x="1147436" y="175154"/>
                  </a:lnTo>
                  <a:lnTo>
                    <a:pt x="1154848" y="183886"/>
                  </a:lnTo>
                  <a:lnTo>
                    <a:pt x="1161994" y="192881"/>
                  </a:lnTo>
                  <a:lnTo>
                    <a:pt x="1169141" y="201877"/>
                  </a:lnTo>
                  <a:lnTo>
                    <a:pt x="1176023" y="210873"/>
                  </a:lnTo>
                  <a:lnTo>
                    <a:pt x="1182905" y="220133"/>
                  </a:lnTo>
                  <a:lnTo>
                    <a:pt x="1189258" y="229394"/>
                  </a:lnTo>
                  <a:lnTo>
                    <a:pt x="1195610" y="239183"/>
                  </a:lnTo>
                  <a:lnTo>
                    <a:pt x="1201963" y="248708"/>
                  </a:lnTo>
                  <a:lnTo>
                    <a:pt x="1208051" y="258233"/>
                  </a:lnTo>
                  <a:lnTo>
                    <a:pt x="1213874" y="268288"/>
                  </a:lnTo>
                  <a:lnTo>
                    <a:pt x="1219432" y="278077"/>
                  </a:lnTo>
                  <a:lnTo>
                    <a:pt x="1224991" y="288396"/>
                  </a:lnTo>
                  <a:lnTo>
                    <a:pt x="1230285" y="298450"/>
                  </a:lnTo>
                  <a:lnTo>
                    <a:pt x="1235578" y="309033"/>
                  </a:lnTo>
                  <a:lnTo>
                    <a:pt x="1240608" y="319088"/>
                  </a:lnTo>
                  <a:lnTo>
                    <a:pt x="1245107" y="329671"/>
                  </a:lnTo>
                  <a:lnTo>
                    <a:pt x="1249872" y="340254"/>
                  </a:lnTo>
                  <a:lnTo>
                    <a:pt x="1254107" y="350838"/>
                  </a:lnTo>
                  <a:lnTo>
                    <a:pt x="1258607" y="361686"/>
                  </a:lnTo>
                  <a:lnTo>
                    <a:pt x="1262577" y="372533"/>
                  </a:lnTo>
                  <a:lnTo>
                    <a:pt x="1266283" y="383646"/>
                  </a:lnTo>
                  <a:lnTo>
                    <a:pt x="1269988" y="394494"/>
                  </a:lnTo>
                  <a:lnTo>
                    <a:pt x="1273429" y="405606"/>
                  </a:lnTo>
                  <a:lnTo>
                    <a:pt x="1276606" y="416719"/>
                  </a:lnTo>
                  <a:lnTo>
                    <a:pt x="1279517" y="428361"/>
                  </a:lnTo>
                  <a:lnTo>
                    <a:pt x="1282429" y="439473"/>
                  </a:lnTo>
                  <a:lnTo>
                    <a:pt x="1284811" y="450850"/>
                  </a:lnTo>
                  <a:lnTo>
                    <a:pt x="1287193" y="462756"/>
                  </a:lnTo>
                  <a:lnTo>
                    <a:pt x="1289311" y="474133"/>
                  </a:lnTo>
                  <a:lnTo>
                    <a:pt x="1291428" y="486040"/>
                  </a:lnTo>
                  <a:lnTo>
                    <a:pt x="1293016" y="497681"/>
                  </a:lnTo>
                  <a:lnTo>
                    <a:pt x="1294605" y="509588"/>
                  </a:lnTo>
                  <a:lnTo>
                    <a:pt x="1295663" y="521229"/>
                  </a:lnTo>
                  <a:lnTo>
                    <a:pt x="1296722" y="533400"/>
                  </a:lnTo>
                  <a:lnTo>
                    <a:pt x="1297516" y="545306"/>
                  </a:lnTo>
                  <a:lnTo>
                    <a:pt x="1298310" y="557213"/>
                  </a:lnTo>
                  <a:lnTo>
                    <a:pt x="1298575" y="569648"/>
                  </a:lnTo>
                  <a:lnTo>
                    <a:pt x="1298575" y="581819"/>
                  </a:lnTo>
                  <a:lnTo>
                    <a:pt x="1298310" y="601398"/>
                  </a:lnTo>
                  <a:lnTo>
                    <a:pt x="1297252" y="620713"/>
                  </a:lnTo>
                  <a:lnTo>
                    <a:pt x="1295399" y="639498"/>
                  </a:lnTo>
                  <a:lnTo>
                    <a:pt x="1293281" y="658548"/>
                  </a:lnTo>
                  <a:lnTo>
                    <a:pt x="958976" y="621506"/>
                  </a:lnTo>
                  <a:lnTo>
                    <a:pt x="960300" y="611981"/>
                  </a:lnTo>
                  <a:lnTo>
                    <a:pt x="961358" y="601927"/>
                  </a:lnTo>
                  <a:lnTo>
                    <a:pt x="961888" y="592138"/>
                  </a:lnTo>
                  <a:lnTo>
                    <a:pt x="962152" y="581819"/>
                  </a:lnTo>
                  <a:lnTo>
                    <a:pt x="961888" y="570177"/>
                  </a:lnTo>
                  <a:lnTo>
                    <a:pt x="961358" y="558536"/>
                  </a:lnTo>
                  <a:lnTo>
                    <a:pt x="960035" y="547158"/>
                  </a:lnTo>
                  <a:lnTo>
                    <a:pt x="958712" y="536046"/>
                  </a:lnTo>
                  <a:lnTo>
                    <a:pt x="956594" y="524669"/>
                  </a:lnTo>
                  <a:lnTo>
                    <a:pt x="954476" y="513821"/>
                  </a:lnTo>
                  <a:lnTo>
                    <a:pt x="951565" y="502973"/>
                  </a:lnTo>
                  <a:lnTo>
                    <a:pt x="948653" y="492125"/>
                  </a:lnTo>
                  <a:lnTo>
                    <a:pt x="944948" y="481542"/>
                  </a:lnTo>
                  <a:lnTo>
                    <a:pt x="940977" y="471488"/>
                  </a:lnTo>
                  <a:lnTo>
                    <a:pt x="936742" y="461169"/>
                  </a:lnTo>
                  <a:lnTo>
                    <a:pt x="931978" y="451379"/>
                  </a:lnTo>
                  <a:lnTo>
                    <a:pt x="927213" y="441325"/>
                  </a:lnTo>
                  <a:lnTo>
                    <a:pt x="921919" y="431800"/>
                  </a:lnTo>
                  <a:lnTo>
                    <a:pt x="916361" y="422540"/>
                  </a:lnTo>
                  <a:lnTo>
                    <a:pt x="910008" y="413015"/>
                  </a:lnTo>
                  <a:lnTo>
                    <a:pt x="903920" y="404019"/>
                  </a:lnTo>
                  <a:lnTo>
                    <a:pt x="897038" y="395552"/>
                  </a:lnTo>
                  <a:lnTo>
                    <a:pt x="890156" y="387086"/>
                  </a:lnTo>
                  <a:lnTo>
                    <a:pt x="883010" y="378883"/>
                  </a:lnTo>
                  <a:lnTo>
                    <a:pt x="875334" y="370946"/>
                  </a:lnTo>
                  <a:lnTo>
                    <a:pt x="867658" y="363273"/>
                  </a:lnTo>
                  <a:lnTo>
                    <a:pt x="859452" y="355865"/>
                  </a:lnTo>
                  <a:lnTo>
                    <a:pt x="851247" y="348721"/>
                  </a:lnTo>
                  <a:lnTo>
                    <a:pt x="842512" y="341842"/>
                  </a:lnTo>
                  <a:lnTo>
                    <a:pt x="833777" y="335227"/>
                  </a:lnTo>
                  <a:lnTo>
                    <a:pt x="824778" y="329142"/>
                  </a:lnTo>
                  <a:lnTo>
                    <a:pt x="815249" y="323056"/>
                  </a:lnTo>
                  <a:lnTo>
                    <a:pt x="805720" y="317500"/>
                  </a:lnTo>
                  <a:lnTo>
                    <a:pt x="795926" y="312208"/>
                  </a:lnTo>
                  <a:lnTo>
                    <a:pt x="785868" y="307446"/>
                  </a:lnTo>
                  <a:lnTo>
                    <a:pt x="775810" y="302683"/>
                  </a:lnTo>
                  <a:lnTo>
                    <a:pt x="907361" y="0"/>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fill="hold"/>
                                        <p:tgtEl>
                                          <p:spTgt spid="51"/>
                                        </p:tgtEl>
                                        <p:attrNameLst>
                                          <p:attrName>ppt_x</p:attrName>
                                        </p:attrNameLst>
                                      </p:cBhvr>
                                      <p:tavLst>
                                        <p:tav tm="0">
                                          <p:val>
                                            <p:strVal val="1+#ppt_w/2"/>
                                          </p:val>
                                        </p:tav>
                                        <p:tav tm="100000">
                                          <p:val>
                                            <p:strVal val="#ppt_x"/>
                                          </p:val>
                                        </p:tav>
                                      </p:tavLst>
                                    </p:anim>
                                    <p:anim calcmode="lin" valueType="num">
                                      <p:cBhvr additive="base">
                                        <p:cTn id="13"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1+#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1+#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组合 13"/>
          <p:cNvGrpSpPr/>
          <p:nvPr/>
        </p:nvGrpSpPr>
        <p:grpSpPr bwMode="auto">
          <a:xfrm>
            <a:off x="2144713" y="0"/>
            <a:ext cx="80962" cy="6858000"/>
            <a:chOff x="2144315" y="0"/>
            <a:chExt cx="81439" cy="6858000"/>
          </a:xfrm>
        </p:grpSpPr>
        <p:sp>
          <p:nvSpPr>
            <p:cNvPr id="9" name="椭圆 8"/>
            <p:cNvSpPr/>
            <p:nvPr/>
          </p:nvSpPr>
          <p:spPr bwMode="auto">
            <a:xfrm>
              <a:off x="2144315" y="1419225"/>
              <a:ext cx="81439"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11" name="直接连接符 10"/>
            <p:cNvCxnSpPr/>
            <p:nvPr/>
          </p:nvCxnSpPr>
          <p:spPr bwMode="auto">
            <a:xfrm>
              <a:off x="2184236"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13" name="直接连接符 12"/>
            <p:cNvCxnSpPr/>
            <p:nvPr/>
          </p:nvCxnSpPr>
          <p:spPr bwMode="auto">
            <a:xfrm>
              <a:off x="2184236"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18" name="椭圆 17"/>
            <p:cNvSpPr/>
            <p:nvPr/>
          </p:nvSpPr>
          <p:spPr bwMode="auto">
            <a:xfrm>
              <a:off x="2144315" y="2919413"/>
              <a:ext cx="81439"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20" name="文本框 6"/>
          <p:cNvSpPr txBox="1">
            <a:spLocks noChangeArrowheads="1"/>
          </p:cNvSpPr>
          <p:nvPr/>
        </p:nvSpPr>
        <p:spPr bwMode="auto">
          <a:xfrm>
            <a:off x="1865313" y="153828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目录</a:t>
            </a:r>
          </a:p>
        </p:txBody>
      </p:sp>
      <p:pic>
        <p:nvPicPr>
          <p:cNvPr id="95236" name="图片 20"/>
          <p:cNvPicPr>
            <a:picLocks noChangeAspect="1"/>
          </p:cNvPicPr>
          <p:nvPr/>
        </p:nvPicPr>
        <p:blipFill>
          <a:blip r:embed="rId3" cstate="screen"/>
          <a:srcRect l="25368" b="7591"/>
          <a:stretch>
            <a:fillRect/>
          </a:stretch>
        </p:blipFill>
        <p:spPr bwMode="auto">
          <a:xfrm>
            <a:off x="0" y="709613"/>
            <a:ext cx="4965700" cy="614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p:nvPr/>
        </p:nvGrpSpPr>
        <p:grpSpPr bwMode="auto">
          <a:xfrm>
            <a:off x="2871788" y="1819275"/>
            <a:ext cx="1398547" cy="382550"/>
            <a:chOff x="1629" y="2412"/>
            <a:chExt cx="2202" cy="601"/>
          </a:xfrm>
        </p:grpSpPr>
        <p:sp>
          <p:nvSpPr>
            <p:cNvPr id="95254" name="文本框 20"/>
            <p:cNvSpPr txBox="1">
              <a:spLocks noChangeArrowheads="1"/>
            </p:cNvSpPr>
            <p:nvPr/>
          </p:nvSpPr>
          <p:spPr bwMode="auto">
            <a:xfrm>
              <a:off x="1629" y="2412"/>
              <a:ext cx="1584"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幼圆" panose="02010509060101010101" pitchFamily="49" charset="-122"/>
                  <a:ea typeface="幼圆" panose="02010509060101010101" pitchFamily="49" charset="-122"/>
                </a:rPr>
                <a:t>PRC</a:t>
              </a:r>
            </a:p>
          </p:txBody>
        </p:sp>
        <p:sp>
          <p:nvSpPr>
            <p:cNvPr id="25" name="椭圆 24"/>
            <p:cNvSpPr/>
            <p:nvPr/>
          </p:nvSpPr>
          <p:spPr>
            <a:xfrm>
              <a:off x="3346" y="2494"/>
              <a:ext cx="485" cy="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7" name="文本框 23"/>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1</a:t>
              </a:r>
            </a:p>
          </p:txBody>
        </p:sp>
      </p:grpSp>
      <p:grpSp>
        <p:nvGrpSpPr>
          <p:cNvPr id="27" name="组合 26"/>
          <p:cNvGrpSpPr/>
          <p:nvPr/>
        </p:nvGrpSpPr>
        <p:grpSpPr bwMode="auto">
          <a:xfrm>
            <a:off x="2879725" y="3384280"/>
            <a:ext cx="1390475" cy="373874"/>
            <a:chOff x="1641" y="2424"/>
            <a:chExt cx="2189" cy="591"/>
          </a:xfrm>
        </p:grpSpPr>
        <p:sp>
          <p:nvSpPr>
            <p:cNvPr id="95250" name="文本框 26"/>
            <p:cNvSpPr txBox="1">
              <a:spLocks noChangeArrowheads="1"/>
            </p:cNvSpPr>
            <p:nvPr/>
          </p:nvSpPr>
          <p:spPr bwMode="auto">
            <a:xfrm>
              <a:off x="1641" y="2424"/>
              <a:ext cx="2011"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err="1" smtClean="0">
                  <a:latin typeface="幼圆" panose="02010509060101010101" pitchFamily="49" charset="-122"/>
                  <a:ea typeface="幼圆" panose="02010509060101010101" pitchFamily="49" charset="-122"/>
                </a:rPr>
                <a:t>GraphQL</a:t>
              </a:r>
              <a:endParaRPr lang="en-US" altLang="zh-CN" sz="1600" dirty="0">
                <a:latin typeface="幼圆" panose="02010509060101010101" pitchFamily="49" charset="-122"/>
                <a:ea typeface="幼圆" panose="02010509060101010101" pitchFamily="49" charset="-122"/>
              </a:endParaRPr>
            </a:p>
          </p:txBody>
        </p:sp>
        <p:sp>
          <p:nvSpPr>
            <p:cNvPr id="30" name="椭圆 29"/>
            <p:cNvSpPr/>
            <p:nvPr/>
          </p:nvSpPr>
          <p:spPr>
            <a:xfrm>
              <a:off x="3345" y="2497"/>
              <a:ext cx="485" cy="4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3" name="文本框 29"/>
            <p:cNvSpPr txBox="1">
              <a:spLocks noChangeArrowheads="1"/>
            </p:cNvSpPr>
            <p:nvPr/>
          </p:nvSpPr>
          <p:spPr bwMode="auto">
            <a:xfrm>
              <a:off x="3349" y="2433"/>
              <a:ext cx="410"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3</a:t>
              </a:r>
            </a:p>
          </p:txBody>
        </p:sp>
      </p:grpSp>
      <p:grpSp>
        <p:nvGrpSpPr>
          <p:cNvPr id="32" name="组合 31"/>
          <p:cNvGrpSpPr/>
          <p:nvPr/>
        </p:nvGrpSpPr>
        <p:grpSpPr bwMode="auto">
          <a:xfrm>
            <a:off x="2879725" y="4221347"/>
            <a:ext cx="1390475" cy="374297"/>
            <a:chOff x="1641" y="2424"/>
            <a:chExt cx="2189" cy="589"/>
          </a:xfrm>
        </p:grpSpPr>
        <p:sp>
          <p:nvSpPr>
            <p:cNvPr id="95246" name="文本框 31"/>
            <p:cNvSpPr txBox="1">
              <a:spLocks noChangeArrowheads="1"/>
            </p:cNvSpPr>
            <p:nvPr/>
          </p:nvSpPr>
          <p:spPr bwMode="auto">
            <a:xfrm>
              <a:off x="1641" y="2424"/>
              <a:ext cx="178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smtClean="0">
                  <a:latin typeface="幼圆" panose="02010509060101010101" pitchFamily="49" charset="-122"/>
                  <a:ea typeface="幼圆" panose="02010509060101010101" pitchFamily="49" charset="-122"/>
                </a:rPr>
                <a:t>End</a:t>
              </a:r>
              <a:endParaRPr lang="en-US" altLang="zh-CN" sz="1600" dirty="0">
                <a:latin typeface="幼圆" panose="02010509060101010101" pitchFamily="49" charset="-122"/>
                <a:ea typeface="幼圆" panose="02010509060101010101" pitchFamily="49" charset="-122"/>
              </a:endParaRPr>
            </a:p>
          </p:txBody>
        </p:sp>
        <p:sp>
          <p:nvSpPr>
            <p:cNvPr id="35" name="椭圆 34"/>
            <p:cNvSpPr/>
            <p:nvPr/>
          </p:nvSpPr>
          <p:spPr>
            <a:xfrm>
              <a:off x="3345" y="2494"/>
              <a:ext cx="485" cy="48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49" name="文本框 34"/>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4</a:t>
              </a:r>
            </a:p>
          </p:txBody>
        </p:sp>
      </p:grpSp>
      <p:pic>
        <p:nvPicPr>
          <p:cNvPr id="95241" name="图片 93183"/>
          <p:cNvPicPr>
            <a:picLocks noChangeAspect="1"/>
          </p:cNvPicPr>
          <p:nvPr/>
        </p:nvPicPr>
        <p:blipFill>
          <a:blip r:embed="rId4" cstate="screen"/>
          <a:srcRect/>
          <a:stretch>
            <a:fillRect/>
          </a:stretch>
        </p:blipFill>
        <p:spPr bwMode="auto">
          <a:xfrm>
            <a:off x="7791450" y="1833563"/>
            <a:ext cx="393541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bwMode="auto">
          <a:xfrm>
            <a:off x="2879725" y="2546715"/>
            <a:ext cx="1390475" cy="372609"/>
            <a:chOff x="1641" y="2424"/>
            <a:chExt cx="2189" cy="589"/>
          </a:xfrm>
        </p:grpSpPr>
        <p:sp>
          <p:nvSpPr>
            <p:cNvPr id="3" name="文本框 26"/>
            <p:cNvSpPr txBox="1">
              <a:spLocks noChangeArrowheads="1"/>
            </p:cNvSpPr>
            <p:nvPr/>
          </p:nvSpPr>
          <p:spPr bwMode="auto">
            <a:xfrm>
              <a:off x="1641" y="2424"/>
              <a:ext cx="2011"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err="1" smtClean="0">
                  <a:latin typeface="幼圆" panose="02010509060101010101" pitchFamily="49" charset="-122"/>
                  <a:ea typeface="幼圆" panose="02010509060101010101" pitchFamily="49" charset="-122"/>
                </a:rPr>
                <a:t>RestFul</a:t>
              </a:r>
              <a:endParaRPr lang="en-US" altLang="zh-CN" sz="1600" dirty="0">
                <a:latin typeface="幼圆" panose="02010509060101010101" pitchFamily="49" charset="-122"/>
                <a:ea typeface="幼圆" panose="02010509060101010101" pitchFamily="49" charset="-122"/>
              </a:endParaRPr>
            </a:p>
          </p:txBody>
        </p:sp>
        <p:sp>
          <p:nvSpPr>
            <p:cNvPr id="4" name="椭圆 3"/>
            <p:cNvSpPr/>
            <p:nvPr/>
          </p:nvSpPr>
          <p:spPr>
            <a:xfrm>
              <a:off x="3345" y="2497"/>
              <a:ext cx="485" cy="4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5" name="文本框 29"/>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2</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ppt_x</p:attrName>
                                        </p:attrNameLst>
                                      </p:cBhvr>
                                      <p:tavLst>
                                        <p:tav tm="0">
                                          <p:val>
                                            <p:strVal val="0-#ppt_w/2"/>
                                          </p:val>
                                        </p:tav>
                                        <p:tav tm="100000">
                                          <p:val>
                                            <p:strVal val="#ppt_x"/>
                                          </p:val>
                                        </p:tav>
                                      </p:tavLst>
                                    </p:anim>
                                    <p:anim calcmode="lin" valueType="num">
                                      <p:cBhvr>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ppt_x</p:attrName>
                                        </p:attrNameLst>
                                      </p:cBhvr>
                                      <p:tavLst>
                                        <p:tav tm="0">
                                          <p:val>
                                            <p:strVal val="1+#ppt_w/2"/>
                                          </p:val>
                                        </p:tav>
                                        <p:tav tm="100000">
                                          <p:val>
                                            <p:strVal val="#ppt_x"/>
                                          </p:val>
                                        </p:tav>
                                      </p:tavLst>
                                    </p:anim>
                                    <p:anim calcmode="lin" valueType="num">
                                      <p:cBhvr>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ppt_x</p:attrName>
                                        </p:attrNameLst>
                                      </p:cBhvr>
                                      <p:tavLst>
                                        <p:tav tm="0">
                                          <p:val>
                                            <p:strVal val="0-#ppt_w/2"/>
                                          </p:val>
                                        </p:tav>
                                        <p:tav tm="100000">
                                          <p:val>
                                            <p:strVal val="#ppt_x"/>
                                          </p:val>
                                        </p:tav>
                                      </p:tavLst>
                                    </p:anim>
                                    <p:anim calcmode="lin" valueType="num">
                                      <p:cBhvr>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70" name="组合 8"/>
          <p:cNvGrpSpPr/>
          <p:nvPr/>
        </p:nvGrpSpPr>
        <p:grpSpPr bwMode="auto">
          <a:xfrm>
            <a:off x="0" y="0"/>
            <a:ext cx="4965700" cy="6858000"/>
            <a:chOff x="0" y="0"/>
            <a:chExt cx="4965700" cy="6858000"/>
          </a:xfrm>
        </p:grpSpPr>
        <p:pic>
          <p:nvPicPr>
            <p:cNvPr id="109585"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9586"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34" name="流程图: 可选过程 33"/>
          <p:cNvSpPr>
            <a:spLocks noChangeArrowheads="1"/>
          </p:cNvSpPr>
          <p:nvPr/>
        </p:nvSpPr>
        <p:spPr bwMode="auto">
          <a:xfrm>
            <a:off x="5180013" y="2416175"/>
            <a:ext cx="5256212" cy="288925"/>
          </a:xfrm>
          <a:prstGeom prst="flowChartAlternateProcess">
            <a:avLst/>
          </a:prstGeom>
          <a:solidFill>
            <a:schemeClr val="bg1">
              <a:lumMod val="65000"/>
              <a:alpha val="14000"/>
            </a:schemeClr>
          </a:solidFill>
          <a:ln>
            <a:noFill/>
          </a:ln>
        </p:spPr>
        <p:txBody>
          <a:bodyPr lIns="91430" tIns="45716" rIns="91430" bIns="45716" anchor="ct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35" name="流程图: 可选过程 34"/>
          <p:cNvSpPr>
            <a:spLocks noChangeArrowheads="1"/>
          </p:cNvSpPr>
          <p:nvPr/>
        </p:nvSpPr>
        <p:spPr bwMode="auto">
          <a:xfrm>
            <a:off x="5180013" y="2435225"/>
            <a:ext cx="3667125" cy="250825"/>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anose="02010600030101010101" pitchFamily="2" charset="-122"/>
              <a:sym typeface="宋体" panose="02010600030101010101" pitchFamily="2" charset="-122"/>
            </a:endParaRPr>
          </a:p>
        </p:txBody>
      </p:sp>
      <p:sp>
        <p:nvSpPr>
          <p:cNvPr id="36" name="圆角矩形标注 46"/>
          <p:cNvSpPr>
            <a:spLocks noChangeArrowheads="1"/>
          </p:cNvSpPr>
          <p:nvPr/>
        </p:nvSpPr>
        <p:spPr bwMode="auto">
          <a:xfrm>
            <a:off x="7662863" y="2884488"/>
            <a:ext cx="504825" cy="252412"/>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anose="020F0502020204030204" pitchFamily="34" charset="0"/>
                <a:sym typeface="Calibri" panose="020F0502020204030204" pitchFamily="34" charset="0"/>
              </a:rPr>
              <a:t>50</a:t>
            </a:r>
            <a:endParaRPr lang="zh-CN" altLang="en-US" dirty="0">
              <a:solidFill>
                <a:schemeClr val="bg1"/>
              </a:solidFill>
            </a:endParaRPr>
          </a:p>
        </p:txBody>
      </p:sp>
      <p:sp>
        <p:nvSpPr>
          <p:cNvPr id="37" name="流程图: 可选过程 36"/>
          <p:cNvSpPr>
            <a:spLocks noChangeArrowheads="1"/>
          </p:cNvSpPr>
          <p:nvPr/>
        </p:nvSpPr>
        <p:spPr bwMode="auto">
          <a:xfrm>
            <a:off x="5180013" y="3208338"/>
            <a:ext cx="5256212" cy="288925"/>
          </a:xfrm>
          <a:prstGeom prst="flowChartAlternateProcess">
            <a:avLst/>
          </a:prstGeom>
          <a:solidFill>
            <a:schemeClr val="bg1">
              <a:lumMod val="65000"/>
              <a:alpha val="14000"/>
            </a:schemeClr>
          </a:solidFill>
          <a:ln>
            <a:noFill/>
          </a:ln>
        </p:spPr>
        <p:txBody>
          <a:bodyPr lIns="91430" tIns="45716" rIns="91430" bIns="45716" anchor="ct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38" name="流程图: 可选过程 37"/>
          <p:cNvSpPr>
            <a:spLocks noChangeArrowheads="1"/>
          </p:cNvSpPr>
          <p:nvPr/>
        </p:nvSpPr>
        <p:spPr bwMode="auto">
          <a:xfrm>
            <a:off x="5180013" y="3225800"/>
            <a:ext cx="2627312" cy="252413"/>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anose="02010600030101010101" pitchFamily="2" charset="-122"/>
              <a:sym typeface="宋体" panose="02010600030101010101" pitchFamily="2" charset="-122"/>
            </a:endParaRPr>
          </a:p>
        </p:txBody>
      </p:sp>
      <p:sp>
        <p:nvSpPr>
          <p:cNvPr id="39" name="流程图: 可选过程 38"/>
          <p:cNvSpPr>
            <a:spLocks noChangeArrowheads="1"/>
          </p:cNvSpPr>
          <p:nvPr/>
        </p:nvSpPr>
        <p:spPr bwMode="auto">
          <a:xfrm>
            <a:off x="5214938" y="3929063"/>
            <a:ext cx="5256212" cy="287337"/>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40" name="流程图: 可选过程 39"/>
          <p:cNvSpPr>
            <a:spLocks noChangeArrowheads="1"/>
          </p:cNvSpPr>
          <p:nvPr/>
        </p:nvSpPr>
        <p:spPr bwMode="auto">
          <a:xfrm>
            <a:off x="5214938" y="3946525"/>
            <a:ext cx="1797050" cy="252413"/>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anose="02010600030101010101" pitchFamily="2" charset="-122"/>
              <a:sym typeface="宋体" panose="02010600030101010101" pitchFamily="2" charset="-122"/>
            </a:endParaRPr>
          </a:p>
        </p:txBody>
      </p:sp>
      <p:sp>
        <p:nvSpPr>
          <p:cNvPr id="57" name="流程图: 可选过程 56"/>
          <p:cNvSpPr>
            <a:spLocks noChangeArrowheads="1"/>
          </p:cNvSpPr>
          <p:nvPr/>
        </p:nvSpPr>
        <p:spPr bwMode="auto">
          <a:xfrm>
            <a:off x="5214938" y="4721225"/>
            <a:ext cx="5256212" cy="287338"/>
          </a:xfrm>
          <a:prstGeom prst="flowChartAlternateProcess">
            <a:avLst/>
          </a:prstGeom>
          <a:solidFill>
            <a:schemeClr val="bg1">
              <a:lumMod val="65000"/>
              <a:alpha val="14000"/>
            </a:schemeClr>
          </a:solidFill>
          <a:ln>
            <a:noFill/>
          </a:ln>
        </p:spPr>
        <p:txBody>
          <a:bodyPr lIns="91430" tIns="45716" rIns="91430" bIns="45716" anchor="ct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58" name="流程图: 可选过程 57"/>
          <p:cNvSpPr>
            <a:spLocks noChangeArrowheads="1"/>
          </p:cNvSpPr>
          <p:nvPr/>
        </p:nvSpPr>
        <p:spPr bwMode="auto">
          <a:xfrm>
            <a:off x="5214938" y="4738688"/>
            <a:ext cx="4464050" cy="252412"/>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anose="02010600030101010101" pitchFamily="2" charset="-122"/>
              <a:sym typeface="宋体" panose="02010600030101010101" pitchFamily="2" charset="-122"/>
            </a:endParaRPr>
          </a:p>
        </p:txBody>
      </p:sp>
      <p:sp>
        <p:nvSpPr>
          <p:cNvPr id="59" name="圆角矩形标注 53"/>
          <p:cNvSpPr>
            <a:spLocks noChangeArrowheads="1"/>
          </p:cNvSpPr>
          <p:nvPr/>
        </p:nvSpPr>
        <p:spPr bwMode="auto">
          <a:xfrm>
            <a:off x="6872288" y="3605213"/>
            <a:ext cx="503237" cy="252412"/>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anose="020F0502020204030204" pitchFamily="34" charset="0"/>
                <a:sym typeface="Calibri" panose="020F0502020204030204" pitchFamily="34" charset="0"/>
              </a:rPr>
              <a:t>30</a:t>
            </a:r>
            <a:endParaRPr lang="zh-CN" altLang="en-US" dirty="0">
              <a:solidFill>
                <a:schemeClr val="bg1"/>
              </a:solidFill>
            </a:endParaRPr>
          </a:p>
        </p:txBody>
      </p:sp>
      <p:sp>
        <p:nvSpPr>
          <p:cNvPr id="60" name="圆角矩形标注 54"/>
          <p:cNvSpPr>
            <a:spLocks noChangeArrowheads="1"/>
          </p:cNvSpPr>
          <p:nvPr/>
        </p:nvSpPr>
        <p:spPr bwMode="auto">
          <a:xfrm>
            <a:off x="8672513" y="2092325"/>
            <a:ext cx="503237" cy="252413"/>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anose="020F0502020204030204" pitchFamily="34" charset="0"/>
                <a:sym typeface="Calibri" panose="020F0502020204030204" pitchFamily="34" charset="0"/>
              </a:rPr>
              <a:t>65</a:t>
            </a:r>
            <a:endParaRPr lang="zh-CN" altLang="en-US" dirty="0">
              <a:solidFill>
                <a:schemeClr val="bg1"/>
              </a:solidFill>
            </a:endParaRPr>
          </a:p>
        </p:txBody>
      </p:sp>
      <p:sp>
        <p:nvSpPr>
          <p:cNvPr id="61" name="圆角矩形标注 55"/>
          <p:cNvSpPr>
            <a:spLocks noChangeArrowheads="1"/>
          </p:cNvSpPr>
          <p:nvPr/>
        </p:nvSpPr>
        <p:spPr bwMode="auto">
          <a:xfrm>
            <a:off x="9536113" y="4360863"/>
            <a:ext cx="503237" cy="252412"/>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anose="020F0502020204030204" pitchFamily="34" charset="0"/>
                <a:sym typeface="Calibri" panose="020F0502020204030204" pitchFamily="34" charset="0"/>
              </a:rPr>
              <a:t>80</a:t>
            </a:r>
            <a:endParaRPr lang="zh-CN" altLang="en-US" dirty="0">
              <a:solidFill>
                <a:schemeClr val="bg1"/>
              </a:solidFill>
            </a:endParaRPr>
          </a:p>
        </p:txBody>
      </p:sp>
      <p:sp>
        <p:nvSpPr>
          <p:cNvPr id="62" name="直接连接符 61"/>
          <p:cNvSpPr>
            <a:spLocks noChangeShapeType="1"/>
          </p:cNvSpPr>
          <p:nvPr/>
        </p:nvSpPr>
        <p:spPr bwMode="auto">
          <a:xfrm>
            <a:off x="4999038" y="2308225"/>
            <a:ext cx="0" cy="2774950"/>
          </a:xfrm>
          <a:prstGeom prst="line">
            <a:avLst/>
          </a:prstGeom>
          <a:noFill/>
          <a:ln w="28575" cap="flat" cmpd="sng">
            <a:solidFill>
              <a:schemeClr val="tx1">
                <a:lumMod val="65000"/>
                <a:lumOff val="35000"/>
              </a:schemeClr>
            </a:solidFill>
            <a:round/>
          </a:ln>
          <a:extLst>
            <a:ext uri="{909E8E84-426E-40DD-AFC4-6F175D3DCCD1}">
              <a14:hiddenFill xmlns:a14="http://schemas.microsoft.com/office/drawing/2010/main">
                <a:noFill/>
              </a14:hiddenFill>
            </a:ext>
          </a:extLst>
        </p:spPr>
        <p:txBody>
          <a:bodyPr lIns="91430" tIns="45716" rIns="91430" bIns="45716"/>
          <a:lstStyle/>
          <a:p>
            <a:pPr>
              <a:defRPr/>
            </a:pPr>
            <a:endParaRPr lang="zh-CN" altLang="en-US"/>
          </a:p>
        </p:txBody>
      </p:sp>
      <p:sp>
        <p:nvSpPr>
          <p:cNvPr id="63" name="TextBox 16"/>
          <p:cNvSpPr>
            <a:spLocks noChangeArrowheads="1"/>
          </p:cNvSpPr>
          <p:nvPr/>
        </p:nvSpPr>
        <p:spPr bwMode="auto">
          <a:xfrm>
            <a:off x="2767013" y="1985963"/>
            <a:ext cx="22320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spAutoFit/>
          </a:bodyPr>
          <a:lstStyle/>
          <a:p>
            <a:pPr algn="ctr">
              <a:lnSpc>
                <a:spcPct val="300000"/>
              </a:lnSpc>
              <a:defRPr/>
            </a:pPr>
            <a:r>
              <a:rPr lang="zh-CN" altLang="en-US" sz="1600" dirty="0">
                <a:solidFill>
                  <a:schemeClr val="tx1">
                    <a:lumMod val="75000"/>
                    <a:lumOff val="25000"/>
                  </a:schemeClr>
                </a:solidFill>
                <a:sym typeface="微软雅黑" panose="020B0503020204020204" pitchFamily="34" charset="-122"/>
              </a:rPr>
              <a:t>点击添加图表说明</a:t>
            </a:r>
          </a:p>
          <a:p>
            <a:pPr algn="ctr">
              <a:lnSpc>
                <a:spcPct val="300000"/>
              </a:lnSpc>
              <a:defRPr/>
            </a:pPr>
            <a:r>
              <a:rPr lang="zh-CN" altLang="en-US" sz="1600" dirty="0">
                <a:solidFill>
                  <a:schemeClr val="tx1">
                    <a:lumMod val="75000"/>
                    <a:lumOff val="25000"/>
                  </a:schemeClr>
                </a:solidFill>
                <a:sym typeface="微软雅黑" panose="020B0503020204020204" pitchFamily="34" charset="-122"/>
              </a:rPr>
              <a:t>点击添加图表说明</a:t>
            </a:r>
          </a:p>
          <a:p>
            <a:pPr algn="ctr">
              <a:lnSpc>
                <a:spcPct val="300000"/>
              </a:lnSpc>
              <a:defRPr/>
            </a:pPr>
            <a:r>
              <a:rPr lang="zh-CN" altLang="en-US" sz="1600" dirty="0">
                <a:solidFill>
                  <a:schemeClr val="tx1">
                    <a:lumMod val="75000"/>
                    <a:lumOff val="25000"/>
                  </a:schemeClr>
                </a:solidFill>
                <a:sym typeface="微软雅黑" panose="020B0503020204020204" pitchFamily="34" charset="-122"/>
              </a:rPr>
              <a:t>点击添加图表说明</a:t>
            </a:r>
            <a:endParaRPr lang="en-US" altLang="zh-CN" sz="1600" dirty="0">
              <a:solidFill>
                <a:schemeClr val="tx1">
                  <a:lumMod val="75000"/>
                  <a:lumOff val="25000"/>
                </a:schemeClr>
              </a:solidFill>
              <a:sym typeface="微软雅黑" panose="020B0503020204020204" pitchFamily="34" charset="-122"/>
            </a:endParaRPr>
          </a:p>
          <a:p>
            <a:pPr algn="ctr">
              <a:lnSpc>
                <a:spcPct val="300000"/>
              </a:lnSpc>
              <a:defRPr/>
            </a:pPr>
            <a:r>
              <a:rPr lang="zh-CN" altLang="en-US" sz="1600" dirty="0">
                <a:solidFill>
                  <a:schemeClr val="tx1">
                    <a:lumMod val="75000"/>
                    <a:lumOff val="25000"/>
                  </a:schemeClr>
                </a:solidFill>
                <a:sym typeface="微软雅黑" panose="020B0503020204020204" pitchFamily="34" charset="-122"/>
              </a:rPr>
              <a:t>点击添加图表说明</a:t>
            </a:r>
            <a:endParaRPr lang="zh-CN" altLang="en-US" sz="16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22" presetClass="entr" presetSubtype="8" fill="hold" grpId="0" nodeType="withEffect">
                                  <p:stCondLst>
                                    <p:cond delay="50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22" presetClass="entr" presetSubtype="8" fill="hold" grpId="0" nodeType="withEffect">
                                  <p:stCondLst>
                                    <p:cond delay="100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par>
                                <p:cTn id="41" presetID="10" presetClass="entr" presetSubtype="0" fill="hold" grpId="0" nodeType="withEffect">
                                  <p:stCondLst>
                                    <p:cond delay="150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par>
                                <p:cTn id="44" presetID="22" presetClass="entr" presetSubtype="8" fill="hold" grpId="0" nodeType="withEffect">
                                  <p:stCondLst>
                                    <p:cond delay="1500"/>
                                  </p:stCondLst>
                                  <p:childTnLst>
                                    <p:set>
                                      <p:cBhvr>
                                        <p:cTn id="45" dur="1" fill="hold">
                                          <p:stCondLst>
                                            <p:cond delay="0"/>
                                          </p:stCondLst>
                                        </p:cTn>
                                        <p:tgtEl>
                                          <p:spTgt spid="58"/>
                                        </p:tgtEl>
                                        <p:attrNameLst>
                                          <p:attrName>style.visibility</p:attrName>
                                        </p:attrNameLst>
                                      </p:cBhvr>
                                      <p:to>
                                        <p:strVal val="visible"/>
                                      </p:to>
                                    </p:set>
                                    <p:animEffect transition="in" filter="wipe(left)">
                                      <p:cBhvr>
                                        <p:cTn id="46" dur="500"/>
                                        <p:tgtEl>
                                          <p:spTgt spid="58"/>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57" grpId="0" animBg="1"/>
      <p:bldP spid="58" grpId="0" animBg="1"/>
      <p:bldP spid="59" grpId="0" animBg="1"/>
      <p:bldP spid="60" grpId="0" animBg="1"/>
      <p:bldP spid="61" grpId="0" animBg="1"/>
      <p:bldP spid="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11620" name="文本框 2"/>
          <p:cNvSpPr txBox="1">
            <a:spLocks noChangeArrowheads="1"/>
          </p:cNvSpPr>
          <p:nvPr/>
        </p:nvSpPr>
        <p:spPr bwMode="auto">
          <a:xfrm>
            <a:off x="3309938" y="3003550"/>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latin typeface="幼圆" panose="02010509060101010101" pitchFamily="49" charset="-122"/>
                <a:ea typeface="幼圆" panose="02010509060101010101" pitchFamily="49" charset="-122"/>
              </a:rPr>
              <a:t>输入标题</a:t>
            </a:r>
            <a:endParaRPr lang="en-US" altLang="zh-CN" sz="3600">
              <a:solidFill>
                <a:schemeClr val="bg1"/>
              </a:solidFill>
              <a:latin typeface="幼圆" panose="02010509060101010101" pitchFamily="49" charset="-122"/>
              <a:ea typeface="幼圆" panose="02010509060101010101" pitchFamily="49" charset="-122"/>
            </a:endParaRPr>
          </a:p>
        </p:txBody>
      </p:sp>
      <p:sp>
        <p:nvSpPr>
          <p:cNvPr id="111621" name="文本框 3"/>
          <p:cNvSpPr txBox="1">
            <a:spLocks noChangeArrowheads="1"/>
          </p:cNvSpPr>
          <p:nvPr/>
        </p:nvSpPr>
        <p:spPr bwMode="auto">
          <a:xfrm>
            <a:off x="5276850" y="3833813"/>
            <a:ext cx="162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a:solidFill>
                  <a:schemeClr val="bg1"/>
                </a:solidFill>
                <a:latin typeface="方正兰亭超细黑简体" panose="02000000000000000000" pitchFamily="2" charset="-122"/>
                <a:ea typeface="方正兰亭超细黑简体" panose="02000000000000000000" pitchFamily="2" charset="-122"/>
              </a:rPr>
              <a:t>Part.3</a:t>
            </a:r>
            <a:endParaRPr lang="zh-CN" altLang="en-US" sz="3600" b="1">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组合 8"/>
          <p:cNvGrpSpPr/>
          <p:nvPr/>
        </p:nvGrpSpPr>
        <p:grpSpPr bwMode="auto">
          <a:xfrm>
            <a:off x="0" y="0"/>
            <a:ext cx="4965700" cy="6858000"/>
            <a:chOff x="0" y="0"/>
            <a:chExt cx="4965700" cy="6858000"/>
          </a:xfrm>
        </p:grpSpPr>
        <p:pic>
          <p:nvPicPr>
            <p:cNvPr id="11266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6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112643" name="组合 9"/>
          <p:cNvGrpSpPr/>
          <p:nvPr/>
        </p:nvGrpSpPr>
        <p:grpSpPr bwMode="auto">
          <a:xfrm>
            <a:off x="6616700" y="1676400"/>
            <a:ext cx="4265613" cy="4265613"/>
            <a:chOff x="6156325" y="860425"/>
            <a:chExt cx="5186363" cy="5186363"/>
          </a:xfrm>
        </p:grpSpPr>
        <p:sp>
          <p:nvSpPr>
            <p:cNvPr id="22" name="椭圆 1"/>
            <p:cNvSpPr>
              <a:spLocks noChangeArrowheads="1"/>
            </p:cNvSpPr>
            <p:nvPr/>
          </p:nvSpPr>
          <p:spPr bwMode="auto">
            <a:xfrm>
              <a:off x="6959275" y="1663375"/>
              <a:ext cx="4383413" cy="4383413"/>
            </a:xfrm>
            <a:prstGeom prst="ellipse">
              <a:avLst/>
            </a:prstGeom>
            <a:noFill/>
            <a:ln w="38100">
              <a:solidFill>
                <a:schemeClr val="tx1">
                  <a:lumMod val="75000"/>
                  <a:lumOff val="25000"/>
                </a:schemeClr>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3" name="椭圆 2"/>
            <p:cNvSpPr>
              <a:spLocks noChangeArrowheads="1"/>
            </p:cNvSpPr>
            <p:nvPr/>
          </p:nvSpPr>
          <p:spPr bwMode="auto">
            <a:xfrm>
              <a:off x="6156325" y="3273135"/>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4" name="椭圆 11"/>
            <p:cNvSpPr>
              <a:spLocks noChangeArrowheads="1"/>
            </p:cNvSpPr>
            <p:nvPr/>
          </p:nvSpPr>
          <p:spPr bwMode="auto">
            <a:xfrm>
              <a:off x="8804516" y="860425"/>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5" name="椭圆 12"/>
            <p:cNvSpPr>
              <a:spLocks noChangeArrowheads="1"/>
            </p:cNvSpPr>
            <p:nvPr/>
          </p:nvSpPr>
          <p:spPr bwMode="auto">
            <a:xfrm>
              <a:off x="9734857" y="4392633"/>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112660" name="Freeform 116"/>
            <p:cNvSpPr>
              <a:spLocks noEditPoints="1" noChangeArrowheads="1"/>
            </p:cNvSpPr>
            <p:nvPr/>
          </p:nvSpPr>
          <p:spPr bwMode="auto">
            <a:xfrm>
              <a:off x="6518275" y="3856038"/>
              <a:ext cx="884238" cy="512762"/>
            </a:xfrm>
            <a:custGeom>
              <a:avLst/>
              <a:gdLst>
                <a:gd name="T0" fmla="*/ 2147483646 w 272"/>
                <a:gd name="T1" fmla="*/ 2147483646 h 158"/>
                <a:gd name="T2" fmla="*/ 2147483646 w 272"/>
                <a:gd name="T3" fmla="*/ 2147483646 h 158"/>
                <a:gd name="T4" fmla="*/ 2147483646 w 272"/>
                <a:gd name="T5" fmla="*/ 2147483646 h 158"/>
                <a:gd name="T6" fmla="*/ 2147483646 w 272"/>
                <a:gd name="T7" fmla="*/ 2147483646 h 158"/>
                <a:gd name="T8" fmla="*/ 2147483646 w 272"/>
                <a:gd name="T9" fmla="*/ 2147483646 h 158"/>
                <a:gd name="T10" fmla="*/ 2147483646 w 272"/>
                <a:gd name="T11" fmla="*/ 2147483646 h 158"/>
                <a:gd name="T12" fmla="*/ 2147483646 w 272"/>
                <a:gd name="T13" fmla="*/ 2147483646 h 158"/>
                <a:gd name="T14" fmla="*/ 2147483646 w 272"/>
                <a:gd name="T15" fmla="*/ 2147483646 h 158"/>
                <a:gd name="T16" fmla="*/ 2147483646 w 272"/>
                <a:gd name="T17" fmla="*/ 2147483646 h 158"/>
                <a:gd name="T18" fmla="*/ 2147483646 w 272"/>
                <a:gd name="T19" fmla="*/ 2147483646 h 158"/>
                <a:gd name="T20" fmla="*/ 2147483646 w 272"/>
                <a:gd name="T21" fmla="*/ 2147483646 h 158"/>
                <a:gd name="T22" fmla="*/ 2147483646 w 272"/>
                <a:gd name="T23" fmla="*/ 2147483646 h 158"/>
                <a:gd name="T24" fmla="*/ 2147483646 w 272"/>
                <a:gd name="T25" fmla="*/ 2147483646 h 158"/>
                <a:gd name="T26" fmla="*/ 2147483646 w 272"/>
                <a:gd name="T27" fmla="*/ 2147483646 h 158"/>
                <a:gd name="T28" fmla="*/ 2147483646 w 272"/>
                <a:gd name="T29" fmla="*/ 2147483646 h 158"/>
                <a:gd name="T30" fmla="*/ 2147483646 w 272"/>
                <a:gd name="T31" fmla="*/ 2147483646 h 158"/>
                <a:gd name="T32" fmla="*/ 2147483646 w 272"/>
                <a:gd name="T33" fmla="*/ 2147483646 h 158"/>
                <a:gd name="T34" fmla="*/ 2147483646 w 272"/>
                <a:gd name="T35" fmla="*/ 2147483646 h 158"/>
                <a:gd name="T36" fmla="*/ 2147483646 w 272"/>
                <a:gd name="T37" fmla="*/ 2147483646 h 158"/>
                <a:gd name="T38" fmla="*/ 2147483646 w 272"/>
                <a:gd name="T39" fmla="*/ 2147483646 h 158"/>
                <a:gd name="T40" fmla="*/ 2147483646 w 272"/>
                <a:gd name="T41" fmla="*/ 2147483646 h 158"/>
                <a:gd name="T42" fmla="*/ 2147483646 w 272"/>
                <a:gd name="T43" fmla="*/ 2147483646 h 158"/>
                <a:gd name="T44" fmla="*/ 2147483646 w 272"/>
                <a:gd name="T45" fmla="*/ 2147483646 h 158"/>
                <a:gd name="T46" fmla="*/ 2147483646 w 272"/>
                <a:gd name="T47" fmla="*/ 2147483646 h 158"/>
                <a:gd name="T48" fmla="*/ 2147483646 w 272"/>
                <a:gd name="T49" fmla="*/ 2147483646 h 158"/>
                <a:gd name="T50" fmla="*/ 2147483646 w 272"/>
                <a:gd name="T51" fmla="*/ 2147483646 h 158"/>
                <a:gd name="T52" fmla="*/ 2147483646 w 272"/>
                <a:gd name="T53" fmla="*/ 2147483646 h 158"/>
                <a:gd name="T54" fmla="*/ 2147483646 w 272"/>
                <a:gd name="T55" fmla="*/ 2147483646 h 158"/>
                <a:gd name="T56" fmla="*/ 2147483646 w 272"/>
                <a:gd name="T57" fmla="*/ 2147483646 h 158"/>
                <a:gd name="T58" fmla="*/ 2147483646 w 272"/>
                <a:gd name="T59" fmla="*/ 2147483646 h 158"/>
                <a:gd name="T60" fmla="*/ 2147483646 w 272"/>
                <a:gd name="T61" fmla="*/ 2147483646 h 158"/>
                <a:gd name="T62" fmla="*/ 2147483646 w 272"/>
                <a:gd name="T63" fmla="*/ 2147483646 h 158"/>
                <a:gd name="T64" fmla="*/ 2147483646 w 272"/>
                <a:gd name="T65" fmla="*/ 2147483646 h 158"/>
                <a:gd name="T66" fmla="*/ 2147483646 w 272"/>
                <a:gd name="T67" fmla="*/ 2147483646 h 158"/>
                <a:gd name="T68" fmla="*/ 2147483646 w 272"/>
                <a:gd name="T69" fmla="*/ 2147483646 h 158"/>
                <a:gd name="T70" fmla="*/ 2147483646 w 272"/>
                <a:gd name="T71" fmla="*/ 2147483646 h 158"/>
                <a:gd name="T72" fmla="*/ 2147483646 w 272"/>
                <a:gd name="T73" fmla="*/ 2147483646 h 158"/>
                <a:gd name="T74" fmla="*/ 2147483646 w 272"/>
                <a:gd name="T75" fmla="*/ 2147483646 h 158"/>
                <a:gd name="T76" fmla="*/ 2147483646 w 272"/>
                <a:gd name="T77" fmla="*/ 2147483646 h 158"/>
                <a:gd name="T78" fmla="*/ 2147483646 w 272"/>
                <a:gd name="T79" fmla="*/ 0 h 158"/>
                <a:gd name="T80" fmla="*/ 2147483646 w 272"/>
                <a:gd name="T81" fmla="*/ 2147483646 h 158"/>
                <a:gd name="T82" fmla="*/ 2147483646 w 272"/>
                <a:gd name="T83" fmla="*/ 2147483646 h 158"/>
                <a:gd name="T84" fmla="*/ 2147483646 w 272"/>
                <a:gd name="T85" fmla="*/ 2147483646 h 158"/>
                <a:gd name="T86" fmla="*/ 2147483646 w 272"/>
                <a:gd name="T87" fmla="*/ 2147483646 h 158"/>
                <a:gd name="T88" fmla="*/ 2147483646 w 272"/>
                <a:gd name="T89" fmla="*/ 2147483646 h 158"/>
                <a:gd name="T90" fmla="*/ 2147483646 w 272"/>
                <a:gd name="T91" fmla="*/ 2147483646 h 158"/>
                <a:gd name="T92" fmla="*/ 2147483646 w 272"/>
                <a:gd name="T93" fmla="*/ 2147483646 h 158"/>
                <a:gd name="T94" fmla="*/ 2147483646 w 272"/>
                <a:gd name="T95" fmla="*/ 2147483646 h 158"/>
                <a:gd name="T96" fmla="*/ 2147483646 w 272"/>
                <a:gd name="T97" fmla="*/ 2147483646 h 158"/>
                <a:gd name="T98" fmla="*/ 2147483646 w 272"/>
                <a:gd name="T99" fmla="*/ 2147483646 h 158"/>
                <a:gd name="T100" fmla="*/ 2147483646 w 272"/>
                <a:gd name="T101" fmla="*/ 2147483646 h 158"/>
                <a:gd name="T102" fmla="*/ 2147483646 w 272"/>
                <a:gd name="T103" fmla="*/ 2147483646 h 158"/>
                <a:gd name="T104" fmla="*/ 2147483646 w 272"/>
                <a:gd name="T105" fmla="*/ 2147483646 h 158"/>
                <a:gd name="T106" fmla="*/ 2147483646 w 272"/>
                <a:gd name="T107" fmla="*/ 2147483646 h 158"/>
                <a:gd name="T108" fmla="*/ 2147483646 w 272"/>
                <a:gd name="T109" fmla="*/ 2147483646 h 158"/>
                <a:gd name="T110" fmla="*/ 2147483646 w 272"/>
                <a:gd name="T111" fmla="*/ 2147483646 h 158"/>
                <a:gd name="T112" fmla="*/ 2147483646 w 272"/>
                <a:gd name="T113" fmla="*/ 2147483646 h 158"/>
                <a:gd name="T114" fmla="*/ 2147483646 w 272"/>
                <a:gd name="T115" fmla="*/ 2147483646 h 158"/>
                <a:gd name="T116" fmla="*/ 2147483646 w 272"/>
                <a:gd name="T117" fmla="*/ 2147483646 h 1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2" h="158">
                  <a:moveTo>
                    <a:pt x="238" y="36"/>
                  </a:moveTo>
                  <a:lnTo>
                    <a:pt x="238" y="36"/>
                  </a:lnTo>
                  <a:lnTo>
                    <a:pt x="246" y="40"/>
                  </a:lnTo>
                  <a:lnTo>
                    <a:pt x="252" y="44"/>
                  </a:lnTo>
                  <a:lnTo>
                    <a:pt x="258" y="50"/>
                  </a:lnTo>
                  <a:lnTo>
                    <a:pt x="262" y="58"/>
                  </a:lnTo>
                  <a:lnTo>
                    <a:pt x="266" y="66"/>
                  </a:lnTo>
                  <a:lnTo>
                    <a:pt x="270" y="76"/>
                  </a:lnTo>
                  <a:lnTo>
                    <a:pt x="272" y="86"/>
                  </a:lnTo>
                  <a:lnTo>
                    <a:pt x="272" y="96"/>
                  </a:lnTo>
                  <a:lnTo>
                    <a:pt x="272" y="110"/>
                  </a:lnTo>
                  <a:lnTo>
                    <a:pt x="268" y="122"/>
                  </a:lnTo>
                  <a:lnTo>
                    <a:pt x="242" y="126"/>
                  </a:lnTo>
                  <a:lnTo>
                    <a:pt x="214" y="126"/>
                  </a:lnTo>
                  <a:lnTo>
                    <a:pt x="214" y="120"/>
                  </a:lnTo>
                  <a:lnTo>
                    <a:pt x="212" y="100"/>
                  </a:lnTo>
                  <a:lnTo>
                    <a:pt x="216" y="102"/>
                  </a:lnTo>
                  <a:lnTo>
                    <a:pt x="220" y="104"/>
                  </a:lnTo>
                  <a:lnTo>
                    <a:pt x="220" y="108"/>
                  </a:lnTo>
                  <a:lnTo>
                    <a:pt x="226" y="108"/>
                  </a:lnTo>
                  <a:lnTo>
                    <a:pt x="226" y="104"/>
                  </a:lnTo>
                  <a:lnTo>
                    <a:pt x="232" y="102"/>
                  </a:lnTo>
                  <a:lnTo>
                    <a:pt x="234" y="100"/>
                  </a:lnTo>
                  <a:lnTo>
                    <a:pt x="238" y="96"/>
                  </a:lnTo>
                  <a:lnTo>
                    <a:pt x="238" y="90"/>
                  </a:lnTo>
                  <a:lnTo>
                    <a:pt x="236" y="84"/>
                  </a:lnTo>
                  <a:lnTo>
                    <a:pt x="234" y="80"/>
                  </a:lnTo>
                  <a:lnTo>
                    <a:pt x="228" y="74"/>
                  </a:lnTo>
                  <a:lnTo>
                    <a:pt x="222" y="70"/>
                  </a:lnTo>
                  <a:lnTo>
                    <a:pt x="220" y="66"/>
                  </a:lnTo>
                  <a:lnTo>
                    <a:pt x="222" y="64"/>
                  </a:lnTo>
                  <a:lnTo>
                    <a:pt x="224" y="64"/>
                  </a:lnTo>
                  <a:lnTo>
                    <a:pt x="224" y="68"/>
                  </a:lnTo>
                  <a:lnTo>
                    <a:pt x="224" y="70"/>
                  </a:lnTo>
                  <a:lnTo>
                    <a:pt x="236" y="70"/>
                  </a:lnTo>
                  <a:lnTo>
                    <a:pt x="236" y="68"/>
                  </a:lnTo>
                  <a:lnTo>
                    <a:pt x="236" y="64"/>
                  </a:lnTo>
                  <a:lnTo>
                    <a:pt x="234" y="60"/>
                  </a:lnTo>
                  <a:lnTo>
                    <a:pt x="230" y="58"/>
                  </a:lnTo>
                  <a:lnTo>
                    <a:pt x="226" y="56"/>
                  </a:lnTo>
                  <a:lnTo>
                    <a:pt x="226" y="54"/>
                  </a:lnTo>
                  <a:lnTo>
                    <a:pt x="220" y="54"/>
                  </a:lnTo>
                  <a:lnTo>
                    <a:pt x="220" y="56"/>
                  </a:lnTo>
                  <a:lnTo>
                    <a:pt x="216" y="58"/>
                  </a:lnTo>
                  <a:lnTo>
                    <a:pt x="212" y="60"/>
                  </a:lnTo>
                  <a:lnTo>
                    <a:pt x="210" y="64"/>
                  </a:lnTo>
                  <a:lnTo>
                    <a:pt x="208" y="68"/>
                  </a:lnTo>
                  <a:lnTo>
                    <a:pt x="210" y="74"/>
                  </a:lnTo>
                  <a:lnTo>
                    <a:pt x="214" y="80"/>
                  </a:lnTo>
                  <a:lnTo>
                    <a:pt x="220" y="84"/>
                  </a:lnTo>
                  <a:lnTo>
                    <a:pt x="224" y="88"/>
                  </a:lnTo>
                  <a:lnTo>
                    <a:pt x="224" y="94"/>
                  </a:lnTo>
                  <a:lnTo>
                    <a:pt x="224" y="96"/>
                  </a:lnTo>
                  <a:lnTo>
                    <a:pt x="222" y="96"/>
                  </a:lnTo>
                  <a:lnTo>
                    <a:pt x="220" y="96"/>
                  </a:lnTo>
                  <a:lnTo>
                    <a:pt x="220" y="90"/>
                  </a:lnTo>
                  <a:lnTo>
                    <a:pt x="220" y="86"/>
                  </a:lnTo>
                  <a:lnTo>
                    <a:pt x="210" y="86"/>
                  </a:lnTo>
                  <a:lnTo>
                    <a:pt x="202" y="68"/>
                  </a:lnTo>
                  <a:lnTo>
                    <a:pt x="196" y="58"/>
                  </a:lnTo>
                  <a:lnTo>
                    <a:pt x="190" y="50"/>
                  </a:lnTo>
                  <a:lnTo>
                    <a:pt x="196" y="42"/>
                  </a:lnTo>
                  <a:lnTo>
                    <a:pt x="206" y="36"/>
                  </a:lnTo>
                  <a:lnTo>
                    <a:pt x="206" y="28"/>
                  </a:lnTo>
                  <a:lnTo>
                    <a:pt x="208" y="28"/>
                  </a:lnTo>
                  <a:lnTo>
                    <a:pt x="198" y="6"/>
                  </a:lnTo>
                  <a:lnTo>
                    <a:pt x="212" y="2"/>
                  </a:lnTo>
                  <a:lnTo>
                    <a:pt x="214" y="10"/>
                  </a:lnTo>
                  <a:lnTo>
                    <a:pt x="218" y="2"/>
                  </a:lnTo>
                  <a:lnTo>
                    <a:pt x="230" y="4"/>
                  </a:lnTo>
                  <a:lnTo>
                    <a:pt x="228" y="12"/>
                  </a:lnTo>
                  <a:lnTo>
                    <a:pt x="236" y="2"/>
                  </a:lnTo>
                  <a:lnTo>
                    <a:pt x="246" y="8"/>
                  </a:lnTo>
                  <a:lnTo>
                    <a:pt x="236" y="28"/>
                  </a:lnTo>
                  <a:lnTo>
                    <a:pt x="238" y="28"/>
                  </a:lnTo>
                  <a:lnTo>
                    <a:pt x="238" y="36"/>
                  </a:lnTo>
                  <a:close/>
                  <a:moveTo>
                    <a:pt x="64" y="36"/>
                  </a:moveTo>
                  <a:lnTo>
                    <a:pt x="64" y="36"/>
                  </a:lnTo>
                  <a:lnTo>
                    <a:pt x="76" y="42"/>
                  </a:lnTo>
                  <a:lnTo>
                    <a:pt x="84" y="52"/>
                  </a:lnTo>
                  <a:lnTo>
                    <a:pt x="74" y="66"/>
                  </a:lnTo>
                  <a:lnTo>
                    <a:pt x="68" y="84"/>
                  </a:lnTo>
                  <a:lnTo>
                    <a:pt x="62" y="102"/>
                  </a:lnTo>
                  <a:lnTo>
                    <a:pt x="62" y="120"/>
                  </a:lnTo>
                  <a:lnTo>
                    <a:pt x="62" y="126"/>
                  </a:lnTo>
                  <a:lnTo>
                    <a:pt x="34" y="126"/>
                  </a:lnTo>
                  <a:lnTo>
                    <a:pt x="4" y="122"/>
                  </a:lnTo>
                  <a:lnTo>
                    <a:pt x="2" y="110"/>
                  </a:lnTo>
                  <a:lnTo>
                    <a:pt x="0" y="96"/>
                  </a:lnTo>
                  <a:lnTo>
                    <a:pt x="0" y="86"/>
                  </a:lnTo>
                  <a:lnTo>
                    <a:pt x="2" y="76"/>
                  </a:lnTo>
                  <a:lnTo>
                    <a:pt x="10" y="60"/>
                  </a:lnTo>
                  <a:lnTo>
                    <a:pt x="20" y="46"/>
                  </a:lnTo>
                  <a:lnTo>
                    <a:pt x="26" y="40"/>
                  </a:lnTo>
                  <a:lnTo>
                    <a:pt x="32" y="36"/>
                  </a:lnTo>
                  <a:lnTo>
                    <a:pt x="32" y="28"/>
                  </a:lnTo>
                  <a:lnTo>
                    <a:pt x="34" y="28"/>
                  </a:lnTo>
                  <a:lnTo>
                    <a:pt x="24" y="6"/>
                  </a:lnTo>
                  <a:lnTo>
                    <a:pt x="38" y="2"/>
                  </a:lnTo>
                  <a:lnTo>
                    <a:pt x="40" y="10"/>
                  </a:lnTo>
                  <a:lnTo>
                    <a:pt x="44" y="2"/>
                  </a:lnTo>
                  <a:lnTo>
                    <a:pt x="56" y="4"/>
                  </a:lnTo>
                  <a:lnTo>
                    <a:pt x="54" y="12"/>
                  </a:lnTo>
                  <a:lnTo>
                    <a:pt x="62" y="2"/>
                  </a:lnTo>
                  <a:lnTo>
                    <a:pt x="72" y="8"/>
                  </a:lnTo>
                  <a:lnTo>
                    <a:pt x="64" y="28"/>
                  </a:lnTo>
                  <a:lnTo>
                    <a:pt x="64" y="36"/>
                  </a:lnTo>
                  <a:close/>
                  <a:moveTo>
                    <a:pt x="62" y="70"/>
                  </a:moveTo>
                  <a:lnTo>
                    <a:pt x="62" y="70"/>
                  </a:lnTo>
                  <a:lnTo>
                    <a:pt x="62" y="68"/>
                  </a:lnTo>
                  <a:lnTo>
                    <a:pt x="62" y="64"/>
                  </a:lnTo>
                  <a:lnTo>
                    <a:pt x="60" y="60"/>
                  </a:lnTo>
                  <a:lnTo>
                    <a:pt x="56" y="58"/>
                  </a:lnTo>
                  <a:lnTo>
                    <a:pt x="52" y="56"/>
                  </a:lnTo>
                  <a:lnTo>
                    <a:pt x="52" y="54"/>
                  </a:lnTo>
                  <a:lnTo>
                    <a:pt x="46" y="54"/>
                  </a:lnTo>
                  <a:lnTo>
                    <a:pt x="46" y="56"/>
                  </a:lnTo>
                  <a:lnTo>
                    <a:pt x="42" y="58"/>
                  </a:lnTo>
                  <a:lnTo>
                    <a:pt x="38" y="60"/>
                  </a:lnTo>
                  <a:lnTo>
                    <a:pt x="36" y="64"/>
                  </a:lnTo>
                  <a:lnTo>
                    <a:pt x="36" y="68"/>
                  </a:lnTo>
                  <a:lnTo>
                    <a:pt x="36" y="74"/>
                  </a:lnTo>
                  <a:lnTo>
                    <a:pt x="40" y="80"/>
                  </a:lnTo>
                  <a:lnTo>
                    <a:pt x="48" y="84"/>
                  </a:lnTo>
                  <a:lnTo>
                    <a:pt x="50" y="88"/>
                  </a:lnTo>
                  <a:lnTo>
                    <a:pt x="52" y="94"/>
                  </a:lnTo>
                  <a:lnTo>
                    <a:pt x="50" y="96"/>
                  </a:lnTo>
                  <a:lnTo>
                    <a:pt x="48" y="96"/>
                  </a:lnTo>
                  <a:lnTo>
                    <a:pt x="46" y="90"/>
                  </a:lnTo>
                  <a:lnTo>
                    <a:pt x="46" y="86"/>
                  </a:lnTo>
                  <a:lnTo>
                    <a:pt x="36" y="86"/>
                  </a:lnTo>
                  <a:lnTo>
                    <a:pt x="36" y="90"/>
                  </a:lnTo>
                  <a:lnTo>
                    <a:pt x="36" y="96"/>
                  </a:lnTo>
                  <a:lnTo>
                    <a:pt x="38" y="100"/>
                  </a:lnTo>
                  <a:lnTo>
                    <a:pt x="42" y="102"/>
                  </a:lnTo>
                  <a:lnTo>
                    <a:pt x="46" y="104"/>
                  </a:lnTo>
                  <a:lnTo>
                    <a:pt x="46" y="108"/>
                  </a:lnTo>
                  <a:lnTo>
                    <a:pt x="52" y="108"/>
                  </a:lnTo>
                  <a:lnTo>
                    <a:pt x="52" y="104"/>
                  </a:lnTo>
                  <a:lnTo>
                    <a:pt x="58" y="102"/>
                  </a:lnTo>
                  <a:lnTo>
                    <a:pt x="62" y="100"/>
                  </a:lnTo>
                  <a:lnTo>
                    <a:pt x="64" y="96"/>
                  </a:lnTo>
                  <a:lnTo>
                    <a:pt x="64" y="90"/>
                  </a:lnTo>
                  <a:lnTo>
                    <a:pt x="64" y="84"/>
                  </a:lnTo>
                  <a:lnTo>
                    <a:pt x="60" y="80"/>
                  </a:lnTo>
                  <a:lnTo>
                    <a:pt x="54" y="74"/>
                  </a:lnTo>
                  <a:lnTo>
                    <a:pt x="48" y="70"/>
                  </a:lnTo>
                  <a:lnTo>
                    <a:pt x="48" y="66"/>
                  </a:lnTo>
                  <a:lnTo>
                    <a:pt x="48" y="64"/>
                  </a:lnTo>
                  <a:lnTo>
                    <a:pt x="50" y="64"/>
                  </a:lnTo>
                  <a:lnTo>
                    <a:pt x="52" y="68"/>
                  </a:lnTo>
                  <a:lnTo>
                    <a:pt x="52" y="70"/>
                  </a:lnTo>
                  <a:lnTo>
                    <a:pt x="62" y="70"/>
                  </a:lnTo>
                  <a:close/>
                  <a:moveTo>
                    <a:pt x="156" y="42"/>
                  </a:moveTo>
                  <a:lnTo>
                    <a:pt x="156" y="34"/>
                  </a:lnTo>
                  <a:lnTo>
                    <a:pt x="168" y="6"/>
                  </a:lnTo>
                  <a:lnTo>
                    <a:pt x="154" y="0"/>
                  </a:lnTo>
                  <a:lnTo>
                    <a:pt x="144" y="14"/>
                  </a:lnTo>
                  <a:lnTo>
                    <a:pt x="146" y="2"/>
                  </a:lnTo>
                  <a:lnTo>
                    <a:pt x="132" y="0"/>
                  </a:lnTo>
                  <a:lnTo>
                    <a:pt x="126" y="10"/>
                  </a:lnTo>
                  <a:lnTo>
                    <a:pt x="122" y="2"/>
                  </a:lnTo>
                  <a:lnTo>
                    <a:pt x="106" y="6"/>
                  </a:lnTo>
                  <a:lnTo>
                    <a:pt x="118" y="34"/>
                  </a:lnTo>
                  <a:lnTo>
                    <a:pt x="116" y="34"/>
                  </a:lnTo>
                  <a:lnTo>
                    <a:pt x="116" y="44"/>
                  </a:lnTo>
                  <a:lnTo>
                    <a:pt x="106" y="50"/>
                  </a:lnTo>
                  <a:lnTo>
                    <a:pt x="100" y="56"/>
                  </a:lnTo>
                  <a:lnTo>
                    <a:pt x="92" y="64"/>
                  </a:lnTo>
                  <a:lnTo>
                    <a:pt x="86" y="74"/>
                  </a:lnTo>
                  <a:lnTo>
                    <a:pt x="82" y="84"/>
                  </a:lnTo>
                  <a:lnTo>
                    <a:pt x="78" y="96"/>
                  </a:lnTo>
                  <a:lnTo>
                    <a:pt x="76" y="108"/>
                  </a:lnTo>
                  <a:lnTo>
                    <a:pt x="76" y="120"/>
                  </a:lnTo>
                  <a:lnTo>
                    <a:pt x="76" y="138"/>
                  </a:lnTo>
                  <a:lnTo>
                    <a:pt x="80" y="152"/>
                  </a:lnTo>
                  <a:lnTo>
                    <a:pt x="110" y="158"/>
                  </a:lnTo>
                  <a:lnTo>
                    <a:pt x="138" y="158"/>
                  </a:lnTo>
                  <a:lnTo>
                    <a:pt x="166" y="158"/>
                  </a:lnTo>
                  <a:lnTo>
                    <a:pt x="196" y="152"/>
                  </a:lnTo>
                  <a:lnTo>
                    <a:pt x="200" y="138"/>
                  </a:lnTo>
                  <a:lnTo>
                    <a:pt x="200" y="120"/>
                  </a:lnTo>
                  <a:lnTo>
                    <a:pt x="200" y="106"/>
                  </a:lnTo>
                  <a:lnTo>
                    <a:pt x="198" y="94"/>
                  </a:lnTo>
                  <a:lnTo>
                    <a:pt x="194" y="82"/>
                  </a:lnTo>
                  <a:lnTo>
                    <a:pt x="188" y="72"/>
                  </a:lnTo>
                  <a:lnTo>
                    <a:pt x="182" y="62"/>
                  </a:lnTo>
                  <a:lnTo>
                    <a:pt x="174" y="54"/>
                  </a:lnTo>
                  <a:lnTo>
                    <a:pt x="166" y="48"/>
                  </a:lnTo>
                  <a:lnTo>
                    <a:pt x="156" y="42"/>
                  </a:lnTo>
                  <a:close/>
                  <a:moveTo>
                    <a:pt x="154" y="88"/>
                  </a:moveTo>
                  <a:lnTo>
                    <a:pt x="140" y="88"/>
                  </a:lnTo>
                  <a:lnTo>
                    <a:pt x="140" y="86"/>
                  </a:lnTo>
                  <a:lnTo>
                    <a:pt x="140" y="80"/>
                  </a:lnTo>
                  <a:lnTo>
                    <a:pt x="138" y="78"/>
                  </a:lnTo>
                  <a:lnTo>
                    <a:pt x="136" y="80"/>
                  </a:lnTo>
                  <a:lnTo>
                    <a:pt x="134" y="84"/>
                  </a:lnTo>
                  <a:lnTo>
                    <a:pt x="136" y="88"/>
                  </a:lnTo>
                  <a:lnTo>
                    <a:pt x="144" y="94"/>
                  </a:lnTo>
                  <a:lnTo>
                    <a:pt x="152" y="98"/>
                  </a:lnTo>
                  <a:lnTo>
                    <a:pt x="156" y="104"/>
                  </a:lnTo>
                  <a:lnTo>
                    <a:pt x="156" y="112"/>
                  </a:lnTo>
                  <a:lnTo>
                    <a:pt x="156" y="118"/>
                  </a:lnTo>
                  <a:lnTo>
                    <a:pt x="152" y="124"/>
                  </a:lnTo>
                  <a:lnTo>
                    <a:pt x="148" y="128"/>
                  </a:lnTo>
                  <a:lnTo>
                    <a:pt x="142" y="130"/>
                  </a:lnTo>
                  <a:lnTo>
                    <a:pt x="142" y="136"/>
                  </a:lnTo>
                  <a:lnTo>
                    <a:pt x="134" y="136"/>
                  </a:lnTo>
                  <a:lnTo>
                    <a:pt x="134" y="130"/>
                  </a:lnTo>
                  <a:lnTo>
                    <a:pt x="128" y="128"/>
                  </a:lnTo>
                  <a:lnTo>
                    <a:pt x="124" y="126"/>
                  </a:lnTo>
                  <a:lnTo>
                    <a:pt x="120" y="120"/>
                  </a:lnTo>
                  <a:lnTo>
                    <a:pt x="120" y="112"/>
                  </a:lnTo>
                  <a:lnTo>
                    <a:pt x="120" y="108"/>
                  </a:lnTo>
                  <a:lnTo>
                    <a:pt x="134" y="108"/>
                  </a:lnTo>
                  <a:lnTo>
                    <a:pt x="134" y="112"/>
                  </a:lnTo>
                  <a:lnTo>
                    <a:pt x="134" y="120"/>
                  </a:lnTo>
                  <a:lnTo>
                    <a:pt x="138" y="120"/>
                  </a:lnTo>
                  <a:lnTo>
                    <a:pt x="140" y="120"/>
                  </a:lnTo>
                  <a:lnTo>
                    <a:pt x="140" y="116"/>
                  </a:lnTo>
                  <a:lnTo>
                    <a:pt x="140" y="110"/>
                  </a:lnTo>
                  <a:lnTo>
                    <a:pt x="134" y="106"/>
                  </a:lnTo>
                  <a:lnTo>
                    <a:pt x="126" y="98"/>
                  </a:lnTo>
                  <a:lnTo>
                    <a:pt x="122" y="94"/>
                  </a:lnTo>
                  <a:lnTo>
                    <a:pt x="120" y="86"/>
                  </a:lnTo>
                  <a:lnTo>
                    <a:pt x="120" y="80"/>
                  </a:lnTo>
                  <a:lnTo>
                    <a:pt x="124" y="74"/>
                  </a:lnTo>
                  <a:lnTo>
                    <a:pt x="128" y="72"/>
                  </a:lnTo>
                  <a:lnTo>
                    <a:pt x="134" y="70"/>
                  </a:lnTo>
                  <a:lnTo>
                    <a:pt x="134" y="66"/>
                  </a:lnTo>
                  <a:lnTo>
                    <a:pt x="142" y="66"/>
                  </a:lnTo>
                  <a:lnTo>
                    <a:pt x="142" y="70"/>
                  </a:lnTo>
                  <a:lnTo>
                    <a:pt x="148" y="72"/>
                  </a:lnTo>
                  <a:lnTo>
                    <a:pt x="152" y="74"/>
                  </a:lnTo>
                  <a:lnTo>
                    <a:pt x="154" y="80"/>
                  </a:lnTo>
                  <a:lnTo>
                    <a:pt x="154" y="84"/>
                  </a:lnTo>
                  <a:lnTo>
                    <a:pt x="154"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61" name="Freeform 206"/>
            <p:cNvSpPr>
              <a:spLocks noEditPoints="1" noChangeArrowheads="1"/>
            </p:cNvSpPr>
            <p:nvPr/>
          </p:nvSpPr>
          <p:spPr bwMode="auto">
            <a:xfrm>
              <a:off x="10212388" y="4895850"/>
              <a:ext cx="654050" cy="601663"/>
            </a:xfrm>
            <a:custGeom>
              <a:avLst/>
              <a:gdLst>
                <a:gd name="T0" fmla="*/ 2147483646 w 228"/>
                <a:gd name="T1" fmla="*/ 2147483646 h 210"/>
                <a:gd name="T2" fmla="*/ 2147483646 w 228"/>
                <a:gd name="T3" fmla="*/ 2147483646 h 210"/>
                <a:gd name="T4" fmla="*/ 2147483646 w 228"/>
                <a:gd name="T5" fmla="*/ 2147483646 h 210"/>
                <a:gd name="T6" fmla="*/ 2147483646 w 228"/>
                <a:gd name="T7" fmla="*/ 2147483646 h 210"/>
                <a:gd name="T8" fmla="*/ 2147483646 w 228"/>
                <a:gd name="T9" fmla="*/ 2147483646 h 210"/>
                <a:gd name="T10" fmla="*/ 2147483646 w 228"/>
                <a:gd name="T11" fmla="*/ 2147483646 h 210"/>
                <a:gd name="T12" fmla="*/ 2147483646 w 228"/>
                <a:gd name="T13" fmla="*/ 2147483646 h 210"/>
                <a:gd name="T14" fmla="*/ 2147483646 w 228"/>
                <a:gd name="T15" fmla="*/ 2147483646 h 210"/>
                <a:gd name="T16" fmla="*/ 2147483646 w 228"/>
                <a:gd name="T17" fmla="*/ 2147483646 h 210"/>
                <a:gd name="T18" fmla="*/ 2147483646 w 228"/>
                <a:gd name="T19" fmla="*/ 2147483646 h 210"/>
                <a:gd name="T20" fmla="*/ 2147483646 w 228"/>
                <a:gd name="T21" fmla="*/ 2147483646 h 210"/>
                <a:gd name="T22" fmla="*/ 2147483646 w 228"/>
                <a:gd name="T23" fmla="*/ 2147483646 h 210"/>
                <a:gd name="T24" fmla="*/ 2147483646 w 228"/>
                <a:gd name="T25" fmla="*/ 2147483646 h 210"/>
                <a:gd name="T26" fmla="*/ 2147483646 w 228"/>
                <a:gd name="T27" fmla="*/ 2147483646 h 210"/>
                <a:gd name="T28" fmla="*/ 2147483646 w 228"/>
                <a:gd name="T29" fmla="*/ 2147483646 h 210"/>
                <a:gd name="T30" fmla="*/ 2147483646 w 228"/>
                <a:gd name="T31" fmla="*/ 2147483646 h 210"/>
                <a:gd name="T32" fmla="*/ 2147483646 w 228"/>
                <a:gd name="T33" fmla="*/ 2147483646 h 210"/>
                <a:gd name="T34" fmla="*/ 2147483646 w 228"/>
                <a:gd name="T35" fmla="*/ 2147483646 h 210"/>
                <a:gd name="T36" fmla="*/ 2147483646 w 228"/>
                <a:gd name="T37" fmla="*/ 2147483646 h 210"/>
                <a:gd name="T38" fmla="*/ 2147483646 w 228"/>
                <a:gd name="T39" fmla="*/ 2147483646 h 210"/>
                <a:gd name="T40" fmla="*/ 2147483646 w 228"/>
                <a:gd name="T41" fmla="*/ 2147483646 h 210"/>
                <a:gd name="T42" fmla="*/ 2147483646 w 228"/>
                <a:gd name="T43" fmla="*/ 2147483646 h 210"/>
                <a:gd name="T44" fmla="*/ 2147483646 w 228"/>
                <a:gd name="T45" fmla="*/ 2147483646 h 210"/>
                <a:gd name="T46" fmla="*/ 2147483646 w 228"/>
                <a:gd name="T47" fmla="*/ 2147483646 h 210"/>
                <a:gd name="T48" fmla="*/ 2147483646 w 228"/>
                <a:gd name="T49" fmla="*/ 2147483646 h 210"/>
                <a:gd name="T50" fmla="*/ 2147483646 w 228"/>
                <a:gd name="T51" fmla="*/ 2147483646 h 210"/>
                <a:gd name="T52" fmla="*/ 2147483646 w 228"/>
                <a:gd name="T53" fmla="*/ 2147483646 h 210"/>
                <a:gd name="T54" fmla="*/ 2147483646 w 228"/>
                <a:gd name="T55" fmla="*/ 2147483646 h 210"/>
                <a:gd name="T56" fmla="*/ 2147483646 w 228"/>
                <a:gd name="T57" fmla="*/ 2147483646 h 210"/>
                <a:gd name="T58" fmla="*/ 2147483646 w 228"/>
                <a:gd name="T59" fmla="*/ 2147483646 h 210"/>
                <a:gd name="T60" fmla="*/ 0 w 228"/>
                <a:gd name="T61" fmla="*/ 2147483646 h 210"/>
                <a:gd name="T62" fmla="*/ 2147483646 w 228"/>
                <a:gd name="T63" fmla="*/ 2147483646 h 210"/>
                <a:gd name="T64" fmla="*/ 2147483646 w 228"/>
                <a:gd name="T65" fmla="*/ 2147483646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8" h="210">
                  <a:moveTo>
                    <a:pt x="212" y="126"/>
                  </a:moveTo>
                  <a:lnTo>
                    <a:pt x="212" y="194"/>
                  </a:lnTo>
                  <a:lnTo>
                    <a:pt x="210" y="200"/>
                  </a:lnTo>
                  <a:lnTo>
                    <a:pt x="206" y="204"/>
                  </a:lnTo>
                  <a:lnTo>
                    <a:pt x="202" y="208"/>
                  </a:lnTo>
                  <a:lnTo>
                    <a:pt x="196" y="210"/>
                  </a:lnTo>
                  <a:lnTo>
                    <a:pt x="36" y="210"/>
                  </a:lnTo>
                  <a:lnTo>
                    <a:pt x="30" y="208"/>
                  </a:lnTo>
                  <a:lnTo>
                    <a:pt x="24" y="204"/>
                  </a:lnTo>
                  <a:lnTo>
                    <a:pt x="22" y="200"/>
                  </a:lnTo>
                  <a:lnTo>
                    <a:pt x="20" y="194"/>
                  </a:lnTo>
                  <a:lnTo>
                    <a:pt x="20" y="126"/>
                  </a:lnTo>
                  <a:lnTo>
                    <a:pt x="92" y="126"/>
                  </a:lnTo>
                  <a:lnTo>
                    <a:pt x="92" y="136"/>
                  </a:lnTo>
                  <a:lnTo>
                    <a:pt x="106" y="136"/>
                  </a:lnTo>
                  <a:lnTo>
                    <a:pt x="106" y="154"/>
                  </a:lnTo>
                  <a:lnTo>
                    <a:pt x="126" y="154"/>
                  </a:lnTo>
                  <a:lnTo>
                    <a:pt x="126" y="136"/>
                  </a:lnTo>
                  <a:lnTo>
                    <a:pt x="140" y="136"/>
                  </a:lnTo>
                  <a:lnTo>
                    <a:pt x="140" y="126"/>
                  </a:lnTo>
                  <a:lnTo>
                    <a:pt x="210" y="126"/>
                  </a:lnTo>
                  <a:lnTo>
                    <a:pt x="212" y="126"/>
                  </a:lnTo>
                  <a:close/>
                  <a:moveTo>
                    <a:pt x="62" y="24"/>
                  </a:moveTo>
                  <a:lnTo>
                    <a:pt x="62" y="24"/>
                  </a:lnTo>
                  <a:lnTo>
                    <a:pt x="70" y="18"/>
                  </a:lnTo>
                  <a:lnTo>
                    <a:pt x="78" y="10"/>
                  </a:lnTo>
                  <a:lnTo>
                    <a:pt x="88" y="6"/>
                  </a:lnTo>
                  <a:lnTo>
                    <a:pt x="100" y="2"/>
                  </a:lnTo>
                  <a:lnTo>
                    <a:pt x="112" y="0"/>
                  </a:lnTo>
                  <a:lnTo>
                    <a:pt x="124" y="2"/>
                  </a:lnTo>
                  <a:lnTo>
                    <a:pt x="136" y="4"/>
                  </a:lnTo>
                  <a:lnTo>
                    <a:pt x="148" y="8"/>
                  </a:lnTo>
                  <a:lnTo>
                    <a:pt x="158" y="16"/>
                  </a:lnTo>
                  <a:lnTo>
                    <a:pt x="168" y="24"/>
                  </a:lnTo>
                  <a:lnTo>
                    <a:pt x="160" y="30"/>
                  </a:lnTo>
                  <a:lnTo>
                    <a:pt x="146" y="30"/>
                  </a:lnTo>
                  <a:lnTo>
                    <a:pt x="138" y="26"/>
                  </a:lnTo>
                  <a:lnTo>
                    <a:pt x="130" y="22"/>
                  </a:lnTo>
                  <a:lnTo>
                    <a:pt x="122" y="20"/>
                  </a:lnTo>
                  <a:lnTo>
                    <a:pt x="112" y="20"/>
                  </a:lnTo>
                  <a:lnTo>
                    <a:pt x="96" y="24"/>
                  </a:lnTo>
                  <a:lnTo>
                    <a:pt x="90" y="26"/>
                  </a:lnTo>
                  <a:lnTo>
                    <a:pt x="84" y="30"/>
                  </a:lnTo>
                  <a:lnTo>
                    <a:pt x="70" y="30"/>
                  </a:lnTo>
                  <a:lnTo>
                    <a:pt x="62" y="24"/>
                  </a:lnTo>
                  <a:close/>
                  <a:moveTo>
                    <a:pt x="18" y="36"/>
                  </a:moveTo>
                  <a:lnTo>
                    <a:pt x="210" y="36"/>
                  </a:lnTo>
                  <a:lnTo>
                    <a:pt x="218" y="38"/>
                  </a:lnTo>
                  <a:lnTo>
                    <a:pt x="222" y="42"/>
                  </a:lnTo>
                  <a:lnTo>
                    <a:pt x="226" y="48"/>
                  </a:lnTo>
                  <a:lnTo>
                    <a:pt x="228" y="54"/>
                  </a:lnTo>
                  <a:lnTo>
                    <a:pt x="228" y="94"/>
                  </a:lnTo>
                  <a:lnTo>
                    <a:pt x="226" y="100"/>
                  </a:lnTo>
                  <a:lnTo>
                    <a:pt x="222" y="106"/>
                  </a:lnTo>
                  <a:lnTo>
                    <a:pt x="218" y="110"/>
                  </a:lnTo>
                  <a:lnTo>
                    <a:pt x="210" y="112"/>
                  </a:lnTo>
                  <a:lnTo>
                    <a:pt x="18" y="112"/>
                  </a:lnTo>
                  <a:lnTo>
                    <a:pt x="12" y="110"/>
                  </a:lnTo>
                  <a:lnTo>
                    <a:pt x="6" y="106"/>
                  </a:lnTo>
                  <a:lnTo>
                    <a:pt x="2" y="100"/>
                  </a:lnTo>
                  <a:lnTo>
                    <a:pt x="0" y="94"/>
                  </a:lnTo>
                  <a:lnTo>
                    <a:pt x="0" y="54"/>
                  </a:lnTo>
                  <a:lnTo>
                    <a:pt x="2" y="48"/>
                  </a:lnTo>
                  <a:lnTo>
                    <a:pt x="6" y="42"/>
                  </a:lnTo>
                  <a:lnTo>
                    <a:pt x="12" y="38"/>
                  </a:lnTo>
                  <a:lnTo>
                    <a:pt x="18" y="3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62" name="Freeform 201"/>
            <p:cNvSpPr>
              <a:spLocks noEditPoints="1" noChangeArrowheads="1"/>
            </p:cNvSpPr>
            <p:nvPr/>
          </p:nvSpPr>
          <p:spPr bwMode="auto">
            <a:xfrm>
              <a:off x="9213850" y="1325563"/>
              <a:ext cx="733425" cy="612775"/>
            </a:xfrm>
            <a:custGeom>
              <a:avLst/>
              <a:gdLst>
                <a:gd name="T0" fmla="*/ 2147483646 w 222"/>
                <a:gd name="T1" fmla="*/ 2147483646 h 186"/>
                <a:gd name="T2" fmla="*/ 2147483646 w 222"/>
                <a:gd name="T3" fmla="*/ 2147483646 h 186"/>
                <a:gd name="T4" fmla="*/ 2147483646 w 222"/>
                <a:gd name="T5" fmla="*/ 2147483646 h 186"/>
                <a:gd name="T6" fmla="*/ 2147483646 w 222"/>
                <a:gd name="T7" fmla="*/ 2147483646 h 186"/>
                <a:gd name="T8" fmla="*/ 2147483646 w 222"/>
                <a:gd name="T9" fmla="*/ 2147483646 h 186"/>
                <a:gd name="T10" fmla="*/ 2147483646 w 222"/>
                <a:gd name="T11" fmla="*/ 2147483646 h 186"/>
                <a:gd name="T12" fmla="*/ 2147483646 w 222"/>
                <a:gd name="T13" fmla="*/ 0 h 186"/>
                <a:gd name="T14" fmla="*/ 2147483646 w 222"/>
                <a:gd name="T15" fmla="*/ 2147483646 h 186"/>
                <a:gd name="T16" fmla="*/ 2147483646 w 222"/>
                <a:gd name="T17" fmla="*/ 2147483646 h 186"/>
                <a:gd name="T18" fmla="*/ 2147483646 w 222"/>
                <a:gd name="T19" fmla="*/ 2147483646 h 186"/>
                <a:gd name="T20" fmla="*/ 2147483646 w 222"/>
                <a:gd name="T21" fmla="*/ 2147483646 h 186"/>
                <a:gd name="T22" fmla="*/ 2147483646 w 222"/>
                <a:gd name="T23" fmla="*/ 2147483646 h 186"/>
                <a:gd name="T24" fmla="*/ 2147483646 w 222"/>
                <a:gd name="T25" fmla="*/ 2147483646 h 186"/>
                <a:gd name="T26" fmla="*/ 2147483646 w 222"/>
                <a:gd name="T27" fmla="*/ 2147483646 h 186"/>
                <a:gd name="T28" fmla="*/ 2147483646 w 222"/>
                <a:gd name="T29" fmla="*/ 2147483646 h 186"/>
                <a:gd name="T30" fmla="*/ 2147483646 w 222"/>
                <a:gd name="T31" fmla="*/ 2147483646 h 186"/>
                <a:gd name="T32" fmla="*/ 2147483646 w 222"/>
                <a:gd name="T33" fmla="*/ 2147483646 h 186"/>
                <a:gd name="T34" fmla="*/ 2147483646 w 222"/>
                <a:gd name="T35" fmla="*/ 2147483646 h 186"/>
                <a:gd name="T36" fmla="*/ 2147483646 w 222"/>
                <a:gd name="T37" fmla="*/ 2147483646 h 186"/>
                <a:gd name="T38" fmla="*/ 2147483646 w 222"/>
                <a:gd name="T39" fmla="*/ 2147483646 h 186"/>
                <a:gd name="T40" fmla="*/ 2147483646 w 222"/>
                <a:gd name="T41" fmla="*/ 2147483646 h 186"/>
                <a:gd name="T42" fmla="*/ 2147483646 w 222"/>
                <a:gd name="T43" fmla="*/ 2147483646 h 186"/>
                <a:gd name="T44" fmla="*/ 2147483646 w 222"/>
                <a:gd name="T45" fmla="*/ 2147483646 h 186"/>
                <a:gd name="T46" fmla="*/ 2147483646 w 222"/>
                <a:gd name="T47" fmla="*/ 2147483646 h 186"/>
                <a:gd name="T48" fmla="*/ 2147483646 w 222"/>
                <a:gd name="T49" fmla="*/ 2147483646 h 186"/>
                <a:gd name="T50" fmla="*/ 2147483646 w 222"/>
                <a:gd name="T51" fmla="*/ 2147483646 h 186"/>
                <a:gd name="T52" fmla="*/ 2147483646 w 222"/>
                <a:gd name="T53" fmla="*/ 2147483646 h 186"/>
                <a:gd name="T54" fmla="*/ 2147483646 w 222"/>
                <a:gd name="T55" fmla="*/ 2147483646 h 186"/>
                <a:gd name="T56" fmla="*/ 2147483646 w 222"/>
                <a:gd name="T57" fmla="*/ 2147483646 h 186"/>
                <a:gd name="T58" fmla="*/ 2147483646 w 222"/>
                <a:gd name="T59" fmla="*/ 2147483646 h 186"/>
                <a:gd name="T60" fmla="*/ 2147483646 w 222"/>
                <a:gd name="T61" fmla="*/ 2147483646 h 186"/>
                <a:gd name="T62" fmla="*/ 2147483646 w 222"/>
                <a:gd name="T63" fmla="*/ 2147483646 h 186"/>
                <a:gd name="T64" fmla="*/ 2147483646 w 222"/>
                <a:gd name="T65" fmla="*/ 2147483646 h 186"/>
                <a:gd name="T66" fmla="*/ 2147483646 w 222"/>
                <a:gd name="T67" fmla="*/ 2147483646 h 186"/>
                <a:gd name="T68" fmla="*/ 2147483646 w 222"/>
                <a:gd name="T69" fmla="*/ 2147483646 h 186"/>
                <a:gd name="T70" fmla="*/ 2147483646 w 222"/>
                <a:gd name="T71" fmla="*/ 2147483646 h 186"/>
                <a:gd name="T72" fmla="*/ 2147483646 w 222"/>
                <a:gd name="T73" fmla="*/ 2147483646 h 186"/>
                <a:gd name="T74" fmla="*/ 2147483646 w 222"/>
                <a:gd name="T75" fmla="*/ 2147483646 h 186"/>
                <a:gd name="T76" fmla="*/ 2147483646 w 222"/>
                <a:gd name="T77" fmla="*/ 2147483646 h 186"/>
                <a:gd name="T78" fmla="*/ 2147483646 w 222"/>
                <a:gd name="T79" fmla="*/ 2147483646 h 186"/>
                <a:gd name="T80" fmla="*/ 2147483646 w 222"/>
                <a:gd name="T81" fmla="*/ 2147483646 h 186"/>
                <a:gd name="T82" fmla="*/ 2147483646 w 222"/>
                <a:gd name="T83" fmla="*/ 2147483646 h 186"/>
                <a:gd name="T84" fmla="*/ 2147483646 w 222"/>
                <a:gd name="T85" fmla="*/ 2147483646 h 186"/>
                <a:gd name="T86" fmla="*/ 2147483646 w 222"/>
                <a:gd name="T87" fmla="*/ 2147483646 h 186"/>
                <a:gd name="T88" fmla="*/ 2147483646 w 222"/>
                <a:gd name="T89" fmla="*/ 2147483646 h 186"/>
                <a:gd name="T90" fmla="*/ 2147483646 w 222"/>
                <a:gd name="T91" fmla="*/ 2147483646 h 186"/>
                <a:gd name="T92" fmla="*/ 2147483646 w 222"/>
                <a:gd name="T93" fmla="*/ 2147483646 h 186"/>
                <a:gd name="T94" fmla="*/ 0 w 222"/>
                <a:gd name="T95" fmla="*/ 2147483646 h 1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2" h="186">
                  <a:moveTo>
                    <a:pt x="170" y="6"/>
                  </a:moveTo>
                  <a:lnTo>
                    <a:pt x="194" y="6"/>
                  </a:lnTo>
                  <a:lnTo>
                    <a:pt x="194" y="40"/>
                  </a:lnTo>
                  <a:lnTo>
                    <a:pt x="184" y="44"/>
                  </a:lnTo>
                  <a:lnTo>
                    <a:pt x="170" y="48"/>
                  </a:lnTo>
                  <a:lnTo>
                    <a:pt x="170" y="6"/>
                  </a:lnTo>
                  <a:close/>
                  <a:moveTo>
                    <a:pt x="194" y="84"/>
                  </a:moveTo>
                  <a:lnTo>
                    <a:pt x="194" y="186"/>
                  </a:lnTo>
                  <a:lnTo>
                    <a:pt x="170" y="186"/>
                  </a:lnTo>
                  <a:lnTo>
                    <a:pt x="170" y="96"/>
                  </a:lnTo>
                  <a:lnTo>
                    <a:pt x="186" y="78"/>
                  </a:lnTo>
                  <a:lnTo>
                    <a:pt x="194" y="84"/>
                  </a:lnTo>
                  <a:close/>
                  <a:moveTo>
                    <a:pt x="198" y="0"/>
                  </a:moveTo>
                  <a:lnTo>
                    <a:pt x="222" y="0"/>
                  </a:lnTo>
                  <a:lnTo>
                    <a:pt x="222" y="186"/>
                  </a:lnTo>
                  <a:lnTo>
                    <a:pt x="198" y="186"/>
                  </a:lnTo>
                  <a:lnTo>
                    <a:pt x="198" y="82"/>
                  </a:lnTo>
                  <a:lnTo>
                    <a:pt x="202" y="62"/>
                  </a:lnTo>
                  <a:lnTo>
                    <a:pt x="210" y="36"/>
                  </a:lnTo>
                  <a:lnTo>
                    <a:pt x="198" y="40"/>
                  </a:lnTo>
                  <a:lnTo>
                    <a:pt x="198" y="0"/>
                  </a:lnTo>
                  <a:close/>
                  <a:moveTo>
                    <a:pt x="140" y="30"/>
                  </a:moveTo>
                  <a:lnTo>
                    <a:pt x="164" y="30"/>
                  </a:lnTo>
                  <a:lnTo>
                    <a:pt x="164" y="48"/>
                  </a:lnTo>
                  <a:lnTo>
                    <a:pt x="158" y="50"/>
                  </a:lnTo>
                  <a:lnTo>
                    <a:pt x="164" y="56"/>
                  </a:lnTo>
                  <a:lnTo>
                    <a:pt x="164" y="68"/>
                  </a:lnTo>
                  <a:lnTo>
                    <a:pt x="140" y="92"/>
                  </a:lnTo>
                  <a:lnTo>
                    <a:pt x="140" y="30"/>
                  </a:lnTo>
                  <a:close/>
                  <a:moveTo>
                    <a:pt x="164" y="100"/>
                  </a:moveTo>
                  <a:lnTo>
                    <a:pt x="164" y="186"/>
                  </a:lnTo>
                  <a:lnTo>
                    <a:pt x="140" y="186"/>
                  </a:lnTo>
                  <a:lnTo>
                    <a:pt x="140" y="126"/>
                  </a:lnTo>
                  <a:lnTo>
                    <a:pt x="164" y="100"/>
                  </a:lnTo>
                  <a:close/>
                  <a:moveTo>
                    <a:pt x="112" y="44"/>
                  </a:moveTo>
                  <a:lnTo>
                    <a:pt x="136" y="44"/>
                  </a:lnTo>
                  <a:lnTo>
                    <a:pt x="136" y="98"/>
                  </a:lnTo>
                  <a:lnTo>
                    <a:pt x="126" y="108"/>
                  </a:lnTo>
                  <a:lnTo>
                    <a:pt x="122" y="102"/>
                  </a:lnTo>
                  <a:lnTo>
                    <a:pt x="116" y="94"/>
                  </a:lnTo>
                  <a:lnTo>
                    <a:pt x="112" y="94"/>
                  </a:lnTo>
                  <a:lnTo>
                    <a:pt x="112" y="44"/>
                  </a:lnTo>
                  <a:close/>
                  <a:moveTo>
                    <a:pt x="136" y="130"/>
                  </a:moveTo>
                  <a:lnTo>
                    <a:pt x="136" y="186"/>
                  </a:lnTo>
                  <a:lnTo>
                    <a:pt x="112" y="186"/>
                  </a:lnTo>
                  <a:lnTo>
                    <a:pt x="112" y="126"/>
                  </a:lnTo>
                  <a:lnTo>
                    <a:pt x="116" y="132"/>
                  </a:lnTo>
                  <a:lnTo>
                    <a:pt x="124" y="142"/>
                  </a:lnTo>
                  <a:lnTo>
                    <a:pt x="134" y="132"/>
                  </a:lnTo>
                  <a:lnTo>
                    <a:pt x="136" y="130"/>
                  </a:lnTo>
                  <a:close/>
                  <a:moveTo>
                    <a:pt x="84" y="62"/>
                  </a:moveTo>
                  <a:lnTo>
                    <a:pt x="108" y="62"/>
                  </a:lnTo>
                  <a:lnTo>
                    <a:pt x="108" y="98"/>
                  </a:lnTo>
                  <a:lnTo>
                    <a:pt x="106" y="98"/>
                  </a:lnTo>
                  <a:lnTo>
                    <a:pt x="84" y="112"/>
                  </a:lnTo>
                  <a:lnTo>
                    <a:pt x="84" y="62"/>
                  </a:lnTo>
                  <a:close/>
                  <a:moveTo>
                    <a:pt x="108" y="124"/>
                  </a:moveTo>
                  <a:lnTo>
                    <a:pt x="108" y="186"/>
                  </a:lnTo>
                  <a:lnTo>
                    <a:pt x="84" y="186"/>
                  </a:lnTo>
                  <a:lnTo>
                    <a:pt x="84" y="140"/>
                  </a:lnTo>
                  <a:lnTo>
                    <a:pt x="108" y="124"/>
                  </a:lnTo>
                  <a:close/>
                  <a:moveTo>
                    <a:pt x="56" y="78"/>
                  </a:moveTo>
                  <a:lnTo>
                    <a:pt x="80" y="78"/>
                  </a:lnTo>
                  <a:lnTo>
                    <a:pt x="80" y="116"/>
                  </a:lnTo>
                  <a:lnTo>
                    <a:pt x="64" y="126"/>
                  </a:lnTo>
                  <a:lnTo>
                    <a:pt x="56" y="118"/>
                  </a:lnTo>
                  <a:lnTo>
                    <a:pt x="56" y="78"/>
                  </a:lnTo>
                  <a:close/>
                  <a:moveTo>
                    <a:pt x="80" y="142"/>
                  </a:moveTo>
                  <a:lnTo>
                    <a:pt x="80" y="186"/>
                  </a:lnTo>
                  <a:lnTo>
                    <a:pt x="56" y="186"/>
                  </a:lnTo>
                  <a:lnTo>
                    <a:pt x="56" y="150"/>
                  </a:lnTo>
                  <a:lnTo>
                    <a:pt x="60" y="156"/>
                  </a:lnTo>
                  <a:lnTo>
                    <a:pt x="68" y="150"/>
                  </a:lnTo>
                  <a:lnTo>
                    <a:pt x="80" y="142"/>
                  </a:lnTo>
                  <a:close/>
                  <a:moveTo>
                    <a:pt x="28" y="66"/>
                  </a:moveTo>
                  <a:lnTo>
                    <a:pt x="52" y="66"/>
                  </a:lnTo>
                  <a:lnTo>
                    <a:pt x="52" y="114"/>
                  </a:lnTo>
                  <a:lnTo>
                    <a:pt x="50" y="114"/>
                  </a:lnTo>
                  <a:lnTo>
                    <a:pt x="44" y="108"/>
                  </a:lnTo>
                  <a:lnTo>
                    <a:pt x="38" y="112"/>
                  </a:lnTo>
                  <a:lnTo>
                    <a:pt x="28" y="118"/>
                  </a:lnTo>
                  <a:lnTo>
                    <a:pt x="28" y="66"/>
                  </a:lnTo>
                  <a:close/>
                  <a:moveTo>
                    <a:pt x="52" y="146"/>
                  </a:moveTo>
                  <a:lnTo>
                    <a:pt x="52" y="186"/>
                  </a:lnTo>
                  <a:lnTo>
                    <a:pt x="28" y="186"/>
                  </a:lnTo>
                  <a:lnTo>
                    <a:pt x="28" y="144"/>
                  </a:lnTo>
                  <a:lnTo>
                    <a:pt x="42" y="136"/>
                  </a:lnTo>
                  <a:lnTo>
                    <a:pt x="52" y="146"/>
                  </a:lnTo>
                  <a:close/>
                  <a:moveTo>
                    <a:pt x="0" y="88"/>
                  </a:moveTo>
                  <a:lnTo>
                    <a:pt x="24" y="88"/>
                  </a:lnTo>
                  <a:lnTo>
                    <a:pt x="24" y="120"/>
                  </a:lnTo>
                  <a:lnTo>
                    <a:pt x="10" y="128"/>
                  </a:lnTo>
                  <a:lnTo>
                    <a:pt x="20" y="148"/>
                  </a:lnTo>
                  <a:lnTo>
                    <a:pt x="24" y="146"/>
                  </a:lnTo>
                  <a:lnTo>
                    <a:pt x="24" y="186"/>
                  </a:lnTo>
                  <a:lnTo>
                    <a:pt x="0" y="186"/>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2644" name="组合 16"/>
          <p:cNvGrpSpPr/>
          <p:nvPr/>
        </p:nvGrpSpPr>
        <p:grpSpPr bwMode="auto">
          <a:xfrm>
            <a:off x="3114675" y="3214688"/>
            <a:ext cx="3046413" cy="608012"/>
            <a:chOff x="0" y="0"/>
            <a:chExt cx="3046360" cy="608478"/>
          </a:xfrm>
        </p:grpSpPr>
        <p:sp>
          <p:nvSpPr>
            <p:cNvPr id="30" name="矩形 13"/>
            <p:cNvSpPr>
              <a:spLocks noChangeArrowheads="1"/>
            </p:cNvSpPr>
            <p:nvPr/>
          </p:nvSpPr>
          <p:spPr bwMode="auto">
            <a:xfrm>
              <a:off x="0" y="208121"/>
              <a:ext cx="3046360" cy="40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31" name="文本框 83"/>
            <p:cNvSpPr txBox="1">
              <a:spLocks noChangeArrowheads="1"/>
            </p:cNvSpPr>
            <p:nvPr/>
          </p:nvSpPr>
          <p:spPr bwMode="auto">
            <a:xfrm>
              <a:off x="134936" y="0"/>
              <a:ext cx="747699" cy="2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100" dirty="0">
                <a:solidFill>
                  <a:schemeClr val="tx1">
                    <a:lumMod val="65000"/>
                    <a:lumOff val="35000"/>
                  </a:schemeClr>
                </a:solidFill>
              </a:endParaRPr>
            </a:p>
          </p:txBody>
        </p:sp>
        <p:cxnSp>
          <p:nvCxnSpPr>
            <p:cNvPr id="32" name="直接连接符 120"/>
            <p:cNvCxnSpPr>
              <a:cxnSpLocks noChangeShapeType="1"/>
            </p:cNvCxnSpPr>
            <p:nvPr/>
          </p:nvCxnSpPr>
          <p:spPr bwMode="auto">
            <a:xfrm>
              <a:off x="103186" y="46072"/>
              <a:ext cx="0" cy="169993"/>
            </a:xfrm>
            <a:prstGeom prst="line">
              <a:avLst/>
            </a:prstGeom>
            <a:noFill/>
            <a:ln w="9525">
              <a:solidFill>
                <a:schemeClr val="tx1">
                  <a:lumMod val="75000"/>
                  <a:lumOff val="25000"/>
                </a:schemeClr>
              </a:solidFill>
              <a:round/>
            </a:ln>
            <a:extLst>
              <a:ext uri="{909E8E84-426E-40DD-AFC4-6F175D3DCCD1}">
                <a14:hiddenFill xmlns:a14="http://schemas.microsoft.com/office/drawing/2010/main">
                  <a:noFill/>
                </a14:hiddenFill>
              </a:ext>
            </a:extLst>
          </p:spPr>
        </p:cxnSp>
      </p:grpSp>
      <p:grpSp>
        <p:nvGrpSpPr>
          <p:cNvPr id="112645" name="组合 21"/>
          <p:cNvGrpSpPr/>
          <p:nvPr/>
        </p:nvGrpSpPr>
        <p:grpSpPr bwMode="auto">
          <a:xfrm>
            <a:off x="3094038" y="1757363"/>
            <a:ext cx="3046412" cy="608012"/>
            <a:chOff x="0" y="0"/>
            <a:chExt cx="3046360" cy="607741"/>
          </a:xfrm>
        </p:grpSpPr>
        <p:sp>
          <p:nvSpPr>
            <p:cNvPr id="34" name="矩形 13"/>
            <p:cNvSpPr>
              <a:spLocks noChangeArrowheads="1"/>
            </p:cNvSpPr>
            <p:nvPr/>
          </p:nvSpPr>
          <p:spPr bwMode="auto">
            <a:xfrm>
              <a:off x="0" y="207869"/>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35" name="文本框 83"/>
            <p:cNvSpPr txBox="1">
              <a:spLocks noChangeArrowheads="1"/>
            </p:cNvSpPr>
            <p:nvPr/>
          </p:nvSpPr>
          <p:spPr bwMode="auto">
            <a:xfrm>
              <a:off x="134935" y="0"/>
              <a:ext cx="747700" cy="26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100" dirty="0">
                <a:solidFill>
                  <a:schemeClr val="tx1">
                    <a:lumMod val="65000"/>
                    <a:lumOff val="35000"/>
                  </a:schemeClr>
                </a:solidFill>
              </a:endParaRPr>
            </a:p>
          </p:txBody>
        </p:sp>
        <p:cxnSp>
          <p:nvCxnSpPr>
            <p:cNvPr id="112652"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grpSp>
        <p:nvGrpSpPr>
          <p:cNvPr id="112646" name="组合 28"/>
          <p:cNvGrpSpPr/>
          <p:nvPr/>
        </p:nvGrpSpPr>
        <p:grpSpPr bwMode="auto">
          <a:xfrm>
            <a:off x="3114675" y="4775200"/>
            <a:ext cx="3046413" cy="608013"/>
            <a:chOff x="0" y="0"/>
            <a:chExt cx="3046360" cy="608479"/>
          </a:xfrm>
        </p:grpSpPr>
        <p:sp>
          <p:nvSpPr>
            <p:cNvPr id="38" name="矩形 13"/>
            <p:cNvSpPr>
              <a:spLocks noChangeArrowheads="1"/>
            </p:cNvSpPr>
            <p:nvPr/>
          </p:nvSpPr>
          <p:spPr bwMode="auto">
            <a:xfrm>
              <a:off x="0" y="208122"/>
              <a:ext cx="3046360" cy="40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39" name="文本框 83"/>
            <p:cNvSpPr txBox="1">
              <a:spLocks noChangeArrowheads="1"/>
            </p:cNvSpPr>
            <p:nvPr/>
          </p:nvSpPr>
          <p:spPr bwMode="auto">
            <a:xfrm>
              <a:off x="134936" y="0"/>
              <a:ext cx="747699" cy="262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100" dirty="0">
                <a:solidFill>
                  <a:schemeClr val="tx1">
                    <a:lumMod val="65000"/>
                    <a:lumOff val="35000"/>
                  </a:schemeClr>
                </a:solidFill>
              </a:endParaRPr>
            </a:p>
          </p:txBody>
        </p:sp>
        <p:cxnSp>
          <p:nvCxnSpPr>
            <p:cNvPr id="112649" name="直接连接符 120"/>
            <p:cNvCxnSpPr>
              <a:cxnSpLocks noChangeShapeType="1"/>
            </p:cNvCxnSpPr>
            <p:nvPr/>
          </p:nvCxnSpPr>
          <p:spPr bwMode="auto">
            <a:xfrm>
              <a:off x="103604" y="45691"/>
              <a:ext cx="0" cy="170228"/>
            </a:xfrm>
            <a:prstGeom prst="line">
              <a:avLst/>
            </a:prstGeom>
            <a:noFill/>
            <a:ln w="9525">
              <a:solidFill>
                <a:srgbClr val="2C3441"/>
              </a:solidFill>
              <a:round/>
            </a:ln>
            <a:extLst>
              <a:ext uri="{909E8E84-426E-40DD-AFC4-6F175D3DCCD1}">
                <a14:hiddenFill xmlns:a14="http://schemas.microsoft.com/office/drawing/2010/main">
                  <a:noFill/>
                </a14:hiddenFill>
              </a:ext>
            </a:extLst>
          </p:spPr>
        </p:cxnSp>
      </p:gr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8"/>
          <p:cNvGrpSpPr/>
          <p:nvPr/>
        </p:nvGrpSpPr>
        <p:grpSpPr bwMode="auto">
          <a:xfrm>
            <a:off x="0" y="0"/>
            <a:ext cx="4965700" cy="6858000"/>
            <a:chOff x="0" y="0"/>
            <a:chExt cx="4965700" cy="6858000"/>
          </a:xfrm>
        </p:grpSpPr>
        <p:pic>
          <p:nvPicPr>
            <p:cNvPr id="113682"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8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41" name="Oval 6"/>
          <p:cNvSpPr>
            <a:spLocks noChangeArrowheads="1"/>
          </p:cNvSpPr>
          <p:nvPr/>
        </p:nvSpPr>
        <p:spPr bwMode="auto">
          <a:xfrm>
            <a:off x="3406775" y="1865313"/>
            <a:ext cx="3767138" cy="3770312"/>
          </a:xfrm>
          <a:prstGeom prst="ellipse">
            <a:avLst/>
          </a:prstGeom>
          <a:noFill/>
          <a:ln w="9" cmpd="sng">
            <a:solidFill>
              <a:schemeClr val="tx1">
                <a:lumMod val="75000"/>
                <a:lumOff val="25000"/>
              </a:schemeClr>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2" name="Oval 10"/>
          <p:cNvSpPr>
            <a:spLocks noChangeArrowheads="1"/>
          </p:cNvSpPr>
          <p:nvPr/>
        </p:nvSpPr>
        <p:spPr bwMode="auto">
          <a:xfrm>
            <a:off x="6230938" y="2036763"/>
            <a:ext cx="438150" cy="439737"/>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dirty="0">
                <a:solidFill>
                  <a:schemeClr val="bg1"/>
                </a:solidFill>
                <a:latin typeface="微软雅黑" panose="020B0503020204020204" pitchFamily="34" charset="-122"/>
                <a:ea typeface="微软雅黑" panose="020B0503020204020204" pitchFamily="34" charset="-122"/>
              </a:rPr>
              <a:t>1</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43" name="Oval 11"/>
          <p:cNvSpPr>
            <a:spLocks noChangeArrowheads="1"/>
          </p:cNvSpPr>
          <p:nvPr/>
        </p:nvSpPr>
        <p:spPr bwMode="auto">
          <a:xfrm>
            <a:off x="6230938" y="5024438"/>
            <a:ext cx="438150" cy="439737"/>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a:solidFill>
                  <a:schemeClr val="bg1"/>
                </a:solidFill>
                <a:latin typeface="微软雅黑" panose="020B0503020204020204" pitchFamily="34" charset="-122"/>
                <a:ea typeface="微软雅黑" panose="020B0503020204020204" pitchFamily="34" charset="-122"/>
              </a:rPr>
              <a:t>5</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44" name="Oval 12"/>
          <p:cNvSpPr>
            <a:spLocks noChangeArrowheads="1"/>
          </p:cNvSpPr>
          <p:nvPr/>
        </p:nvSpPr>
        <p:spPr bwMode="auto">
          <a:xfrm>
            <a:off x="6759575" y="4330700"/>
            <a:ext cx="439738" cy="4397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a:solidFill>
                  <a:schemeClr val="bg1"/>
                </a:solidFill>
                <a:latin typeface="微软雅黑" panose="020B0503020204020204" pitchFamily="34" charset="-122"/>
                <a:ea typeface="微软雅黑" panose="020B0503020204020204" pitchFamily="34" charset="-122"/>
              </a:rPr>
              <a:t>4</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45" name="Oval 13"/>
          <p:cNvSpPr>
            <a:spLocks noChangeArrowheads="1"/>
          </p:cNvSpPr>
          <p:nvPr/>
        </p:nvSpPr>
        <p:spPr bwMode="auto">
          <a:xfrm>
            <a:off x="6759575" y="2730500"/>
            <a:ext cx="439738" cy="4397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a:solidFill>
                  <a:schemeClr val="bg1"/>
                </a:solidFill>
                <a:latin typeface="微软雅黑" panose="020B0503020204020204" pitchFamily="34" charset="-122"/>
                <a:ea typeface="微软雅黑" panose="020B0503020204020204" pitchFamily="34" charset="-122"/>
              </a:rPr>
              <a:t>2</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46" name="Oval 14"/>
          <p:cNvSpPr>
            <a:spLocks noChangeArrowheads="1"/>
          </p:cNvSpPr>
          <p:nvPr/>
        </p:nvSpPr>
        <p:spPr bwMode="auto">
          <a:xfrm>
            <a:off x="6931025" y="3530600"/>
            <a:ext cx="438150" cy="4397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a:solidFill>
                  <a:schemeClr val="bg1"/>
                </a:solidFill>
                <a:latin typeface="微软雅黑" panose="020B0503020204020204" pitchFamily="34" charset="-122"/>
                <a:ea typeface="微软雅黑" panose="020B0503020204020204" pitchFamily="34" charset="-122"/>
              </a:rPr>
              <a:t>3</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47" name="TextBox 19"/>
          <p:cNvSpPr txBox="1">
            <a:spLocks noChangeArrowheads="1"/>
          </p:cNvSpPr>
          <p:nvPr/>
        </p:nvSpPr>
        <p:spPr bwMode="auto">
          <a:xfrm>
            <a:off x="6931025" y="1982788"/>
            <a:ext cx="270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48" name="Oval 7"/>
          <p:cNvSpPr>
            <a:spLocks noChangeArrowheads="1"/>
          </p:cNvSpPr>
          <p:nvPr/>
        </p:nvSpPr>
        <p:spPr bwMode="auto">
          <a:xfrm>
            <a:off x="3324225" y="2070100"/>
            <a:ext cx="3338513" cy="3336925"/>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9" name="Oval 8"/>
          <p:cNvSpPr>
            <a:spLocks noChangeArrowheads="1"/>
          </p:cNvSpPr>
          <p:nvPr/>
        </p:nvSpPr>
        <p:spPr bwMode="auto">
          <a:xfrm>
            <a:off x="3552825" y="2297113"/>
            <a:ext cx="2881313" cy="2881312"/>
          </a:xfrm>
          <a:prstGeom prst="ellipse">
            <a:avLst/>
          </a:prstGeom>
          <a:blipFill dpi="0" rotWithShape="1">
            <a:blip r:embed="rId4" cstate="screen"/>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50" name="Oval 9"/>
          <p:cNvSpPr>
            <a:spLocks noChangeArrowheads="1"/>
          </p:cNvSpPr>
          <p:nvPr/>
        </p:nvSpPr>
        <p:spPr bwMode="auto">
          <a:xfrm>
            <a:off x="3397250" y="4340225"/>
            <a:ext cx="814388" cy="814388"/>
          </a:xfrm>
          <a:prstGeom prst="ellipse">
            <a:avLst/>
          </a:prstGeom>
          <a:solidFill>
            <a:schemeClr val="tx1">
              <a:lumMod val="75000"/>
              <a:lumOff val="25000"/>
            </a:schemeClr>
          </a:solidFill>
          <a:ln>
            <a:solidFill>
              <a:schemeClr val="bg1"/>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bg1"/>
              </a:solidFill>
            </a:endParaRPr>
          </a:p>
        </p:txBody>
      </p:sp>
      <p:sp>
        <p:nvSpPr>
          <p:cNvPr id="51" name="TextBox 18"/>
          <p:cNvSpPr txBox="1">
            <a:spLocks noChangeArrowheads="1"/>
          </p:cNvSpPr>
          <p:nvPr/>
        </p:nvSpPr>
        <p:spPr bwMode="auto">
          <a:xfrm>
            <a:off x="3513138" y="4478338"/>
            <a:ext cx="5810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添加</a:t>
            </a:r>
            <a:endParaRPr lang="en-US" sz="1500">
              <a:solidFill>
                <a:schemeClr val="bg1"/>
              </a:solidFill>
              <a:latin typeface="微软雅黑" panose="020B0503020204020204" pitchFamily="34" charset="-122"/>
              <a:ea typeface="微软雅黑" panose="020B0503020204020204" pitchFamily="34" charset="-122"/>
            </a:endParaRPr>
          </a:p>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标题</a:t>
            </a:r>
            <a:endParaRPr lang="en-US" sz="1500">
              <a:solidFill>
                <a:schemeClr val="bg1"/>
              </a:solidFill>
              <a:latin typeface="微软雅黑" panose="020B0503020204020204" pitchFamily="34" charset="-122"/>
              <a:ea typeface="微软雅黑" panose="020B0503020204020204" pitchFamily="34" charset="-122"/>
            </a:endParaRPr>
          </a:p>
        </p:txBody>
      </p:sp>
      <p:sp>
        <p:nvSpPr>
          <p:cNvPr id="52" name="TextBox 19"/>
          <p:cNvSpPr txBox="1">
            <a:spLocks noChangeArrowheads="1"/>
          </p:cNvSpPr>
          <p:nvPr/>
        </p:nvSpPr>
        <p:spPr bwMode="auto">
          <a:xfrm>
            <a:off x="7327900" y="2741613"/>
            <a:ext cx="270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53" name="TextBox 19"/>
          <p:cNvSpPr txBox="1">
            <a:spLocks noChangeArrowheads="1"/>
          </p:cNvSpPr>
          <p:nvPr/>
        </p:nvSpPr>
        <p:spPr bwMode="auto">
          <a:xfrm>
            <a:off x="7472363" y="3533775"/>
            <a:ext cx="270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54" name="TextBox 19"/>
          <p:cNvSpPr txBox="1">
            <a:spLocks noChangeArrowheads="1"/>
          </p:cNvSpPr>
          <p:nvPr/>
        </p:nvSpPr>
        <p:spPr bwMode="auto">
          <a:xfrm>
            <a:off x="7270750" y="4368800"/>
            <a:ext cx="27098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
        <p:nvSpPr>
          <p:cNvPr id="55" name="TextBox 19"/>
          <p:cNvSpPr txBox="1">
            <a:spLocks noChangeArrowheads="1"/>
          </p:cNvSpPr>
          <p:nvPr/>
        </p:nvSpPr>
        <p:spPr bwMode="auto">
          <a:xfrm>
            <a:off x="6823075" y="5064125"/>
            <a:ext cx="270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p>
        </p:txBody>
      </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heel(1)">
                                      <p:cBhvr>
                                        <p:cTn id="12" dur="1000"/>
                                        <p:tgtEl>
                                          <p:spTgt spid="48"/>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heel(1)">
                                      <p:cBhvr>
                                        <p:cTn id="16" dur="2000"/>
                                        <p:tgtEl>
                                          <p:spTgt spid="41"/>
                                        </p:tgtEl>
                                      </p:cBhvr>
                                    </p:animEffect>
                                  </p:childTnLst>
                                </p:cTn>
                              </p:par>
                            </p:childTnLst>
                          </p:cTn>
                        </p:par>
                        <p:par>
                          <p:cTn id="17" fill="hold">
                            <p:stCondLst>
                              <p:cond delay="2500"/>
                            </p:stCondLst>
                            <p:childTnLst>
                              <p:par>
                                <p:cTn id="18" presetID="1"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par>
                                <p:cTn id="28" presetID="35" presetClass="path" presetSubtype="0" accel="50000" decel="50000" fill="hold" grpId="1" nodeType="withEffect">
                                  <p:stCondLst>
                                    <p:cond delay="0"/>
                                  </p:stCondLst>
                                  <p:childTnLst>
                                    <p:animMotion origin="layout" path="M 3.54167E-6 4.81481E-6 L -0.23151 0.3875 " pathEditMode="relative" rAng="0" ptsTypes="AA">
                                      <p:cBhvr>
                                        <p:cTn id="29" dur="500" spd="-99800" fill="hold"/>
                                        <p:tgtEl>
                                          <p:spTgt spid="42"/>
                                        </p:tgtEl>
                                        <p:attrNameLst>
                                          <p:attrName>ppt_x</p:attrName>
                                          <p:attrName>ppt_y</p:attrName>
                                        </p:attrNameLst>
                                      </p:cBhvr>
                                      <p:rCtr x="-11576" y="19375"/>
                                    </p:animMotion>
                                  </p:childTnLst>
                                </p:cTn>
                              </p:par>
                              <p:par>
                                <p:cTn id="30" presetID="35" presetClass="path" presetSubtype="0" accel="50000" decel="50000" fill="hold" grpId="1" nodeType="withEffect">
                                  <p:stCondLst>
                                    <p:cond delay="0"/>
                                  </p:stCondLst>
                                  <p:childTnLst>
                                    <p:animMotion origin="layout" path="M 4.16667E-6 -2.59259E-6 L -0.3086 0.20741 " pathEditMode="relative" rAng="0" ptsTypes="AA">
                                      <p:cBhvr>
                                        <p:cTn id="31" dur="500" spd="-99800" fill="hold"/>
                                        <p:tgtEl>
                                          <p:spTgt spid="45"/>
                                        </p:tgtEl>
                                        <p:attrNameLst>
                                          <p:attrName>ppt_x</p:attrName>
                                          <p:attrName>ppt_y</p:attrName>
                                        </p:attrNameLst>
                                      </p:cBhvr>
                                      <p:rCtr x="-15430" y="10370"/>
                                    </p:animMotion>
                                  </p:childTnLst>
                                </p:cTn>
                              </p:par>
                              <p:par>
                                <p:cTn id="32" presetID="35" presetClass="path" presetSubtype="0" accel="50000" decel="50000" fill="hold" grpId="1" nodeType="withEffect">
                                  <p:stCondLst>
                                    <p:cond delay="0"/>
                                  </p:stCondLst>
                                  <p:childTnLst>
                                    <p:animMotion origin="layout" path="M 1.66667E-6 7.40741E-7 L -0.33347 7.40741E-7 " pathEditMode="relative" rAng="0" ptsTypes="AA">
                                      <p:cBhvr>
                                        <p:cTn id="33" dur="500" spd="-99800" fill="hold"/>
                                        <p:tgtEl>
                                          <p:spTgt spid="46"/>
                                        </p:tgtEl>
                                        <p:attrNameLst>
                                          <p:attrName>ppt_x</p:attrName>
                                          <p:attrName>ppt_y</p:attrName>
                                        </p:attrNameLst>
                                      </p:cBhvr>
                                      <p:rCtr x="-16680" y="0"/>
                                    </p:animMotion>
                                  </p:childTnLst>
                                </p:cTn>
                              </p:par>
                              <p:par>
                                <p:cTn id="34" presetID="35" presetClass="path" presetSubtype="0" accel="50000" decel="50000" fill="hold" grpId="1" nodeType="withEffect">
                                  <p:stCondLst>
                                    <p:cond delay="0"/>
                                  </p:stCondLst>
                                  <p:childTnLst>
                                    <p:animMotion origin="layout" path="M 4.16667E-6 4.07407E-6 L -0.3086 -0.20741 " pathEditMode="relative" rAng="0" ptsTypes="AA">
                                      <p:cBhvr>
                                        <p:cTn id="35" dur="500" spd="-99800" fill="hold"/>
                                        <p:tgtEl>
                                          <p:spTgt spid="44"/>
                                        </p:tgtEl>
                                        <p:attrNameLst>
                                          <p:attrName>ppt_x</p:attrName>
                                          <p:attrName>ppt_y</p:attrName>
                                        </p:attrNameLst>
                                      </p:cBhvr>
                                      <p:rCtr x="-15430" y="-10370"/>
                                    </p:animMotion>
                                  </p:childTnLst>
                                </p:cTn>
                              </p:par>
                              <p:par>
                                <p:cTn id="36" presetID="35" presetClass="path" presetSubtype="0" accel="50000" decel="50000" fill="hold" grpId="1" nodeType="withEffect">
                                  <p:stCondLst>
                                    <p:cond delay="0"/>
                                  </p:stCondLst>
                                  <p:childTnLst>
                                    <p:animMotion origin="layout" path="M 3.54167E-6 -3.33333E-6 L -0.23151 -0.3875 " pathEditMode="relative" rAng="0" ptsTypes="AA">
                                      <p:cBhvr>
                                        <p:cTn id="37" dur="500" spd="-99800" fill="hold"/>
                                        <p:tgtEl>
                                          <p:spTgt spid="43"/>
                                        </p:tgtEl>
                                        <p:attrNameLst>
                                          <p:attrName>ppt_x</p:attrName>
                                          <p:attrName>ppt_y</p:attrName>
                                        </p:attrNameLst>
                                      </p:cBhvr>
                                      <p:rCtr x="-11576" y="-19375"/>
                                    </p:animMotion>
                                  </p:childTnLst>
                                </p:cTn>
                              </p:par>
                            </p:childTnLst>
                          </p:cTn>
                        </p:par>
                        <p:par>
                          <p:cTn id="38" fill="hold">
                            <p:stCondLst>
                              <p:cond delay="2500"/>
                            </p:stCondLst>
                            <p:childTnLst>
                              <p:par>
                                <p:cTn id="39" presetID="52"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Scale>
                                      <p:cBhvr>
                                        <p:cTn id="41"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50"/>
                                        </p:tgtEl>
                                        <p:attrNameLst>
                                          <p:attrName>ppt_x</p:attrName>
                                          <p:attrName>ppt_y</p:attrName>
                                        </p:attrNameLst>
                                      </p:cBhvr>
                                      <p:rCtr x="0" y="0"/>
                                    </p:animMotion>
                                    <p:animEffect transition="in" filter="fade">
                                      <p:cBhvr>
                                        <p:cTn id="43" dur="1000"/>
                                        <p:tgtEl>
                                          <p:spTgt spid="50"/>
                                        </p:tgtEl>
                                      </p:cBhvr>
                                    </p:animEffect>
                                  </p:childTnLst>
                                </p:cTn>
                              </p:par>
                              <p:par>
                                <p:cTn id="44" presetID="52"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Scale>
                                      <p:cBhvr>
                                        <p:cTn id="46"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51"/>
                                        </p:tgtEl>
                                        <p:attrNameLst>
                                          <p:attrName>ppt_x</p:attrName>
                                          <p:attrName>ppt_y</p:attrName>
                                        </p:attrNameLst>
                                      </p:cBhvr>
                                      <p:rCtr x="0" y="0"/>
                                    </p:animMotion>
                                    <p:animEffect transition="in" filter="fade">
                                      <p:cBhvr>
                                        <p:cTn id="48" dur="1000"/>
                                        <p:tgtEl>
                                          <p:spTgt spid="51"/>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left)">
                                      <p:cBhvr>
                                        <p:cTn id="52" dur="500"/>
                                        <p:tgtEl>
                                          <p:spTgt spid="47"/>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left)">
                                      <p:cBhvr>
                                        <p:cTn id="56" dur="500"/>
                                        <p:tgtEl>
                                          <p:spTgt spid="52"/>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wipe(left)">
                                      <p:cBhvr>
                                        <p:cTn id="60" dur="500"/>
                                        <p:tgtEl>
                                          <p:spTgt spid="53"/>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wipe(left)">
                                      <p:cBhvr>
                                        <p:cTn id="64" dur="500"/>
                                        <p:tgtEl>
                                          <p:spTgt spid="54"/>
                                        </p:tgtEl>
                                      </p:cBhvr>
                                    </p:animEffect>
                                  </p:childTnLst>
                                </p:cTn>
                              </p:par>
                            </p:childTnLst>
                          </p:cTn>
                        </p:par>
                        <p:par>
                          <p:cTn id="65" fill="hold">
                            <p:stCondLst>
                              <p:cond delay="5500"/>
                            </p:stCondLst>
                            <p:childTnLst>
                              <p:par>
                                <p:cTn id="66" presetID="22" presetClass="entr" presetSubtype="8"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left)">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P spid="42" grpId="0" animBg="1" autoUpdateAnimBg="0"/>
      <p:bldP spid="42" grpId="1" animBg="1" autoUpdateAnimBg="0"/>
      <p:bldP spid="43" grpId="0" animBg="1" autoUpdateAnimBg="0"/>
      <p:bldP spid="43" grpId="1" animBg="1" autoUpdateAnimBg="0"/>
      <p:bldP spid="44" grpId="0" animBg="1" autoUpdateAnimBg="0"/>
      <p:bldP spid="44" grpId="1" animBg="1" autoUpdateAnimBg="0"/>
      <p:bldP spid="45" grpId="0" animBg="1" autoUpdateAnimBg="0"/>
      <p:bldP spid="45" grpId="1" animBg="1" autoUpdateAnimBg="0"/>
      <p:bldP spid="46" grpId="0" animBg="1" autoUpdateAnimBg="0"/>
      <p:bldP spid="46" grpId="1" animBg="1" autoUpdateAnimBg="0"/>
      <p:bldP spid="47" grpId="0" autoUpdateAnimBg="0"/>
      <p:bldP spid="48" grpId="0" animBg="1" autoUpdateAnimBg="0"/>
      <p:bldP spid="49" grpId="0" animBg="1"/>
      <p:bldP spid="50" grpId="0" animBg="1" autoUpdateAnimBg="0"/>
      <p:bldP spid="51" grpId="0" autoUpdateAnimBg="0"/>
      <p:bldP spid="52" grpId="0" autoUpdateAnimBg="0"/>
      <p:bldP spid="53" grpId="0" autoUpdateAnimBg="0"/>
      <p:bldP spid="54" grpId="0" autoUpdateAnimBg="0"/>
      <p:bldP spid="5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组合 8"/>
          <p:cNvGrpSpPr/>
          <p:nvPr/>
        </p:nvGrpSpPr>
        <p:grpSpPr bwMode="auto">
          <a:xfrm>
            <a:off x="0" y="0"/>
            <a:ext cx="4965700" cy="6858000"/>
            <a:chOff x="0" y="0"/>
            <a:chExt cx="4965700" cy="6858000"/>
          </a:xfrm>
        </p:grpSpPr>
        <p:pic>
          <p:nvPicPr>
            <p:cNvPr id="114722"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472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25" name="Oval 11"/>
          <p:cNvSpPr>
            <a:spLocks noChangeArrowheads="1"/>
          </p:cNvSpPr>
          <p:nvPr/>
        </p:nvSpPr>
        <p:spPr bwMode="auto">
          <a:xfrm>
            <a:off x="3433763" y="3663950"/>
            <a:ext cx="1098550"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9"/>
          <p:cNvSpPr>
            <a:spLocks noChangeArrowheads="1"/>
          </p:cNvSpPr>
          <p:nvPr/>
        </p:nvSpPr>
        <p:spPr bwMode="auto">
          <a:xfrm>
            <a:off x="4965700" y="2295525"/>
            <a:ext cx="1100138"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11"/>
          <p:cNvSpPr>
            <a:spLocks noChangeArrowheads="1"/>
          </p:cNvSpPr>
          <p:nvPr/>
        </p:nvSpPr>
        <p:spPr bwMode="auto">
          <a:xfrm>
            <a:off x="6513513" y="3663950"/>
            <a:ext cx="1100137"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13"/>
          <p:cNvSpPr>
            <a:spLocks noChangeArrowheads="1"/>
          </p:cNvSpPr>
          <p:nvPr/>
        </p:nvSpPr>
        <p:spPr bwMode="auto">
          <a:xfrm>
            <a:off x="9593263" y="3663950"/>
            <a:ext cx="1100137"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bg1"/>
              </a:solidFill>
            </a:endParaRPr>
          </a:p>
        </p:txBody>
      </p:sp>
      <p:sp>
        <p:nvSpPr>
          <p:cNvPr id="29" name="Line 14"/>
          <p:cNvSpPr>
            <a:spLocks noChangeShapeType="1"/>
          </p:cNvSpPr>
          <p:nvPr/>
        </p:nvSpPr>
        <p:spPr bwMode="auto">
          <a:xfrm>
            <a:off x="4054475"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0" name="Oval 15"/>
          <p:cNvSpPr>
            <a:spLocks noChangeArrowheads="1"/>
          </p:cNvSpPr>
          <p:nvPr/>
        </p:nvSpPr>
        <p:spPr bwMode="auto">
          <a:xfrm>
            <a:off x="3895725" y="3449638"/>
            <a:ext cx="157163"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16"/>
          <p:cNvSpPr>
            <a:spLocks noChangeArrowheads="1"/>
          </p:cNvSpPr>
          <p:nvPr/>
        </p:nvSpPr>
        <p:spPr bwMode="auto">
          <a:xfrm>
            <a:off x="3930650" y="3484563"/>
            <a:ext cx="87313"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17"/>
          <p:cNvSpPr>
            <a:spLocks noChangeArrowheads="1"/>
          </p:cNvSpPr>
          <p:nvPr/>
        </p:nvSpPr>
        <p:spPr bwMode="auto">
          <a:xfrm>
            <a:off x="5440363"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18"/>
          <p:cNvSpPr>
            <a:spLocks noChangeArrowheads="1"/>
          </p:cNvSpPr>
          <p:nvPr/>
        </p:nvSpPr>
        <p:spPr bwMode="auto">
          <a:xfrm>
            <a:off x="5475288"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Line 19"/>
          <p:cNvSpPr>
            <a:spLocks noChangeShapeType="1"/>
          </p:cNvSpPr>
          <p:nvPr/>
        </p:nvSpPr>
        <p:spPr bwMode="auto">
          <a:xfrm>
            <a:off x="5594350"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5" name="Oval 20"/>
          <p:cNvSpPr>
            <a:spLocks noChangeArrowheads="1"/>
          </p:cNvSpPr>
          <p:nvPr/>
        </p:nvSpPr>
        <p:spPr bwMode="auto">
          <a:xfrm>
            <a:off x="6973888"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21"/>
          <p:cNvSpPr>
            <a:spLocks noChangeArrowheads="1"/>
          </p:cNvSpPr>
          <p:nvPr/>
        </p:nvSpPr>
        <p:spPr bwMode="auto">
          <a:xfrm>
            <a:off x="7007225" y="3484563"/>
            <a:ext cx="87313"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7" name="Line 22"/>
          <p:cNvSpPr>
            <a:spLocks noChangeShapeType="1"/>
          </p:cNvSpPr>
          <p:nvPr/>
        </p:nvSpPr>
        <p:spPr bwMode="auto">
          <a:xfrm>
            <a:off x="7127875"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8" name="Oval 23"/>
          <p:cNvSpPr>
            <a:spLocks noChangeArrowheads="1"/>
          </p:cNvSpPr>
          <p:nvPr/>
        </p:nvSpPr>
        <p:spPr bwMode="auto">
          <a:xfrm>
            <a:off x="8507413"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9" name="Oval 24"/>
          <p:cNvSpPr>
            <a:spLocks noChangeArrowheads="1"/>
          </p:cNvSpPr>
          <p:nvPr/>
        </p:nvSpPr>
        <p:spPr bwMode="auto">
          <a:xfrm>
            <a:off x="8542338"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0" name="Line 25"/>
          <p:cNvSpPr>
            <a:spLocks noChangeShapeType="1"/>
          </p:cNvSpPr>
          <p:nvPr/>
        </p:nvSpPr>
        <p:spPr bwMode="auto">
          <a:xfrm>
            <a:off x="8667750"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56" name="Oval 26"/>
          <p:cNvSpPr>
            <a:spLocks noChangeArrowheads="1"/>
          </p:cNvSpPr>
          <p:nvPr/>
        </p:nvSpPr>
        <p:spPr bwMode="auto">
          <a:xfrm>
            <a:off x="10047288"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7" name="Oval 27"/>
          <p:cNvSpPr>
            <a:spLocks noChangeArrowheads="1"/>
          </p:cNvSpPr>
          <p:nvPr/>
        </p:nvSpPr>
        <p:spPr bwMode="auto">
          <a:xfrm>
            <a:off x="10082213"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8" name="Oval 29"/>
          <p:cNvSpPr>
            <a:spLocks noChangeArrowheads="1"/>
          </p:cNvSpPr>
          <p:nvPr/>
        </p:nvSpPr>
        <p:spPr bwMode="auto">
          <a:xfrm>
            <a:off x="8024813" y="2295525"/>
            <a:ext cx="1098550"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9" name="Line 14"/>
          <p:cNvSpPr>
            <a:spLocks noChangeShapeType="1"/>
          </p:cNvSpPr>
          <p:nvPr/>
        </p:nvSpPr>
        <p:spPr bwMode="auto">
          <a:xfrm>
            <a:off x="3005138" y="3524250"/>
            <a:ext cx="879475"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0" name="Line 14"/>
          <p:cNvSpPr>
            <a:spLocks noChangeShapeType="1"/>
          </p:cNvSpPr>
          <p:nvPr/>
        </p:nvSpPr>
        <p:spPr bwMode="auto">
          <a:xfrm>
            <a:off x="10202863" y="3524250"/>
            <a:ext cx="881062"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1" name="TextBox 30"/>
          <p:cNvSpPr txBox="1">
            <a:spLocks noChangeArrowheads="1"/>
          </p:cNvSpPr>
          <p:nvPr/>
        </p:nvSpPr>
        <p:spPr bwMode="auto">
          <a:xfrm>
            <a:off x="3417888" y="4051300"/>
            <a:ext cx="11128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dirty="0">
                <a:solidFill>
                  <a:srgbClr val="F8F8F8"/>
                </a:solidFill>
                <a:latin typeface="微软雅黑" panose="020B0503020204020204" pitchFamily="34" charset="-122"/>
                <a:ea typeface="微软雅黑" panose="020B0503020204020204" pitchFamily="34" charset="-122"/>
              </a:rPr>
              <a:t>添加文本</a:t>
            </a:r>
          </a:p>
        </p:txBody>
      </p:sp>
      <p:sp>
        <p:nvSpPr>
          <p:cNvPr id="62" name="TextBox 31"/>
          <p:cNvSpPr txBox="1">
            <a:spLocks noChangeArrowheads="1"/>
          </p:cNvSpPr>
          <p:nvPr/>
        </p:nvSpPr>
        <p:spPr bwMode="auto">
          <a:xfrm>
            <a:off x="6508750" y="40513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dirty="0">
                <a:solidFill>
                  <a:srgbClr val="F8F8F8"/>
                </a:solidFill>
                <a:latin typeface="微软雅黑" panose="020B0503020204020204" pitchFamily="34" charset="-122"/>
                <a:ea typeface="微软雅黑" panose="020B0503020204020204" pitchFamily="34" charset="-122"/>
              </a:rPr>
              <a:t>添加文本</a:t>
            </a:r>
          </a:p>
        </p:txBody>
      </p:sp>
      <p:sp>
        <p:nvSpPr>
          <p:cNvPr id="63" name="TextBox 32"/>
          <p:cNvSpPr txBox="1">
            <a:spLocks noChangeArrowheads="1"/>
          </p:cNvSpPr>
          <p:nvPr/>
        </p:nvSpPr>
        <p:spPr bwMode="auto">
          <a:xfrm>
            <a:off x="9598025" y="40513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添加文本</a:t>
            </a:r>
          </a:p>
        </p:txBody>
      </p:sp>
      <p:sp>
        <p:nvSpPr>
          <p:cNvPr id="64" name="TextBox 33"/>
          <p:cNvSpPr txBox="1">
            <a:spLocks noChangeArrowheads="1"/>
          </p:cNvSpPr>
          <p:nvPr/>
        </p:nvSpPr>
        <p:spPr bwMode="auto">
          <a:xfrm>
            <a:off x="8021638" y="2695575"/>
            <a:ext cx="1112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dirty="0">
                <a:solidFill>
                  <a:schemeClr val="bg1"/>
                </a:solidFill>
                <a:latin typeface="微软雅黑" panose="020B0503020204020204" pitchFamily="34" charset="-122"/>
                <a:ea typeface="微软雅黑" panose="020B0503020204020204" pitchFamily="34" charset="-122"/>
              </a:rPr>
              <a:t>添加文本</a:t>
            </a:r>
          </a:p>
        </p:txBody>
      </p:sp>
      <p:sp>
        <p:nvSpPr>
          <p:cNvPr id="65" name="TextBox 34"/>
          <p:cNvSpPr txBox="1">
            <a:spLocks noChangeArrowheads="1"/>
          </p:cNvSpPr>
          <p:nvPr/>
        </p:nvSpPr>
        <p:spPr bwMode="auto">
          <a:xfrm>
            <a:off x="4964113" y="2695575"/>
            <a:ext cx="11112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dirty="0">
                <a:solidFill>
                  <a:schemeClr val="bg1"/>
                </a:solidFill>
                <a:latin typeface="微软雅黑" panose="020B0503020204020204" pitchFamily="34" charset="-122"/>
                <a:ea typeface="微软雅黑" panose="020B0503020204020204" pitchFamily="34" charset="-122"/>
              </a:rPr>
              <a:t>添加文本</a:t>
            </a:r>
          </a:p>
        </p:txBody>
      </p:sp>
      <p:sp>
        <p:nvSpPr>
          <p:cNvPr id="66" name="TextBox 35"/>
          <p:cNvSpPr txBox="1">
            <a:spLocks noChangeArrowheads="1"/>
          </p:cNvSpPr>
          <p:nvPr/>
        </p:nvSpPr>
        <p:spPr bwMode="auto">
          <a:xfrm>
            <a:off x="3417888" y="3111500"/>
            <a:ext cx="1112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2012</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67" name="TextBox 36"/>
          <p:cNvSpPr txBox="1">
            <a:spLocks noChangeArrowheads="1"/>
          </p:cNvSpPr>
          <p:nvPr/>
        </p:nvSpPr>
        <p:spPr bwMode="auto">
          <a:xfrm>
            <a:off x="4953000" y="36830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2013</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68" name="TextBox 37"/>
          <p:cNvSpPr txBox="1">
            <a:spLocks noChangeArrowheads="1"/>
          </p:cNvSpPr>
          <p:nvPr/>
        </p:nvSpPr>
        <p:spPr bwMode="auto">
          <a:xfrm>
            <a:off x="6497638" y="3111500"/>
            <a:ext cx="1112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2014</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69" name="TextBox 38"/>
          <p:cNvSpPr txBox="1">
            <a:spLocks noChangeArrowheads="1"/>
          </p:cNvSpPr>
          <p:nvPr/>
        </p:nvSpPr>
        <p:spPr bwMode="auto">
          <a:xfrm>
            <a:off x="8093075" y="36830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2015</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70" name="TextBox 39"/>
          <p:cNvSpPr txBox="1">
            <a:spLocks noChangeArrowheads="1"/>
          </p:cNvSpPr>
          <p:nvPr/>
        </p:nvSpPr>
        <p:spPr bwMode="auto">
          <a:xfrm>
            <a:off x="9547225" y="3111500"/>
            <a:ext cx="11128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childTnLst>
                          </p:cTn>
                        </p:par>
                        <p:par>
                          <p:cTn id="19" fill="hold">
                            <p:stCondLst>
                              <p:cond delay="1000"/>
                            </p:stCondLst>
                            <p:childTnLst>
                              <p:par>
                                <p:cTn id="20" presetID="47" presetClass="entr" presetSubtype="0"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anim calcmode="lin" valueType="num">
                                      <p:cBhvr>
                                        <p:cTn id="23" dur="500" fill="hold"/>
                                        <p:tgtEl>
                                          <p:spTgt spid="66"/>
                                        </p:tgtEl>
                                        <p:attrNameLst>
                                          <p:attrName>ppt_x</p:attrName>
                                        </p:attrNameLst>
                                      </p:cBhvr>
                                      <p:tavLst>
                                        <p:tav tm="0">
                                          <p:val>
                                            <p:strVal val="#ppt_x"/>
                                          </p:val>
                                        </p:tav>
                                        <p:tav tm="100000">
                                          <p:val>
                                            <p:strVal val="#ppt_x"/>
                                          </p:val>
                                        </p:tav>
                                      </p:tavLst>
                                    </p:anim>
                                    <p:anim calcmode="lin" valueType="num">
                                      <p:cBhvr>
                                        <p:cTn id="24" dur="500" fill="hold"/>
                                        <p:tgtEl>
                                          <p:spTgt spid="6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anim calcmode="lin" valueType="num">
                                      <p:cBhvr>
                                        <p:cTn id="28" dur="500" fill="hold"/>
                                        <p:tgtEl>
                                          <p:spTgt spid="61"/>
                                        </p:tgtEl>
                                        <p:attrNameLst>
                                          <p:attrName>ppt_x</p:attrName>
                                        </p:attrNameLst>
                                      </p:cBhvr>
                                      <p:tavLst>
                                        <p:tav tm="0">
                                          <p:val>
                                            <p:strVal val="#ppt_x"/>
                                          </p:val>
                                        </p:tav>
                                        <p:tav tm="100000">
                                          <p:val>
                                            <p:strVal val="#ppt_x"/>
                                          </p:val>
                                        </p:tav>
                                      </p:tavLst>
                                    </p:anim>
                                    <p:anim calcmode="lin" valueType="num">
                                      <p:cBhvr>
                                        <p:cTn id="29" dur="500" fill="hold"/>
                                        <p:tgtEl>
                                          <p:spTgt spid="61"/>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500" fill="hold"/>
                                        <p:tgtEl>
                                          <p:spTgt spid="32"/>
                                        </p:tgtEl>
                                        <p:attrNameLst>
                                          <p:attrName>ppt_w</p:attrName>
                                        </p:attrNameLst>
                                      </p:cBhvr>
                                      <p:tavLst>
                                        <p:tav tm="0">
                                          <p:val>
                                            <p:fltVal val="0"/>
                                          </p:val>
                                        </p:tav>
                                        <p:tav tm="100000">
                                          <p:val>
                                            <p:strVal val="#ppt_w"/>
                                          </p:val>
                                        </p:tav>
                                      </p:tavLst>
                                    </p:anim>
                                    <p:anim calcmode="lin" valueType="num">
                                      <p:cBhvr>
                                        <p:cTn id="38" dur="500" fill="hold"/>
                                        <p:tgtEl>
                                          <p:spTgt spid="32"/>
                                        </p:tgtEl>
                                        <p:attrNameLst>
                                          <p:attrName>ppt_h</p:attrName>
                                        </p:attrNameLst>
                                      </p:cBhvr>
                                      <p:tavLst>
                                        <p:tav tm="0">
                                          <p:val>
                                            <p:fltVal val="0"/>
                                          </p:val>
                                        </p:tav>
                                        <p:tav tm="100000">
                                          <p:val>
                                            <p:strVal val="#ppt_h"/>
                                          </p:val>
                                        </p:tav>
                                      </p:tavLst>
                                    </p:anim>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Effect transition="in" filter="fade">
                                      <p:cBhvr>
                                        <p:cTn id="44" dur="500"/>
                                        <p:tgtEl>
                                          <p:spTgt spid="33"/>
                                        </p:tgtEl>
                                      </p:cBhvr>
                                    </p:animEffect>
                                  </p:childTnLst>
                                </p:cTn>
                              </p:par>
                              <p:par>
                                <p:cTn id="45" presetID="47"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anim calcmode="lin" valueType="num">
                                      <p:cBhvr>
                                        <p:cTn id="48" dur="500" fill="hold"/>
                                        <p:tgtEl>
                                          <p:spTgt spid="26"/>
                                        </p:tgtEl>
                                        <p:attrNameLst>
                                          <p:attrName>ppt_x</p:attrName>
                                        </p:attrNameLst>
                                      </p:cBhvr>
                                      <p:tavLst>
                                        <p:tav tm="0">
                                          <p:val>
                                            <p:strVal val="#ppt_x"/>
                                          </p:val>
                                        </p:tav>
                                        <p:tav tm="100000">
                                          <p:val>
                                            <p:strVal val="#ppt_x"/>
                                          </p:val>
                                        </p:tav>
                                      </p:tavLst>
                                    </p:anim>
                                    <p:anim calcmode="lin" valueType="num">
                                      <p:cBhvr>
                                        <p:cTn id="49" dur="500" fill="hold"/>
                                        <p:tgtEl>
                                          <p:spTgt spid="26"/>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500"/>
                                        <p:tgtEl>
                                          <p:spTgt spid="65"/>
                                        </p:tgtEl>
                                      </p:cBhvr>
                                    </p:animEffect>
                                    <p:anim calcmode="lin" valueType="num">
                                      <p:cBhvr>
                                        <p:cTn id="53" dur="500" fill="hold"/>
                                        <p:tgtEl>
                                          <p:spTgt spid="65"/>
                                        </p:tgtEl>
                                        <p:attrNameLst>
                                          <p:attrName>ppt_x</p:attrName>
                                        </p:attrNameLst>
                                      </p:cBhvr>
                                      <p:tavLst>
                                        <p:tav tm="0">
                                          <p:val>
                                            <p:strVal val="#ppt_x"/>
                                          </p:val>
                                        </p:tav>
                                        <p:tav tm="100000">
                                          <p:val>
                                            <p:strVal val="#ppt_x"/>
                                          </p:val>
                                        </p:tav>
                                      </p:tavLst>
                                    </p:anim>
                                    <p:anim calcmode="lin" valueType="num">
                                      <p:cBhvr>
                                        <p:cTn id="54" dur="500" fill="hold"/>
                                        <p:tgtEl>
                                          <p:spTgt spid="6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anim calcmode="lin" valueType="num">
                                      <p:cBhvr>
                                        <p:cTn id="58" dur="500" fill="hold"/>
                                        <p:tgtEl>
                                          <p:spTgt spid="67"/>
                                        </p:tgtEl>
                                        <p:attrNameLst>
                                          <p:attrName>ppt_x</p:attrName>
                                        </p:attrNameLst>
                                      </p:cBhvr>
                                      <p:tavLst>
                                        <p:tav tm="0">
                                          <p:val>
                                            <p:strVal val="#ppt_x"/>
                                          </p:val>
                                        </p:tav>
                                        <p:tav tm="100000">
                                          <p:val>
                                            <p:strVal val="#ppt_x"/>
                                          </p:val>
                                        </p:tav>
                                      </p:tavLst>
                                    </p:anim>
                                    <p:anim calcmode="lin" valueType="num">
                                      <p:cBhvr>
                                        <p:cTn id="59" dur="500" fill="hold"/>
                                        <p:tgtEl>
                                          <p:spTgt spid="67"/>
                                        </p:tgtEl>
                                        <p:attrNameLst>
                                          <p:attrName>ppt_y</p:attrName>
                                        </p:attrNameLst>
                                      </p:cBhvr>
                                      <p:tavLst>
                                        <p:tav tm="0">
                                          <p:val>
                                            <p:strVal val="#ppt_y+.1"/>
                                          </p:val>
                                        </p:tav>
                                        <p:tav tm="100000">
                                          <p:val>
                                            <p:strVal val="#ppt_y"/>
                                          </p:val>
                                        </p:tav>
                                      </p:tavLst>
                                    </p:anim>
                                  </p:childTnLst>
                                </p:cTn>
                              </p:par>
                            </p:childTnLst>
                          </p:cTn>
                        </p:par>
                        <p:par>
                          <p:cTn id="60" fill="hold">
                            <p:stCondLst>
                              <p:cond delay="2500"/>
                            </p:stCondLst>
                            <p:childTnLst>
                              <p:par>
                                <p:cTn id="61" presetID="22" presetClass="entr" presetSubtype="8"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p:stCondLst>
                              <p:cond delay="3000"/>
                            </p:stCondLst>
                            <p:childTnLst>
                              <p:par>
                                <p:cTn id="65" presetID="10" presetClass="entr" presetSubtype="0"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childTnLst>
                          </p:cTn>
                        </p:par>
                        <p:par>
                          <p:cTn id="75" fill="hold">
                            <p:stCondLst>
                              <p:cond delay="3500"/>
                            </p:stCondLst>
                            <p:childTnLst>
                              <p:par>
                                <p:cTn id="76" presetID="47"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anim calcmode="lin" valueType="num">
                                      <p:cBhvr>
                                        <p:cTn id="79" dur="500" fill="hold"/>
                                        <p:tgtEl>
                                          <p:spTgt spid="68"/>
                                        </p:tgtEl>
                                        <p:attrNameLst>
                                          <p:attrName>ppt_x</p:attrName>
                                        </p:attrNameLst>
                                      </p:cBhvr>
                                      <p:tavLst>
                                        <p:tav tm="0">
                                          <p:val>
                                            <p:strVal val="#ppt_x"/>
                                          </p:val>
                                        </p:tav>
                                        <p:tav tm="100000">
                                          <p:val>
                                            <p:strVal val="#ppt_x"/>
                                          </p:val>
                                        </p:tav>
                                      </p:tavLst>
                                    </p:anim>
                                    <p:anim calcmode="lin" valueType="num">
                                      <p:cBhvr>
                                        <p:cTn id="80" dur="500" fill="hold"/>
                                        <p:tgtEl>
                                          <p:spTgt spid="6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anim calcmode="lin" valueType="num">
                                      <p:cBhvr>
                                        <p:cTn id="84" dur="500" fill="hold"/>
                                        <p:tgtEl>
                                          <p:spTgt spid="27"/>
                                        </p:tgtEl>
                                        <p:attrNameLst>
                                          <p:attrName>ppt_x</p:attrName>
                                        </p:attrNameLst>
                                      </p:cBhvr>
                                      <p:tavLst>
                                        <p:tav tm="0">
                                          <p:val>
                                            <p:strVal val="#ppt_x"/>
                                          </p:val>
                                        </p:tav>
                                        <p:tav tm="100000">
                                          <p:val>
                                            <p:strVal val="#ppt_x"/>
                                          </p:val>
                                        </p:tav>
                                      </p:tavLst>
                                    </p:anim>
                                    <p:anim calcmode="lin" valueType="num">
                                      <p:cBhvr>
                                        <p:cTn id="85" dur="500" fill="hold"/>
                                        <p:tgtEl>
                                          <p:spTgt spid="27"/>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anim calcmode="lin" valueType="num">
                                      <p:cBhvr>
                                        <p:cTn id="89" dur="500" fill="hold"/>
                                        <p:tgtEl>
                                          <p:spTgt spid="62"/>
                                        </p:tgtEl>
                                        <p:attrNameLst>
                                          <p:attrName>ppt_x</p:attrName>
                                        </p:attrNameLst>
                                      </p:cBhvr>
                                      <p:tavLst>
                                        <p:tav tm="0">
                                          <p:val>
                                            <p:strVal val="#ppt_x"/>
                                          </p:val>
                                        </p:tav>
                                        <p:tav tm="100000">
                                          <p:val>
                                            <p:strVal val="#ppt_x"/>
                                          </p:val>
                                        </p:tav>
                                      </p:tavLst>
                                    </p:anim>
                                    <p:anim calcmode="lin" valueType="num">
                                      <p:cBhvr>
                                        <p:cTn id="90" dur="500" fill="hold"/>
                                        <p:tgtEl>
                                          <p:spTgt spid="62"/>
                                        </p:tgtEl>
                                        <p:attrNameLst>
                                          <p:attrName>ppt_y</p:attrName>
                                        </p:attrNameLst>
                                      </p:cBhvr>
                                      <p:tavLst>
                                        <p:tav tm="0">
                                          <p:val>
                                            <p:strVal val="#ppt_y+.1"/>
                                          </p:val>
                                        </p:tav>
                                        <p:tav tm="100000">
                                          <p:val>
                                            <p:strVal val="#ppt_y"/>
                                          </p:val>
                                        </p:tav>
                                      </p:tavLst>
                                    </p:anim>
                                  </p:childTnLst>
                                </p:cTn>
                              </p:par>
                            </p:childTnLst>
                          </p:cTn>
                        </p:par>
                        <p:par>
                          <p:cTn id="91" fill="hold">
                            <p:stCondLst>
                              <p:cond delay="4000"/>
                            </p:stCondLst>
                            <p:childTnLst>
                              <p:par>
                                <p:cTn id="92" presetID="22" presetClass="entr" presetSubtype="8" fill="hold"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left)">
                                      <p:cBhvr>
                                        <p:cTn id="94" dur="500"/>
                                        <p:tgtEl>
                                          <p:spTgt spid="37"/>
                                        </p:tgtEl>
                                      </p:cBhvr>
                                    </p:animEffect>
                                  </p:childTnLst>
                                </p:cTn>
                              </p:par>
                            </p:childTnLst>
                          </p:cTn>
                        </p:par>
                        <p:par>
                          <p:cTn id="95" fill="hold">
                            <p:stCondLst>
                              <p:cond delay="4500"/>
                            </p:stCondLst>
                            <p:childTnLst>
                              <p:par>
                                <p:cTn id="96" presetID="10" presetClass="entr" presetSubtype="0" fill="hold" grpId="0" nodeType="afterEffect">
                                  <p:stCondLst>
                                    <p:cond delay="0"/>
                                  </p:stCondLst>
                                  <p:childTnLst>
                                    <p:set>
                                      <p:cBhvr>
                                        <p:cTn id="97" dur="1" fill="hold">
                                          <p:stCondLst>
                                            <p:cond delay="0"/>
                                          </p:stCondLst>
                                        </p:cTn>
                                        <p:tgtEl>
                                          <p:spTgt spid="38"/>
                                        </p:tgtEl>
                                        <p:attrNameLst>
                                          <p:attrName>style.visibility</p:attrName>
                                        </p:attrNameLst>
                                      </p:cBhvr>
                                      <p:to>
                                        <p:strVal val="visible"/>
                                      </p:to>
                                    </p:set>
                                    <p:anim calcmode="lin" valueType="num">
                                      <p:cBhvr>
                                        <p:cTn id="98" dur="500" fill="hold"/>
                                        <p:tgtEl>
                                          <p:spTgt spid="38"/>
                                        </p:tgtEl>
                                        <p:attrNameLst>
                                          <p:attrName>ppt_w</p:attrName>
                                        </p:attrNameLst>
                                      </p:cBhvr>
                                      <p:tavLst>
                                        <p:tav tm="0">
                                          <p:val>
                                            <p:fltVal val="0"/>
                                          </p:val>
                                        </p:tav>
                                        <p:tav tm="100000">
                                          <p:val>
                                            <p:strVal val="#ppt_w"/>
                                          </p:val>
                                        </p:tav>
                                      </p:tavLst>
                                    </p:anim>
                                    <p:anim calcmode="lin" valueType="num">
                                      <p:cBhvr>
                                        <p:cTn id="99" dur="500" fill="hold"/>
                                        <p:tgtEl>
                                          <p:spTgt spid="38"/>
                                        </p:tgtEl>
                                        <p:attrNameLst>
                                          <p:attrName>ppt_h</p:attrName>
                                        </p:attrNameLst>
                                      </p:cBhvr>
                                      <p:tavLst>
                                        <p:tav tm="0">
                                          <p:val>
                                            <p:fltVal val="0"/>
                                          </p:val>
                                        </p:tav>
                                        <p:tav tm="100000">
                                          <p:val>
                                            <p:strVal val="#ppt_h"/>
                                          </p:val>
                                        </p:tav>
                                      </p:tavLst>
                                    </p:anim>
                                    <p:animEffect transition="in" filter="fade">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500" fill="hold"/>
                                        <p:tgtEl>
                                          <p:spTgt spid="39"/>
                                        </p:tgtEl>
                                        <p:attrNameLst>
                                          <p:attrName>ppt_w</p:attrName>
                                        </p:attrNameLst>
                                      </p:cBhvr>
                                      <p:tavLst>
                                        <p:tav tm="0">
                                          <p:val>
                                            <p:fltVal val="0"/>
                                          </p:val>
                                        </p:tav>
                                        <p:tav tm="100000">
                                          <p:val>
                                            <p:strVal val="#ppt_w"/>
                                          </p:val>
                                        </p:tav>
                                      </p:tavLst>
                                    </p:anim>
                                    <p:anim calcmode="lin" valueType="num">
                                      <p:cBhvr>
                                        <p:cTn id="104" dur="500" fill="hold"/>
                                        <p:tgtEl>
                                          <p:spTgt spid="39"/>
                                        </p:tgtEl>
                                        <p:attrNameLst>
                                          <p:attrName>ppt_h</p:attrName>
                                        </p:attrNameLst>
                                      </p:cBhvr>
                                      <p:tavLst>
                                        <p:tav tm="0">
                                          <p:val>
                                            <p:fltVal val="0"/>
                                          </p:val>
                                        </p:tav>
                                        <p:tav tm="100000">
                                          <p:val>
                                            <p:strVal val="#ppt_h"/>
                                          </p:val>
                                        </p:tav>
                                      </p:tavLst>
                                    </p:anim>
                                    <p:animEffect transition="in" filter="fade">
                                      <p:cBhvr>
                                        <p:cTn id="105" dur="500"/>
                                        <p:tgtEl>
                                          <p:spTgt spid="39"/>
                                        </p:tgtEl>
                                      </p:cBhvr>
                                    </p:animEffect>
                                  </p:childTnLst>
                                </p:cTn>
                              </p:par>
                              <p:par>
                                <p:cTn id="106" presetID="47" presetClass="entr" presetSubtype="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500"/>
                                        <p:tgtEl>
                                          <p:spTgt spid="58"/>
                                        </p:tgtEl>
                                      </p:cBhvr>
                                    </p:animEffect>
                                    <p:anim calcmode="lin" valueType="num">
                                      <p:cBhvr>
                                        <p:cTn id="109" dur="500" fill="hold"/>
                                        <p:tgtEl>
                                          <p:spTgt spid="58"/>
                                        </p:tgtEl>
                                        <p:attrNameLst>
                                          <p:attrName>ppt_x</p:attrName>
                                        </p:attrNameLst>
                                      </p:cBhvr>
                                      <p:tavLst>
                                        <p:tav tm="0">
                                          <p:val>
                                            <p:strVal val="#ppt_x"/>
                                          </p:val>
                                        </p:tav>
                                        <p:tav tm="100000">
                                          <p:val>
                                            <p:strVal val="#ppt_x"/>
                                          </p:val>
                                        </p:tav>
                                      </p:tavLst>
                                    </p:anim>
                                    <p:anim calcmode="lin" valueType="num">
                                      <p:cBhvr>
                                        <p:cTn id="110" dur="500" fill="hold"/>
                                        <p:tgtEl>
                                          <p:spTgt spid="58"/>
                                        </p:tgtEl>
                                        <p:attrNameLst>
                                          <p:attrName>ppt_y</p:attrName>
                                        </p:attrNameLst>
                                      </p:cBhvr>
                                      <p:tavLst>
                                        <p:tav tm="0">
                                          <p:val>
                                            <p:strVal val="#ppt_y-.1"/>
                                          </p:val>
                                        </p:tav>
                                        <p:tav tm="100000">
                                          <p:val>
                                            <p:strVal val="#ppt_y"/>
                                          </p:val>
                                        </p:tav>
                                      </p:tavLst>
                                    </p:anim>
                                  </p:childTnLst>
                                </p:cTn>
                              </p:par>
                              <p:par>
                                <p:cTn id="111" presetID="47"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anim calcmode="lin" valueType="num">
                                      <p:cBhvr>
                                        <p:cTn id="114" dur="500" fill="hold"/>
                                        <p:tgtEl>
                                          <p:spTgt spid="64"/>
                                        </p:tgtEl>
                                        <p:attrNameLst>
                                          <p:attrName>ppt_x</p:attrName>
                                        </p:attrNameLst>
                                      </p:cBhvr>
                                      <p:tavLst>
                                        <p:tav tm="0">
                                          <p:val>
                                            <p:strVal val="#ppt_x"/>
                                          </p:val>
                                        </p:tav>
                                        <p:tav tm="100000">
                                          <p:val>
                                            <p:strVal val="#ppt_x"/>
                                          </p:val>
                                        </p:tav>
                                      </p:tavLst>
                                    </p:anim>
                                    <p:anim calcmode="lin" valueType="num">
                                      <p:cBhvr>
                                        <p:cTn id="115" dur="500" fill="hold"/>
                                        <p:tgtEl>
                                          <p:spTgt spid="64"/>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500"/>
                                        <p:tgtEl>
                                          <p:spTgt spid="69"/>
                                        </p:tgtEl>
                                      </p:cBhvr>
                                    </p:animEffect>
                                    <p:anim calcmode="lin" valueType="num">
                                      <p:cBhvr>
                                        <p:cTn id="119" dur="500" fill="hold"/>
                                        <p:tgtEl>
                                          <p:spTgt spid="69"/>
                                        </p:tgtEl>
                                        <p:attrNameLst>
                                          <p:attrName>ppt_x</p:attrName>
                                        </p:attrNameLst>
                                      </p:cBhvr>
                                      <p:tavLst>
                                        <p:tav tm="0">
                                          <p:val>
                                            <p:strVal val="#ppt_x"/>
                                          </p:val>
                                        </p:tav>
                                        <p:tav tm="100000">
                                          <p:val>
                                            <p:strVal val="#ppt_x"/>
                                          </p:val>
                                        </p:tav>
                                      </p:tavLst>
                                    </p:anim>
                                    <p:anim calcmode="lin" valueType="num">
                                      <p:cBhvr>
                                        <p:cTn id="120" dur="500" fill="hold"/>
                                        <p:tgtEl>
                                          <p:spTgt spid="69"/>
                                        </p:tgtEl>
                                        <p:attrNameLst>
                                          <p:attrName>ppt_y</p:attrName>
                                        </p:attrNameLst>
                                      </p:cBhvr>
                                      <p:tavLst>
                                        <p:tav tm="0">
                                          <p:val>
                                            <p:strVal val="#ppt_y+.1"/>
                                          </p:val>
                                        </p:tav>
                                        <p:tav tm="100000">
                                          <p:val>
                                            <p:strVal val="#ppt_y"/>
                                          </p:val>
                                        </p:tav>
                                      </p:tavLst>
                                    </p:anim>
                                  </p:childTnLst>
                                </p:cTn>
                              </p:par>
                            </p:childTnLst>
                          </p:cTn>
                        </p:par>
                        <p:par>
                          <p:cTn id="121" fill="hold">
                            <p:stCondLst>
                              <p:cond delay="5000"/>
                            </p:stCondLst>
                            <p:childTnLst>
                              <p:par>
                                <p:cTn id="122" presetID="22" presetClass="entr" presetSubtype="8" fill="hold" nodeType="after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childTnLst>
                          </p:cTn>
                        </p:par>
                        <p:par>
                          <p:cTn id="125" fill="hold">
                            <p:stCondLst>
                              <p:cond delay="5500"/>
                            </p:stCondLst>
                            <p:childTnLst>
                              <p:par>
                                <p:cTn id="126" presetID="10" presetClass="entr" presetSubtype="0" fill="hold" grpId="0" nodeType="afterEffect">
                                  <p:stCondLst>
                                    <p:cond delay="0"/>
                                  </p:stCondLst>
                                  <p:childTnLst>
                                    <p:set>
                                      <p:cBhvr>
                                        <p:cTn id="127" dur="1" fill="hold">
                                          <p:stCondLst>
                                            <p:cond delay="0"/>
                                          </p:stCondLst>
                                        </p:cTn>
                                        <p:tgtEl>
                                          <p:spTgt spid="56"/>
                                        </p:tgtEl>
                                        <p:attrNameLst>
                                          <p:attrName>style.visibility</p:attrName>
                                        </p:attrNameLst>
                                      </p:cBhvr>
                                      <p:to>
                                        <p:strVal val="visible"/>
                                      </p:to>
                                    </p:set>
                                    <p:anim calcmode="lin" valueType="num">
                                      <p:cBhvr>
                                        <p:cTn id="128" dur="500" fill="hold"/>
                                        <p:tgtEl>
                                          <p:spTgt spid="56"/>
                                        </p:tgtEl>
                                        <p:attrNameLst>
                                          <p:attrName>ppt_w</p:attrName>
                                        </p:attrNameLst>
                                      </p:cBhvr>
                                      <p:tavLst>
                                        <p:tav tm="0">
                                          <p:val>
                                            <p:fltVal val="0"/>
                                          </p:val>
                                        </p:tav>
                                        <p:tav tm="100000">
                                          <p:val>
                                            <p:strVal val="#ppt_w"/>
                                          </p:val>
                                        </p:tav>
                                      </p:tavLst>
                                    </p:anim>
                                    <p:anim calcmode="lin" valueType="num">
                                      <p:cBhvr>
                                        <p:cTn id="129" dur="500" fill="hold"/>
                                        <p:tgtEl>
                                          <p:spTgt spid="56"/>
                                        </p:tgtEl>
                                        <p:attrNameLst>
                                          <p:attrName>ppt_h</p:attrName>
                                        </p:attrNameLst>
                                      </p:cBhvr>
                                      <p:tavLst>
                                        <p:tav tm="0">
                                          <p:val>
                                            <p:fltVal val="0"/>
                                          </p:val>
                                        </p:tav>
                                        <p:tav tm="100000">
                                          <p:val>
                                            <p:strVal val="#ppt_h"/>
                                          </p:val>
                                        </p:tav>
                                      </p:tavLst>
                                    </p:anim>
                                    <p:animEffect transition="in" filter="fade">
                                      <p:cBhvr>
                                        <p:cTn id="130" dur="500"/>
                                        <p:tgtEl>
                                          <p:spTgt spid="5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 calcmode="lin" valueType="num">
                                      <p:cBhvr>
                                        <p:cTn id="133" dur="500" fill="hold"/>
                                        <p:tgtEl>
                                          <p:spTgt spid="57"/>
                                        </p:tgtEl>
                                        <p:attrNameLst>
                                          <p:attrName>ppt_w</p:attrName>
                                        </p:attrNameLst>
                                      </p:cBhvr>
                                      <p:tavLst>
                                        <p:tav tm="0">
                                          <p:val>
                                            <p:fltVal val="0"/>
                                          </p:val>
                                        </p:tav>
                                        <p:tav tm="100000">
                                          <p:val>
                                            <p:strVal val="#ppt_w"/>
                                          </p:val>
                                        </p:tav>
                                      </p:tavLst>
                                    </p:anim>
                                    <p:anim calcmode="lin" valueType="num">
                                      <p:cBhvr>
                                        <p:cTn id="134" dur="500" fill="hold"/>
                                        <p:tgtEl>
                                          <p:spTgt spid="57"/>
                                        </p:tgtEl>
                                        <p:attrNameLst>
                                          <p:attrName>ppt_h</p:attrName>
                                        </p:attrNameLst>
                                      </p:cBhvr>
                                      <p:tavLst>
                                        <p:tav tm="0">
                                          <p:val>
                                            <p:fltVal val="0"/>
                                          </p:val>
                                        </p:tav>
                                        <p:tav tm="100000">
                                          <p:val>
                                            <p:strVal val="#ppt_h"/>
                                          </p:val>
                                        </p:tav>
                                      </p:tavLst>
                                    </p:anim>
                                    <p:animEffect transition="in" filter="fade">
                                      <p:cBhvr>
                                        <p:cTn id="135" dur="500"/>
                                        <p:tgtEl>
                                          <p:spTgt spid="57"/>
                                        </p:tgtEl>
                                      </p:cBhvr>
                                    </p:animEffect>
                                  </p:childTnLst>
                                </p:cTn>
                              </p:par>
                            </p:childTnLst>
                          </p:cTn>
                        </p:par>
                        <p:par>
                          <p:cTn id="136" fill="hold">
                            <p:stCondLst>
                              <p:cond delay="6000"/>
                            </p:stCondLst>
                            <p:childTnLst>
                              <p:par>
                                <p:cTn id="137" presetID="47" presetClass="entr" presetSubtype="0" fill="hold" grpId="0" nodeType="afterEffect">
                                  <p:stCondLst>
                                    <p:cond delay="0"/>
                                  </p:stCondLst>
                                  <p:childTnLst>
                                    <p:set>
                                      <p:cBhvr>
                                        <p:cTn id="138" dur="1" fill="hold">
                                          <p:stCondLst>
                                            <p:cond delay="0"/>
                                          </p:stCondLst>
                                        </p:cTn>
                                        <p:tgtEl>
                                          <p:spTgt spid="70"/>
                                        </p:tgtEl>
                                        <p:attrNameLst>
                                          <p:attrName>style.visibility</p:attrName>
                                        </p:attrNameLst>
                                      </p:cBhvr>
                                      <p:to>
                                        <p:strVal val="visible"/>
                                      </p:to>
                                    </p:set>
                                    <p:animEffect transition="in" filter="fade">
                                      <p:cBhvr>
                                        <p:cTn id="139" dur="500"/>
                                        <p:tgtEl>
                                          <p:spTgt spid="70"/>
                                        </p:tgtEl>
                                      </p:cBhvr>
                                    </p:animEffect>
                                    <p:anim calcmode="lin" valueType="num">
                                      <p:cBhvr>
                                        <p:cTn id="140" dur="500" fill="hold"/>
                                        <p:tgtEl>
                                          <p:spTgt spid="70"/>
                                        </p:tgtEl>
                                        <p:attrNameLst>
                                          <p:attrName>ppt_x</p:attrName>
                                        </p:attrNameLst>
                                      </p:cBhvr>
                                      <p:tavLst>
                                        <p:tav tm="0">
                                          <p:val>
                                            <p:strVal val="#ppt_x"/>
                                          </p:val>
                                        </p:tav>
                                        <p:tav tm="100000">
                                          <p:val>
                                            <p:strVal val="#ppt_x"/>
                                          </p:val>
                                        </p:tav>
                                      </p:tavLst>
                                    </p:anim>
                                    <p:anim calcmode="lin" valueType="num">
                                      <p:cBhvr>
                                        <p:cTn id="141" dur="500" fill="hold"/>
                                        <p:tgtEl>
                                          <p:spTgt spid="70"/>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28"/>
                                        </p:tgtEl>
                                        <p:attrNameLst>
                                          <p:attrName>style.visibility</p:attrName>
                                        </p:attrNameLst>
                                      </p:cBhvr>
                                      <p:to>
                                        <p:strVal val="visible"/>
                                      </p:to>
                                    </p:set>
                                    <p:animEffect transition="in" filter="fade">
                                      <p:cBhvr>
                                        <p:cTn id="144" dur="500"/>
                                        <p:tgtEl>
                                          <p:spTgt spid="28"/>
                                        </p:tgtEl>
                                      </p:cBhvr>
                                    </p:animEffect>
                                    <p:anim calcmode="lin" valueType="num">
                                      <p:cBhvr>
                                        <p:cTn id="145" dur="500" fill="hold"/>
                                        <p:tgtEl>
                                          <p:spTgt spid="28"/>
                                        </p:tgtEl>
                                        <p:attrNameLst>
                                          <p:attrName>ppt_x</p:attrName>
                                        </p:attrNameLst>
                                      </p:cBhvr>
                                      <p:tavLst>
                                        <p:tav tm="0">
                                          <p:val>
                                            <p:strVal val="#ppt_x"/>
                                          </p:val>
                                        </p:tav>
                                        <p:tav tm="100000">
                                          <p:val>
                                            <p:strVal val="#ppt_x"/>
                                          </p:val>
                                        </p:tav>
                                      </p:tavLst>
                                    </p:anim>
                                    <p:anim calcmode="lin" valueType="num">
                                      <p:cBhvr>
                                        <p:cTn id="146" dur="500" fill="hold"/>
                                        <p:tgtEl>
                                          <p:spTgt spid="28"/>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63"/>
                                        </p:tgtEl>
                                        <p:attrNameLst>
                                          <p:attrName>style.visibility</p:attrName>
                                        </p:attrNameLst>
                                      </p:cBhvr>
                                      <p:to>
                                        <p:strVal val="visible"/>
                                      </p:to>
                                    </p:set>
                                    <p:animEffect transition="in" filter="fade">
                                      <p:cBhvr>
                                        <p:cTn id="149" dur="500"/>
                                        <p:tgtEl>
                                          <p:spTgt spid="63"/>
                                        </p:tgtEl>
                                      </p:cBhvr>
                                    </p:animEffect>
                                    <p:anim calcmode="lin" valueType="num">
                                      <p:cBhvr>
                                        <p:cTn id="150" dur="500" fill="hold"/>
                                        <p:tgtEl>
                                          <p:spTgt spid="63"/>
                                        </p:tgtEl>
                                        <p:attrNameLst>
                                          <p:attrName>ppt_x</p:attrName>
                                        </p:attrNameLst>
                                      </p:cBhvr>
                                      <p:tavLst>
                                        <p:tav tm="0">
                                          <p:val>
                                            <p:strVal val="#ppt_x"/>
                                          </p:val>
                                        </p:tav>
                                        <p:tav tm="100000">
                                          <p:val>
                                            <p:strVal val="#ppt_x"/>
                                          </p:val>
                                        </p:tav>
                                      </p:tavLst>
                                    </p:anim>
                                    <p:anim calcmode="lin" valueType="num">
                                      <p:cBhvr>
                                        <p:cTn id="151" dur="500" fill="hold"/>
                                        <p:tgtEl>
                                          <p:spTgt spid="63"/>
                                        </p:tgtEl>
                                        <p:attrNameLst>
                                          <p:attrName>ppt_y</p:attrName>
                                        </p:attrNameLst>
                                      </p:cBhvr>
                                      <p:tavLst>
                                        <p:tav tm="0">
                                          <p:val>
                                            <p:strVal val="#ppt_y+.1"/>
                                          </p:val>
                                        </p:tav>
                                        <p:tav tm="100000">
                                          <p:val>
                                            <p:strVal val="#ppt_y"/>
                                          </p:val>
                                        </p:tav>
                                      </p:tavLst>
                                    </p:anim>
                                  </p:childTnLst>
                                </p:cTn>
                              </p:par>
                            </p:childTnLst>
                          </p:cTn>
                        </p:par>
                        <p:par>
                          <p:cTn id="152" fill="hold">
                            <p:stCondLst>
                              <p:cond delay="6500"/>
                            </p:stCondLst>
                            <p:childTnLst>
                              <p:par>
                                <p:cTn id="153" presetID="22" presetClass="entr" presetSubtype="8" fill="hold" nodeType="after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wipe(left)">
                                      <p:cBhvr>
                                        <p:cTn id="155" dur="500"/>
                                        <p:tgtEl>
                                          <p:spTgt spid="60"/>
                                        </p:tgtEl>
                                      </p:cBhvr>
                                    </p:animEffect>
                                  </p:childTnLst>
                                </p:cTn>
                              </p:par>
                              <p:par>
                                <p:cTn id="156" presetID="42" presetClass="entr" presetSubtype="0" fill="hold" grpId="0" nodeType="withEffect">
                                  <p:stCondLst>
                                    <p:cond delay="0"/>
                                  </p:stCondLst>
                                  <p:childTnLst>
                                    <p:set>
                                      <p:cBhvr>
                                        <p:cTn id="157" dur="1" fill="hold">
                                          <p:stCondLst>
                                            <p:cond delay="0"/>
                                          </p:stCondLst>
                                        </p:cTn>
                                        <p:tgtEl>
                                          <p:spTgt spid="25"/>
                                        </p:tgtEl>
                                        <p:attrNameLst>
                                          <p:attrName>style.visibility</p:attrName>
                                        </p:attrNameLst>
                                      </p:cBhvr>
                                      <p:to>
                                        <p:strVal val="visible"/>
                                      </p:to>
                                    </p:set>
                                    <p:animEffect transition="in" filter="fade">
                                      <p:cBhvr>
                                        <p:cTn id="158" dur="500"/>
                                        <p:tgtEl>
                                          <p:spTgt spid="25"/>
                                        </p:tgtEl>
                                      </p:cBhvr>
                                    </p:animEffect>
                                    <p:anim calcmode="lin" valueType="num">
                                      <p:cBhvr>
                                        <p:cTn id="159" dur="500" fill="hold"/>
                                        <p:tgtEl>
                                          <p:spTgt spid="25"/>
                                        </p:tgtEl>
                                        <p:attrNameLst>
                                          <p:attrName>ppt_x</p:attrName>
                                        </p:attrNameLst>
                                      </p:cBhvr>
                                      <p:tavLst>
                                        <p:tav tm="0">
                                          <p:val>
                                            <p:strVal val="#ppt_x"/>
                                          </p:val>
                                        </p:tav>
                                        <p:tav tm="100000">
                                          <p:val>
                                            <p:strVal val="#ppt_x"/>
                                          </p:val>
                                        </p:tav>
                                      </p:tavLst>
                                    </p:anim>
                                    <p:anim calcmode="lin" valueType="num">
                                      <p:cBhvr>
                                        <p:cTn id="16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autoUpdateAnimBg="0"/>
      <p:bldP spid="26" grpId="0" animBg="1" autoUpdateAnimBg="0"/>
      <p:bldP spid="27" grpId="0" animBg="1" autoUpdateAnimBg="0"/>
      <p:bldP spid="28" grpId="0" animBg="1" autoUpdateAnimBg="0"/>
      <p:bldP spid="30" grpId="0" animBg="1" autoUpdateAnimBg="0"/>
      <p:bldP spid="31" grpId="0" animBg="1" autoUpdateAnimBg="0"/>
      <p:bldP spid="32" grpId="0" animBg="1" autoUpdateAnimBg="0"/>
      <p:bldP spid="33" grpId="0" animBg="1" autoUpdateAnimBg="0"/>
      <p:bldP spid="35" grpId="0" animBg="1" autoUpdateAnimBg="0"/>
      <p:bldP spid="36" grpId="0" animBg="1" autoUpdateAnimBg="0"/>
      <p:bldP spid="38" grpId="0" animBg="1" autoUpdateAnimBg="0"/>
      <p:bldP spid="39" grpId="0" animBg="1" autoUpdateAnimBg="0"/>
      <p:bldP spid="56" grpId="0" animBg="1" autoUpdateAnimBg="0"/>
      <p:bldP spid="57" grpId="0" animBg="1" autoUpdateAnimBg="0"/>
      <p:bldP spid="58" grpId="0" animBg="1" autoUpdateAnimBg="0"/>
      <p:bldP spid="61" grpId="0" autoUpdateAnimBg="0"/>
      <p:bldP spid="62" grpId="0" autoUpdateAnimBg="0"/>
      <p:bldP spid="63" grpId="0" autoUpdateAnimBg="0"/>
      <p:bldP spid="64" grpId="0" autoUpdateAnimBg="0"/>
      <p:bldP spid="65" grpId="0" autoUpdateAnimBg="0"/>
      <p:bldP spid="66" grpId="0" autoUpdateAnimBg="0"/>
      <p:bldP spid="67" grpId="0" autoUpdateAnimBg="0"/>
      <p:bldP spid="68" grpId="0" autoUpdateAnimBg="0"/>
      <p:bldP spid="69" grpId="0" autoUpdateAnimBg="0"/>
      <p:bldP spid="7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组合 8"/>
          <p:cNvGrpSpPr/>
          <p:nvPr/>
        </p:nvGrpSpPr>
        <p:grpSpPr bwMode="auto">
          <a:xfrm>
            <a:off x="0" y="0"/>
            <a:ext cx="4965700" cy="6858000"/>
            <a:chOff x="0" y="0"/>
            <a:chExt cx="4965700" cy="6858000"/>
          </a:xfrm>
        </p:grpSpPr>
        <p:pic>
          <p:nvPicPr>
            <p:cNvPr id="11572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73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cxnSp>
        <p:nvCxnSpPr>
          <p:cNvPr id="41" name="直接连接符 40"/>
          <p:cNvCxnSpPr>
            <a:stCxn id="42" idx="3"/>
            <a:endCxn id="44" idx="1"/>
          </p:cNvCxnSpPr>
          <p:nvPr/>
        </p:nvCxnSpPr>
        <p:spPr bwMode="auto">
          <a:xfrm>
            <a:off x="4819650"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菱形 41"/>
          <p:cNvSpPr/>
          <p:nvPr/>
        </p:nvSpPr>
        <p:spPr bwMode="auto">
          <a:xfrm>
            <a:off x="3667125"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lstStyle/>
          <a:p>
            <a:pPr defTabSz="914400" eaLnBrk="1" hangingPunct="1">
              <a:defRPr/>
            </a:pPr>
            <a:endParaRPr lang="zh-CN" altLang="en-US"/>
          </a:p>
        </p:txBody>
      </p:sp>
      <p:sp>
        <p:nvSpPr>
          <p:cNvPr id="43" name="矩形 87"/>
          <p:cNvSpPr>
            <a:spLocks noChangeArrowheads="1"/>
          </p:cNvSpPr>
          <p:nvPr/>
        </p:nvSpPr>
        <p:spPr bwMode="auto">
          <a:xfrm>
            <a:off x="3883025" y="3016250"/>
            <a:ext cx="720725" cy="277813"/>
          </a:xfrm>
          <a:prstGeom prst="rect">
            <a:avLst/>
          </a:prstGeom>
          <a:solidFill>
            <a:schemeClr val="tx1">
              <a:lumMod val="75000"/>
              <a:lumOff val="25000"/>
            </a:schemeClr>
          </a:solidFill>
          <a:ln>
            <a:noFill/>
          </a:ln>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anose="020B0503020204020204" pitchFamily="34" charset="-122"/>
                <a:ea typeface="微软雅黑" panose="020B0503020204020204" pitchFamily="34" charset="-122"/>
              </a:rPr>
              <a:t>文本</a:t>
            </a:r>
            <a:r>
              <a:rPr lang="en-US" altLang="zh-CN" sz="1200" kern="0" dirty="0">
                <a:solidFill>
                  <a:srgbClr val="FFFFFF"/>
                </a:solidFill>
                <a:latin typeface="微软雅黑" panose="020B0503020204020204" pitchFamily="34" charset="-122"/>
                <a:ea typeface="微软雅黑" panose="020B0503020204020204" pitchFamily="34" charset="-122"/>
              </a:rPr>
              <a:t>01</a:t>
            </a:r>
            <a:endParaRPr lang="zh-CN" altLang="en-US" sz="1200" kern="0" dirty="0">
              <a:solidFill>
                <a:srgbClr val="FFFFFF"/>
              </a:solidFill>
              <a:latin typeface="微软雅黑" panose="020B0503020204020204" pitchFamily="34" charset="-122"/>
              <a:ea typeface="微软雅黑" panose="020B0503020204020204" pitchFamily="34" charset="-122"/>
            </a:endParaRPr>
          </a:p>
        </p:txBody>
      </p:sp>
      <p:sp>
        <p:nvSpPr>
          <p:cNvPr id="44" name="菱形 43"/>
          <p:cNvSpPr/>
          <p:nvPr/>
        </p:nvSpPr>
        <p:spPr bwMode="auto">
          <a:xfrm>
            <a:off x="5422900"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5" name="矩形 87"/>
          <p:cNvSpPr>
            <a:spLocks noChangeArrowheads="1"/>
          </p:cNvSpPr>
          <p:nvPr/>
        </p:nvSpPr>
        <p:spPr bwMode="auto">
          <a:xfrm>
            <a:off x="5638800" y="3016250"/>
            <a:ext cx="719138" cy="277813"/>
          </a:xfrm>
          <a:prstGeom prst="rect">
            <a:avLst/>
          </a:prstGeom>
          <a:solidFill>
            <a:schemeClr val="tx1">
              <a:lumMod val="75000"/>
              <a:lumOff val="25000"/>
            </a:schemeClr>
          </a:solidFill>
          <a:ln>
            <a:noFill/>
          </a:ln>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anose="020B0503020204020204" pitchFamily="34" charset="-122"/>
                <a:ea typeface="微软雅黑" panose="020B0503020204020204" pitchFamily="34" charset="-122"/>
              </a:rPr>
              <a:t>文本</a:t>
            </a:r>
            <a:r>
              <a:rPr lang="en-US" altLang="zh-CN" sz="1200" kern="0" dirty="0">
                <a:solidFill>
                  <a:srgbClr val="FFFFFF"/>
                </a:solidFill>
                <a:latin typeface="微软雅黑" panose="020B0503020204020204" pitchFamily="34" charset="-122"/>
                <a:ea typeface="微软雅黑" panose="020B0503020204020204" pitchFamily="34" charset="-122"/>
              </a:rPr>
              <a:t>02</a:t>
            </a:r>
            <a:endParaRPr lang="zh-CN" altLang="en-US" sz="1200" kern="0" dirty="0">
              <a:solidFill>
                <a:srgbClr val="FFFFFF"/>
              </a:solidFill>
              <a:latin typeface="微软雅黑" panose="020B0503020204020204" pitchFamily="34" charset="-122"/>
              <a:ea typeface="微软雅黑" panose="020B0503020204020204" pitchFamily="34" charset="-122"/>
            </a:endParaRPr>
          </a:p>
        </p:txBody>
      </p:sp>
      <p:sp>
        <p:nvSpPr>
          <p:cNvPr id="46" name="菱形 45"/>
          <p:cNvSpPr/>
          <p:nvPr/>
        </p:nvSpPr>
        <p:spPr bwMode="auto">
          <a:xfrm>
            <a:off x="7150100"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7" name="矩形 87"/>
          <p:cNvSpPr>
            <a:spLocks noChangeArrowheads="1"/>
          </p:cNvSpPr>
          <p:nvPr/>
        </p:nvSpPr>
        <p:spPr bwMode="auto">
          <a:xfrm>
            <a:off x="7366000" y="3016250"/>
            <a:ext cx="720725" cy="277813"/>
          </a:xfrm>
          <a:prstGeom prst="rect">
            <a:avLst/>
          </a:prstGeom>
          <a:solidFill>
            <a:schemeClr val="tx1">
              <a:lumMod val="75000"/>
              <a:lumOff val="25000"/>
            </a:schemeClr>
          </a:solidFill>
          <a:ln>
            <a:noFill/>
          </a:ln>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anose="020B0503020204020204" pitchFamily="34" charset="-122"/>
                <a:ea typeface="微软雅黑" panose="020B0503020204020204" pitchFamily="34" charset="-122"/>
              </a:rPr>
              <a:t>文本</a:t>
            </a:r>
            <a:r>
              <a:rPr lang="en-US" altLang="zh-CN" sz="1200" kern="0" dirty="0">
                <a:solidFill>
                  <a:srgbClr val="FFFFFF"/>
                </a:solidFill>
                <a:latin typeface="微软雅黑" panose="020B0503020204020204" pitchFamily="34" charset="-122"/>
                <a:ea typeface="微软雅黑" panose="020B0503020204020204" pitchFamily="34" charset="-122"/>
              </a:rPr>
              <a:t>03</a:t>
            </a:r>
            <a:endParaRPr lang="zh-CN" altLang="en-US" sz="1200" kern="0" dirty="0">
              <a:solidFill>
                <a:srgbClr val="FFFFFF"/>
              </a:solidFill>
              <a:latin typeface="微软雅黑" panose="020B0503020204020204" pitchFamily="34" charset="-122"/>
              <a:ea typeface="微软雅黑" panose="020B0503020204020204" pitchFamily="34" charset="-122"/>
            </a:endParaRPr>
          </a:p>
        </p:txBody>
      </p:sp>
      <p:sp>
        <p:nvSpPr>
          <p:cNvPr id="48" name="菱形 47"/>
          <p:cNvSpPr/>
          <p:nvPr/>
        </p:nvSpPr>
        <p:spPr bwMode="auto">
          <a:xfrm>
            <a:off x="8905875"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9" name="矩形 87"/>
          <p:cNvSpPr>
            <a:spLocks noChangeArrowheads="1"/>
          </p:cNvSpPr>
          <p:nvPr/>
        </p:nvSpPr>
        <p:spPr bwMode="auto">
          <a:xfrm>
            <a:off x="9121775" y="3016250"/>
            <a:ext cx="720725" cy="277813"/>
          </a:xfrm>
          <a:prstGeom prst="rect">
            <a:avLst/>
          </a:prstGeom>
          <a:solidFill>
            <a:schemeClr val="tx1">
              <a:lumMod val="75000"/>
              <a:lumOff val="25000"/>
            </a:schemeClr>
          </a:solidFill>
          <a:ln>
            <a:noFill/>
          </a:ln>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anose="020B0503020204020204" pitchFamily="34" charset="-122"/>
                <a:ea typeface="微软雅黑" panose="020B0503020204020204" pitchFamily="34" charset="-122"/>
              </a:rPr>
              <a:t>文本</a:t>
            </a:r>
            <a:r>
              <a:rPr lang="en-US" altLang="zh-CN" sz="1200" kern="0" dirty="0">
                <a:solidFill>
                  <a:srgbClr val="FFFFFF"/>
                </a:solidFill>
                <a:latin typeface="微软雅黑" panose="020B0503020204020204" pitchFamily="34" charset="-122"/>
                <a:ea typeface="微软雅黑" panose="020B0503020204020204" pitchFamily="34" charset="-122"/>
              </a:rPr>
              <a:t>04</a:t>
            </a:r>
            <a:endParaRPr lang="zh-CN" altLang="en-US" sz="1200" kern="0" dirty="0">
              <a:solidFill>
                <a:srgbClr val="FFFFFF"/>
              </a:solidFill>
              <a:latin typeface="微软雅黑" panose="020B0503020204020204" pitchFamily="34" charset="-122"/>
              <a:ea typeface="微软雅黑" panose="020B0503020204020204" pitchFamily="34" charset="-122"/>
            </a:endParaRPr>
          </a:p>
        </p:txBody>
      </p:sp>
      <p:cxnSp>
        <p:nvCxnSpPr>
          <p:cNvPr id="50" name="直接连接符 49"/>
          <p:cNvCxnSpPr/>
          <p:nvPr/>
        </p:nvCxnSpPr>
        <p:spPr bwMode="auto">
          <a:xfrm>
            <a:off x="6546850"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auto">
          <a:xfrm>
            <a:off x="8302625"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667125" y="2070100"/>
            <a:ext cx="3313113" cy="295275"/>
          </a:xfrm>
          <a:prstGeom prst="rect">
            <a:avLst/>
          </a:prstGeom>
          <a:noFill/>
        </p:spPr>
        <p:txBody>
          <a:bodyPr>
            <a:spAutoFit/>
          </a:bodyPr>
          <a:lstStyle/>
          <a:p>
            <a:pPr>
              <a:lnSpc>
                <a:spcPct val="120000"/>
              </a:lnSpc>
              <a:buClr>
                <a:schemeClr val="accent2"/>
              </a:buCl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单击添加段落文字单击添加段落文字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TextBox 14"/>
          <p:cNvSpPr txBox="1"/>
          <p:nvPr/>
        </p:nvSpPr>
        <p:spPr>
          <a:xfrm>
            <a:off x="3997325" y="3937000"/>
            <a:ext cx="6365875" cy="854075"/>
          </a:xfrm>
          <a:prstGeom prst="rect">
            <a:avLst/>
          </a:prstGeom>
          <a:noFill/>
        </p:spPr>
        <p:txBody>
          <a:bodyPr>
            <a:spAutoFit/>
          </a:bodyPr>
          <a:lstStyle/>
          <a:p>
            <a:pP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添加你的文字添加你的文字添加你的文字添加你的文字添加你的文字添加你的文字</a:t>
            </a:r>
          </a:p>
          <a:p>
            <a:pP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添加你的文字添加你的文字添加你的文字添加你的文字添加你的文字添加你的文字</a:t>
            </a:r>
          </a:p>
          <a:p>
            <a:pP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添加你的文字添加你的文字添加你的文字添加你的文字添加你的文字添加你的文字</a:t>
            </a:r>
          </a:p>
        </p:txBody>
      </p:sp>
      <p:sp>
        <p:nvSpPr>
          <p:cNvPr id="54" name="燕尾形 68"/>
          <p:cNvSpPr/>
          <p:nvPr/>
        </p:nvSpPr>
        <p:spPr bwMode="auto">
          <a:xfrm>
            <a:off x="3730625" y="4049713"/>
            <a:ext cx="225425" cy="203200"/>
          </a:xfrm>
          <a:prstGeom prst="chevron">
            <a:avLst/>
          </a:prstGeom>
          <a:solidFill>
            <a:schemeClr val="tx1">
              <a:lumMod val="75000"/>
              <a:lumOff val="25000"/>
            </a:schemeClr>
          </a:solidFill>
          <a:ln>
            <a:solidFill>
              <a:schemeClr val="tx1">
                <a:lumMod val="75000"/>
                <a:lumOff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fill="hold"/>
                                        <p:tgtEl>
                                          <p:spTgt spid="41"/>
                                        </p:tgtEl>
                                        <p:attrNameLst>
                                          <p:attrName>ppt_x</p:attrName>
                                        </p:attrNameLst>
                                      </p:cBhvr>
                                      <p:tavLst>
                                        <p:tav tm="0">
                                          <p:val>
                                            <p:strVal val="0-#ppt_w/2"/>
                                          </p:val>
                                        </p:tav>
                                        <p:tav tm="100000">
                                          <p:val>
                                            <p:strVal val="#ppt_x"/>
                                          </p:val>
                                        </p:tav>
                                      </p:tavLst>
                                    </p:anim>
                                    <p:anim calcmode="lin" valueType="num">
                                      <p:cBhvr additive="base">
                                        <p:cTn id="13" dur="500" fill="hold"/>
                                        <p:tgtEl>
                                          <p:spTgt spid="4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par>
                                <p:cTn id="20" presetID="21" presetClass="entr" presetSubtype="1"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heel(1)">
                                      <p:cBhvr>
                                        <p:cTn id="22" dur="250"/>
                                        <p:tgtEl>
                                          <p:spTgt spid="43"/>
                                        </p:tgtEl>
                                      </p:cBhvr>
                                    </p:animEffect>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0-#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21" presetClass="entr" presetSubtype="1"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heel(1)">
                                      <p:cBhvr>
                                        <p:cTn id="36" dur="250"/>
                                        <p:tgtEl>
                                          <p:spTgt spid="45"/>
                                        </p:tgtEl>
                                      </p:cBhvr>
                                    </p:animEffect>
                                  </p:childTnLst>
                                </p:cTn>
                              </p:par>
                            </p:childTnLst>
                          </p:cTn>
                        </p:par>
                        <p:par>
                          <p:cTn id="37" fill="hold">
                            <p:stCondLst>
                              <p:cond delay="3500"/>
                            </p:stCondLst>
                            <p:childTnLst>
                              <p:par>
                                <p:cTn id="38" presetID="42" presetClass="entr" presetSubtype="0"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1000"/>
                                        <p:tgtEl>
                                          <p:spTgt spid="46"/>
                                        </p:tgtEl>
                                      </p:cBhvr>
                                    </p:animEffect>
                                    <p:anim calcmode="lin" valueType="num">
                                      <p:cBhvr>
                                        <p:cTn id="41" dur="1000" fill="hold"/>
                                        <p:tgtEl>
                                          <p:spTgt spid="46"/>
                                        </p:tgtEl>
                                        <p:attrNameLst>
                                          <p:attrName>ppt_x</p:attrName>
                                        </p:attrNameLst>
                                      </p:cBhvr>
                                      <p:tavLst>
                                        <p:tav tm="0">
                                          <p:val>
                                            <p:strVal val="#ppt_x"/>
                                          </p:val>
                                        </p:tav>
                                        <p:tav tm="100000">
                                          <p:val>
                                            <p:strVal val="#ppt_x"/>
                                          </p:val>
                                        </p:tav>
                                      </p:tavLst>
                                    </p:anim>
                                    <p:anim calcmode="lin" valueType="num">
                                      <p:cBhvr>
                                        <p:cTn id="42" dur="1000" fill="hold"/>
                                        <p:tgtEl>
                                          <p:spTgt spid="46"/>
                                        </p:tgtEl>
                                        <p:attrNameLst>
                                          <p:attrName>ppt_y</p:attrName>
                                        </p:attrNameLst>
                                      </p:cBhvr>
                                      <p:tavLst>
                                        <p:tav tm="0">
                                          <p:val>
                                            <p:strVal val="#ppt_y+.1"/>
                                          </p:val>
                                        </p:tav>
                                        <p:tav tm="100000">
                                          <p:val>
                                            <p:strVal val="#ppt_y"/>
                                          </p:val>
                                        </p:tav>
                                      </p:tavLst>
                                    </p:anim>
                                  </p:childTnLst>
                                </p:cTn>
                              </p:par>
                              <p:par>
                                <p:cTn id="43" presetID="21"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heel(1)">
                                      <p:cBhvr>
                                        <p:cTn id="45" dur="250"/>
                                        <p:tgtEl>
                                          <p:spTgt spid="47"/>
                                        </p:tgtEl>
                                      </p:cBhvr>
                                    </p:animEffect>
                                  </p:childTnLst>
                                </p:cTn>
                              </p:par>
                            </p:childTnLst>
                          </p:cTn>
                        </p:par>
                        <p:par>
                          <p:cTn id="46" fill="hold">
                            <p:stCondLst>
                              <p:cond delay="4500"/>
                            </p:stCondLst>
                            <p:childTnLst>
                              <p:par>
                                <p:cTn id="47" presetID="2" presetClass="entr" presetSubtype="8"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0-#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42" presetClass="entr" presetSubtype="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1000"/>
                                        <p:tgtEl>
                                          <p:spTgt spid="48"/>
                                        </p:tgtEl>
                                      </p:cBhvr>
                                    </p:animEffect>
                                    <p:anim calcmode="lin" valueType="num">
                                      <p:cBhvr>
                                        <p:cTn id="55" dur="1000" fill="hold"/>
                                        <p:tgtEl>
                                          <p:spTgt spid="48"/>
                                        </p:tgtEl>
                                        <p:attrNameLst>
                                          <p:attrName>ppt_x</p:attrName>
                                        </p:attrNameLst>
                                      </p:cBhvr>
                                      <p:tavLst>
                                        <p:tav tm="0">
                                          <p:val>
                                            <p:strVal val="#ppt_x"/>
                                          </p:val>
                                        </p:tav>
                                        <p:tav tm="100000">
                                          <p:val>
                                            <p:strVal val="#ppt_x"/>
                                          </p:val>
                                        </p:tav>
                                      </p:tavLst>
                                    </p:anim>
                                    <p:anim calcmode="lin" valueType="num">
                                      <p:cBhvr>
                                        <p:cTn id="56" dur="1000" fill="hold"/>
                                        <p:tgtEl>
                                          <p:spTgt spid="48"/>
                                        </p:tgtEl>
                                        <p:attrNameLst>
                                          <p:attrName>ppt_y</p:attrName>
                                        </p:attrNameLst>
                                      </p:cBhvr>
                                      <p:tavLst>
                                        <p:tav tm="0">
                                          <p:val>
                                            <p:strVal val="#ppt_y+.1"/>
                                          </p:val>
                                        </p:tav>
                                        <p:tav tm="100000">
                                          <p:val>
                                            <p:strVal val="#ppt_y"/>
                                          </p:val>
                                        </p:tav>
                                      </p:tavLst>
                                    </p:anim>
                                  </p:childTnLst>
                                </p:cTn>
                              </p:par>
                              <p:par>
                                <p:cTn id="57" presetID="21" presetClass="entr" presetSubtype="1"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heel(1)">
                                      <p:cBhvr>
                                        <p:cTn id="59" dur="250"/>
                                        <p:tgtEl>
                                          <p:spTgt spid="49"/>
                                        </p:tgtEl>
                                      </p:cBhvr>
                                    </p:animEffect>
                                  </p:childTnLst>
                                </p:cTn>
                              </p:par>
                            </p:childTnLst>
                          </p:cTn>
                        </p:par>
                        <p:par>
                          <p:cTn id="60" fill="hold">
                            <p:stCondLst>
                              <p:cond delay="6000"/>
                            </p:stCondLst>
                            <p:childTnLst>
                              <p:par>
                                <p:cTn id="61" presetID="2" presetClass="entr" presetSubtype="8"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0-#ppt_w/2"/>
                                          </p:val>
                                        </p:tav>
                                        <p:tav tm="100000">
                                          <p:val>
                                            <p:strVal val="#ppt_x"/>
                                          </p:val>
                                        </p:tav>
                                      </p:tavLst>
                                    </p:anim>
                                    <p:anim calcmode="lin" valueType="num">
                                      <p:cBhvr additive="base">
                                        <p:cTn id="64" dur="500" fill="hold"/>
                                        <p:tgtEl>
                                          <p:spTgt spid="54"/>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1+#ppt_w/2"/>
                                          </p:val>
                                        </p:tav>
                                        <p:tav tm="100000">
                                          <p:val>
                                            <p:strVal val="#ppt_x"/>
                                          </p:val>
                                        </p:tav>
                                      </p:tavLst>
                                    </p:anim>
                                    <p:anim calcmode="lin" valueType="num">
                                      <p:cBhvr additive="base">
                                        <p:cTn id="68"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49" grpId="0" animBg="1"/>
      <p:bldP spid="52" grpId="0"/>
      <p:bldP spid="53" grpId="0"/>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组合 8"/>
          <p:cNvGrpSpPr/>
          <p:nvPr/>
        </p:nvGrpSpPr>
        <p:grpSpPr bwMode="auto">
          <a:xfrm>
            <a:off x="0" y="0"/>
            <a:ext cx="4965700" cy="6858000"/>
            <a:chOff x="0" y="0"/>
            <a:chExt cx="4965700" cy="6858000"/>
          </a:xfrm>
        </p:grpSpPr>
        <p:pic>
          <p:nvPicPr>
            <p:cNvPr id="11676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7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grpSp>
        <p:nvGrpSpPr>
          <p:cNvPr id="24" name="Group 66"/>
          <p:cNvGrpSpPr/>
          <p:nvPr/>
        </p:nvGrpSpPr>
        <p:grpSpPr bwMode="auto">
          <a:xfrm>
            <a:off x="8072438" y="3117850"/>
            <a:ext cx="1947862" cy="404813"/>
            <a:chOff x="5603652" y="1601323"/>
            <a:chExt cx="1947726" cy="405510"/>
          </a:xfrm>
        </p:grpSpPr>
        <p:sp>
          <p:nvSpPr>
            <p:cNvPr id="25" name="Text Placeholder 3"/>
            <p:cNvSpPr txBox="1"/>
            <p:nvPr/>
          </p:nvSpPr>
          <p:spPr>
            <a:xfrm>
              <a:off x="5603652" y="1601323"/>
              <a:ext cx="1231814" cy="184467"/>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26" name="Text Placeholder 3"/>
            <p:cNvSpPr txBox="1"/>
            <p:nvPr/>
          </p:nvSpPr>
          <p:spPr>
            <a:xfrm>
              <a:off x="5603652" y="1852580"/>
              <a:ext cx="1947726" cy="154253"/>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27" name="Group 72"/>
          <p:cNvGrpSpPr/>
          <p:nvPr/>
        </p:nvGrpSpPr>
        <p:grpSpPr bwMode="auto">
          <a:xfrm>
            <a:off x="3089275" y="4452938"/>
            <a:ext cx="1947863" cy="446087"/>
            <a:chOff x="5603652" y="1625377"/>
            <a:chExt cx="1947726" cy="446113"/>
          </a:xfrm>
        </p:grpSpPr>
        <p:sp>
          <p:nvSpPr>
            <p:cNvPr id="28" name="Text Placeholder 3"/>
            <p:cNvSpPr txBox="1"/>
            <p:nvPr/>
          </p:nvSpPr>
          <p:spPr>
            <a:xfrm>
              <a:off x="6319565" y="1625377"/>
              <a:ext cx="1231813" cy="184161"/>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29" name="Text Placeholder 3"/>
            <p:cNvSpPr txBox="1"/>
            <p:nvPr/>
          </p:nvSpPr>
          <p:spPr>
            <a:xfrm>
              <a:off x="5603652" y="1917494"/>
              <a:ext cx="1947726" cy="153996"/>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30" name="Group 75"/>
          <p:cNvGrpSpPr/>
          <p:nvPr/>
        </p:nvGrpSpPr>
        <p:grpSpPr bwMode="auto">
          <a:xfrm>
            <a:off x="2667000" y="3100388"/>
            <a:ext cx="1947863" cy="411162"/>
            <a:chOff x="5603652" y="1679341"/>
            <a:chExt cx="1947726" cy="410621"/>
          </a:xfrm>
        </p:grpSpPr>
        <p:sp>
          <p:nvSpPr>
            <p:cNvPr id="31" name="Text Placeholder 3"/>
            <p:cNvSpPr txBox="1"/>
            <p:nvPr/>
          </p:nvSpPr>
          <p:spPr>
            <a:xfrm>
              <a:off x="6319565" y="1679341"/>
              <a:ext cx="1231813" cy="183908"/>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32" name="Text Placeholder 3"/>
            <p:cNvSpPr txBox="1"/>
            <p:nvPr/>
          </p:nvSpPr>
          <p:spPr>
            <a:xfrm>
              <a:off x="5603652" y="1936178"/>
              <a:ext cx="1947726" cy="153784"/>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33" name="Group 72"/>
          <p:cNvGrpSpPr/>
          <p:nvPr/>
        </p:nvGrpSpPr>
        <p:grpSpPr bwMode="auto">
          <a:xfrm>
            <a:off x="3827463" y="2076450"/>
            <a:ext cx="1947862" cy="401638"/>
            <a:chOff x="5603652" y="1624994"/>
            <a:chExt cx="1947726" cy="400312"/>
          </a:xfrm>
        </p:grpSpPr>
        <p:sp>
          <p:nvSpPr>
            <p:cNvPr id="34" name="Text Placeholder 3"/>
            <p:cNvSpPr txBox="1"/>
            <p:nvPr/>
          </p:nvSpPr>
          <p:spPr>
            <a:xfrm>
              <a:off x="6319564" y="1624994"/>
              <a:ext cx="1231814" cy="185125"/>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35" name="Text Placeholder 3"/>
            <p:cNvSpPr txBox="1"/>
            <p:nvPr/>
          </p:nvSpPr>
          <p:spPr>
            <a:xfrm>
              <a:off x="5603652" y="1871826"/>
              <a:ext cx="1947726" cy="153480"/>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36" name="Group 69"/>
          <p:cNvGrpSpPr/>
          <p:nvPr/>
        </p:nvGrpSpPr>
        <p:grpSpPr bwMode="auto">
          <a:xfrm>
            <a:off x="7688263" y="4413250"/>
            <a:ext cx="1946275" cy="431800"/>
            <a:chOff x="5603652" y="1593765"/>
            <a:chExt cx="1947726" cy="431542"/>
          </a:xfrm>
        </p:grpSpPr>
        <p:sp>
          <p:nvSpPr>
            <p:cNvPr id="37" name="Text Placeholder 3"/>
            <p:cNvSpPr txBox="1"/>
            <p:nvPr/>
          </p:nvSpPr>
          <p:spPr>
            <a:xfrm>
              <a:off x="5603652" y="1593765"/>
              <a:ext cx="1231229" cy="184040"/>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38" name="Text Placeholder 3"/>
            <p:cNvSpPr txBox="1"/>
            <p:nvPr/>
          </p:nvSpPr>
          <p:spPr>
            <a:xfrm>
              <a:off x="5603652" y="1871412"/>
              <a:ext cx="1947726" cy="153895"/>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sp>
        <p:nvSpPr>
          <p:cNvPr id="39" name="Freeform 56"/>
          <p:cNvSpPr/>
          <p:nvPr/>
        </p:nvSpPr>
        <p:spPr>
          <a:xfrm>
            <a:off x="5892800" y="2178050"/>
            <a:ext cx="939800"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40" name="Freeform 57"/>
          <p:cNvSpPr/>
          <p:nvPr/>
        </p:nvSpPr>
        <p:spPr>
          <a:xfrm rot="2160000">
            <a:off x="6802438" y="2900363"/>
            <a:ext cx="250825" cy="315912"/>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0" tIns="63361" rIns="75111" bIns="63362" spcCol="1270" anchor="ctr"/>
          <a:lstStyle/>
          <a:p>
            <a:pPr algn="ctr" defTabSz="622300">
              <a:lnSpc>
                <a:spcPct val="90000"/>
              </a:lnSpc>
              <a:spcAft>
                <a:spcPct val="35000"/>
              </a:spcAft>
              <a:defRPr/>
            </a:pPr>
            <a:endParaRPr lang="en-US" sz="1400"/>
          </a:p>
        </p:txBody>
      </p:sp>
      <p:sp>
        <p:nvSpPr>
          <p:cNvPr id="55" name="Freeform 58"/>
          <p:cNvSpPr/>
          <p:nvPr/>
        </p:nvSpPr>
        <p:spPr>
          <a:xfrm>
            <a:off x="7034213" y="3008313"/>
            <a:ext cx="939800" cy="938212"/>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56" name="Freeform 59"/>
          <p:cNvSpPr/>
          <p:nvPr/>
        </p:nvSpPr>
        <p:spPr>
          <a:xfrm rot="17280000">
            <a:off x="7162800" y="3983038"/>
            <a:ext cx="250825" cy="317500"/>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5111" tIns="63361" rIns="1" bIns="63362" spcCol="1270" anchor="ctr"/>
          <a:lstStyle/>
          <a:p>
            <a:pPr algn="ctr" defTabSz="622300">
              <a:lnSpc>
                <a:spcPct val="90000"/>
              </a:lnSpc>
              <a:spcAft>
                <a:spcPct val="35000"/>
              </a:spcAft>
              <a:defRPr/>
            </a:pPr>
            <a:endParaRPr lang="en-US" sz="1400"/>
          </a:p>
        </p:txBody>
      </p:sp>
      <p:sp>
        <p:nvSpPr>
          <p:cNvPr id="57" name="Freeform 60"/>
          <p:cNvSpPr/>
          <p:nvPr/>
        </p:nvSpPr>
        <p:spPr>
          <a:xfrm>
            <a:off x="6599238" y="4349750"/>
            <a:ext cx="938212"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58" name="Freeform 61"/>
          <p:cNvSpPr/>
          <p:nvPr/>
        </p:nvSpPr>
        <p:spPr>
          <a:xfrm>
            <a:off x="6245225" y="4660900"/>
            <a:ext cx="249238" cy="317500"/>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5112" tIns="63363" rIns="1" bIns="63362" spcCol="1270" anchor="ctr"/>
          <a:lstStyle/>
          <a:p>
            <a:pPr algn="ctr" defTabSz="622300">
              <a:lnSpc>
                <a:spcPct val="90000"/>
              </a:lnSpc>
              <a:spcAft>
                <a:spcPct val="35000"/>
              </a:spcAft>
              <a:defRPr/>
            </a:pPr>
            <a:endParaRPr lang="en-US" sz="1400"/>
          </a:p>
        </p:txBody>
      </p:sp>
      <p:sp>
        <p:nvSpPr>
          <p:cNvPr id="59" name="Freeform 62"/>
          <p:cNvSpPr/>
          <p:nvPr/>
        </p:nvSpPr>
        <p:spPr>
          <a:xfrm>
            <a:off x="5187950" y="4349750"/>
            <a:ext cx="938213"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60" name="Freeform 63"/>
          <p:cNvSpPr/>
          <p:nvPr/>
        </p:nvSpPr>
        <p:spPr>
          <a:xfrm rot="4320000">
            <a:off x="5316538" y="3997325"/>
            <a:ext cx="249237" cy="315913"/>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5112" tIns="63362" rIns="0" bIns="63361" spcCol="1270" anchor="ctr"/>
          <a:lstStyle/>
          <a:p>
            <a:pPr algn="ctr" defTabSz="622300">
              <a:lnSpc>
                <a:spcPct val="90000"/>
              </a:lnSpc>
              <a:spcAft>
                <a:spcPct val="35000"/>
              </a:spcAft>
              <a:defRPr/>
            </a:pPr>
            <a:endParaRPr lang="en-US" sz="1400"/>
          </a:p>
        </p:txBody>
      </p:sp>
      <p:sp>
        <p:nvSpPr>
          <p:cNvPr id="61" name="Freeform 64"/>
          <p:cNvSpPr/>
          <p:nvPr/>
        </p:nvSpPr>
        <p:spPr>
          <a:xfrm>
            <a:off x="4751388" y="3008313"/>
            <a:ext cx="938212" cy="938212"/>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dirty="0"/>
          </a:p>
        </p:txBody>
      </p:sp>
      <p:sp>
        <p:nvSpPr>
          <p:cNvPr id="62" name="Freeform 65"/>
          <p:cNvSpPr/>
          <p:nvPr/>
        </p:nvSpPr>
        <p:spPr>
          <a:xfrm rot="19440000">
            <a:off x="5661025" y="2908300"/>
            <a:ext cx="250825" cy="317500"/>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1" tIns="63362" rIns="75112" bIns="63361" spcCol="1270" anchor="ctr"/>
          <a:lstStyle/>
          <a:p>
            <a:pPr algn="ctr" defTabSz="622300">
              <a:lnSpc>
                <a:spcPct val="90000"/>
              </a:lnSpc>
              <a:spcAft>
                <a:spcPct val="35000"/>
              </a:spcAft>
              <a:defRPr/>
            </a:pPr>
            <a:endParaRPr lang="en-US" sz="1400"/>
          </a:p>
        </p:txBody>
      </p:sp>
      <p:sp>
        <p:nvSpPr>
          <p:cNvPr id="63" name="Freeform 62"/>
          <p:cNvSpPr>
            <a:spLocks noEditPoints="1"/>
          </p:cNvSpPr>
          <p:nvPr/>
        </p:nvSpPr>
        <p:spPr bwMode="auto">
          <a:xfrm>
            <a:off x="6197600" y="2481263"/>
            <a:ext cx="330200" cy="333375"/>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66"/>
          <p:cNvSpPr>
            <a:spLocks noEditPoints="1"/>
          </p:cNvSpPr>
          <p:nvPr/>
        </p:nvSpPr>
        <p:spPr bwMode="auto">
          <a:xfrm>
            <a:off x="5010150" y="3313113"/>
            <a:ext cx="422275" cy="328612"/>
          </a:xfrm>
          <a:custGeom>
            <a:avLst/>
            <a:gdLst>
              <a:gd name="T0" fmla="*/ 29 w 72"/>
              <a:gd name="T1" fmla="*/ 41 h 56"/>
              <a:gd name="T2" fmla="*/ 22 w 72"/>
              <a:gd name="T3" fmla="*/ 40 h 56"/>
              <a:gd name="T4" fmla="*/ 11 w 72"/>
              <a:gd name="T5" fmla="*/ 45 h 56"/>
              <a:gd name="T6" fmla="*/ 7 w 72"/>
              <a:gd name="T7" fmla="*/ 46 h 56"/>
              <a:gd name="T8" fmla="*/ 7 w 72"/>
              <a:gd name="T9" fmla="*/ 46 h 56"/>
              <a:gd name="T10" fmla="*/ 6 w 72"/>
              <a:gd name="T11" fmla="*/ 45 h 56"/>
              <a:gd name="T12" fmla="*/ 6 w 72"/>
              <a:gd name="T13" fmla="*/ 43 h 56"/>
              <a:gd name="T14" fmla="*/ 11 w 72"/>
              <a:gd name="T15" fmla="*/ 36 h 56"/>
              <a:gd name="T16" fmla="*/ 0 w 72"/>
              <a:gd name="T17" fmla="*/ 20 h 56"/>
              <a:gd name="T18" fmla="*/ 29 w 72"/>
              <a:gd name="T19" fmla="*/ 0 h 56"/>
              <a:gd name="T20" fmla="*/ 57 w 72"/>
              <a:gd name="T21" fmla="*/ 20 h 56"/>
              <a:gd name="T22" fmla="*/ 29 w 72"/>
              <a:gd name="T23" fmla="*/ 41 h 56"/>
              <a:gd name="T24" fmla="*/ 62 w 72"/>
              <a:gd name="T25" fmla="*/ 47 h 56"/>
              <a:gd name="T26" fmla="*/ 66 w 72"/>
              <a:gd name="T27" fmla="*/ 53 h 56"/>
              <a:gd name="T28" fmla="*/ 67 w 72"/>
              <a:gd name="T29" fmla="*/ 55 h 56"/>
              <a:gd name="T30" fmla="*/ 66 w 72"/>
              <a:gd name="T31" fmla="*/ 56 h 56"/>
              <a:gd name="T32" fmla="*/ 62 w 72"/>
              <a:gd name="T33" fmla="*/ 55 h 56"/>
              <a:gd name="T34" fmla="*/ 51 w 72"/>
              <a:gd name="T35" fmla="*/ 50 h 56"/>
              <a:gd name="T36" fmla="*/ 44 w 72"/>
              <a:gd name="T37" fmla="*/ 51 h 56"/>
              <a:gd name="T38" fmla="*/ 25 w 72"/>
              <a:gd name="T39" fmla="*/ 46 h 56"/>
              <a:gd name="T40" fmla="*/ 29 w 72"/>
              <a:gd name="T41" fmla="*/ 46 h 56"/>
              <a:gd name="T42" fmla="*/ 52 w 72"/>
              <a:gd name="T43" fmla="*/ 39 h 56"/>
              <a:gd name="T44" fmla="*/ 62 w 72"/>
              <a:gd name="T45" fmla="*/ 20 h 56"/>
              <a:gd name="T46" fmla="*/ 61 w 72"/>
              <a:gd name="T47" fmla="*/ 14 h 56"/>
              <a:gd name="T48" fmla="*/ 72 w 72"/>
              <a:gd name="T49" fmla="*/ 30 h 56"/>
              <a:gd name="T50" fmla="*/ 62 w 72"/>
              <a:gd name="T51" fmla="*/ 47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Freeform 6"/>
          <p:cNvSpPr>
            <a:spLocks noEditPoints="1"/>
          </p:cNvSpPr>
          <p:nvPr/>
        </p:nvSpPr>
        <p:spPr bwMode="auto">
          <a:xfrm>
            <a:off x="5473700" y="4676775"/>
            <a:ext cx="366713" cy="285750"/>
          </a:xfrm>
          <a:custGeom>
            <a:avLst/>
            <a:gdLst>
              <a:gd name="T0" fmla="*/ 64 w 64"/>
              <a:gd name="T1" fmla="*/ 48 h 50"/>
              <a:gd name="T2" fmla="*/ 61 w 64"/>
              <a:gd name="T3" fmla="*/ 50 h 50"/>
              <a:gd name="T4" fmla="*/ 2 w 64"/>
              <a:gd name="T5" fmla="*/ 50 h 50"/>
              <a:gd name="T6" fmla="*/ 0 w 64"/>
              <a:gd name="T7" fmla="*/ 48 h 50"/>
              <a:gd name="T8" fmla="*/ 0 w 64"/>
              <a:gd name="T9" fmla="*/ 43 h 50"/>
              <a:gd name="T10" fmla="*/ 2 w 64"/>
              <a:gd name="T11" fmla="*/ 41 h 50"/>
              <a:gd name="T12" fmla="*/ 61 w 64"/>
              <a:gd name="T13" fmla="*/ 41 h 50"/>
              <a:gd name="T14" fmla="*/ 64 w 64"/>
              <a:gd name="T15" fmla="*/ 43 h 50"/>
              <a:gd name="T16" fmla="*/ 64 w 64"/>
              <a:gd name="T17" fmla="*/ 48 h 50"/>
              <a:gd name="T18" fmla="*/ 59 w 64"/>
              <a:gd name="T19" fmla="*/ 20 h 50"/>
              <a:gd name="T20" fmla="*/ 57 w 64"/>
              <a:gd name="T21" fmla="*/ 23 h 50"/>
              <a:gd name="T22" fmla="*/ 7 w 64"/>
              <a:gd name="T23" fmla="*/ 23 h 50"/>
              <a:gd name="T24" fmla="*/ 4 w 64"/>
              <a:gd name="T25" fmla="*/ 20 h 50"/>
              <a:gd name="T26" fmla="*/ 4 w 64"/>
              <a:gd name="T27" fmla="*/ 16 h 50"/>
              <a:gd name="T28" fmla="*/ 7 w 64"/>
              <a:gd name="T29" fmla="*/ 13 h 50"/>
              <a:gd name="T30" fmla="*/ 57 w 64"/>
              <a:gd name="T31" fmla="*/ 13 h 50"/>
              <a:gd name="T32" fmla="*/ 59 w 64"/>
              <a:gd name="T33" fmla="*/ 16 h 50"/>
              <a:gd name="T34" fmla="*/ 59 w 64"/>
              <a:gd name="T35" fmla="*/ 20 h 50"/>
              <a:gd name="T36" fmla="*/ 50 w 64"/>
              <a:gd name="T37" fmla="*/ 34 h 50"/>
              <a:gd name="T38" fmla="*/ 48 w 64"/>
              <a:gd name="T39" fmla="*/ 36 h 50"/>
              <a:gd name="T40" fmla="*/ 16 w 64"/>
              <a:gd name="T41" fmla="*/ 36 h 50"/>
              <a:gd name="T42" fmla="*/ 13 w 64"/>
              <a:gd name="T43" fmla="*/ 34 h 50"/>
              <a:gd name="T44" fmla="*/ 13 w 64"/>
              <a:gd name="T45" fmla="*/ 29 h 50"/>
              <a:gd name="T46" fmla="*/ 16 w 64"/>
              <a:gd name="T47" fmla="*/ 27 h 50"/>
              <a:gd name="T48" fmla="*/ 48 w 64"/>
              <a:gd name="T49" fmla="*/ 27 h 50"/>
              <a:gd name="T50" fmla="*/ 50 w 64"/>
              <a:gd name="T51" fmla="*/ 29 h 50"/>
              <a:gd name="T52" fmla="*/ 50 w 64"/>
              <a:gd name="T53" fmla="*/ 34 h 50"/>
              <a:gd name="T54" fmla="*/ 45 w 64"/>
              <a:gd name="T55" fmla="*/ 7 h 50"/>
              <a:gd name="T56" fmla="*/ 43 w 64"/>
              <a:gd name="T57" fmla="*/ 9 h 50"/>
              <a:gd name="T58" fmla="*/ 20 w 64"/>
              <a:gd name="T59" fmla="*/ 9 h 50"/>
              <a:gd name="T60" fmla="*/ 18 w 64"/>
              <a:gd name="T61" fmla="*/ 7 h 50"/>
              <a:gd name="T62" fmla="*/ 18 w 64"/>
              <a:gd name="T63" fmla="*/ 2 h 50"/>
              <a:gd name="T64" fmla="*/ 20 w 64"/>
              <a:gd name="T65" fmla="*/ 0 h 50"/>
              <a:gd name="T66" fmla="*/ 43 w 64"/>
              <a:gd name="T67" fmla="*/ 0 h 50"/>
              <a:gd name="T68" fmla="*/ 45 w 64"/>
              <a:gd name="T69" fmla="*/ 2 h 50"/>
              <a:gd name="T70" fmla="*/ 45 w 64"/>
              <a:gd name="T71" fmla="*/ 7 h 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Freeform 57"/>
          <p:cNvSpPr>
            <a:spLocks noEditPoints="1"/>
          </p:cNvSpPr>
          <p:nvPr/>
        </p:nvSpPr>
        <p:spPr bwMode="auto">
          <a:xfrm>
            <a:off x="7362825" y="3351213"/>
            <a:ext cx="282575" cy="252412"/>
          </a:xfrm>
          <a:custGeom>
            <a:avLst/>
            <a:gdLst>
              <a:gd name="T0" fmla="*/ 7 w 65"/>
              <a:gd name="T1" fmla="*/ 9 h 58"/>
              <a:gd name="T2" fmla="*/ 7 w 65"/>
              <a:gd name="T3" fmla="*/ 57 h 58"/>
              <a:gd name="T4" fmla="*/ 6 w 65"/>
              <a:gd name="T5" fmla="*/ 58 h 58"/>
              <a:gd name="T6" fmla="*/ 4 w 65"/>
              <a:gd name="T7" fmla="*/ 58 h 58"/>
              <a:gd name="T8" fmla="*/ 2 w 65"/>
              <a:gd name="T9" fmla="*/ 57 h 58"/>
              <a:gd name="T10" fmla="*/ 2 w 65"/>
              <a:gd name="T11" fmla="*/ 9 h 58"/>
              <a:gd name="T12" fmla="*/ 0 w 65"/>
              <a:gd name="T13" fmla="*/ 4 h 58"/>
              <a:gd name="T14" fmla="*/ 5 w 65"/>
              <a:gd name="T15" fmla="*/ 0 h 58"/>
              <a:gd name="T16" fmla="*/ 10 w 65"/>
              <a:gd name="T17" fmla="*/ 4 h 58"/>
              <a:gd name="T18" fmla="*/ 7 w 65"/>
              <a:gd name="T19" fmla="*/ 9 h 58"/>
              <a:gd name="T20" fmla="*/ 65 w 65"/>
              <a:gd name="T21" fmla="*/ 36 h 58"/>
              <a:gd name="T22" fmla="*/ 63 w 65"/>
              <a:gd name="T23" fmla="*/ 38 h 58"/>
              <a:gd name="T24" fmla="*/ 49 w 65"/>
              <a:gd name="T25" fmla="*/ 43 h 58"/>
              <a:gd name="T26" fmla="*/ 31 w 65"/>
              <a:gd name="T27" fmla="*/ 37 h 58"/>
              <a:gd name="T28" fmla="*/ 13 w 65"/>
              <a:gd name="T29" fmla="*/ 43 h 58"/>
              <a:gd name="T30" fmla="*/ 12 w 65"/>
              <a:gd name="T31" fmla="*/ 43 h 58"/>
              <a:gd name="T32" fmla="*/ 10 w 65"/>
              <a:gd name="T33" fmla="*/ 41 h 58"/>
              <a:gd name="T34" fmla="*/ 10 w 65"/>
              <a:gd name="T35" fmla="*/ 13 h 58"/>
              <a:gd name="T36" fmla="*/ 11 w 65"/>
              <a:gd name="T37" fmla="*/ 11 h 58"/>
              <a:gd name="T38" fmla="*/ 14 w 65"/>
              <a:gd name="T39" fmla="*/ 9 h 58"/>
              <a:gd name="T40" fmla="*/ 30 w 65"/>
              <a:gd name="T41" fmla="*/ 4 h 58"/>
              <a:gd name="T42" fmla="*/ 46 w 65"/>
              <a:gd name="T43" fmla="*/ 9 h 58"/>
              <a:gd name="T44" fmla="*/ 49 w 65"/>
              <a:gd name="T45" fmla="*/ 10 h 58"/>
              <a:gd name="T46" fmla="*/ 63 w 65"/>
              <a:gd name="T47" fmla="*/ 4 h 58"/>
              <a:gd name="T48" fmla="*/ 65 w 65"/>
              <a:gd name="T49" fmla="*/ 7 h 58"/>
              <a:gd name="T50" fmla="*/ 65 w 65"/>
              <a:gd name="T51" fmla="*/ 36 h 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Freeform 131"/>
          <p:cNvSpPr/>
          <p:nvPr/>
        </p:nvSpPr>
        <p:spPr bwMode="auto">
          <a:xfrm>
            <a:off x="6907213" y="4656138"/>
            <a:ext cx="322262" cy="327025"/>
          </a:xfrm>
          <a:custGeom>
            <a:avLst/>
            <a:gdLst>
              <a:gd name="T0" fmla="*/ 61 w 61"/>
              <a:gd name="T1" fmla="*/ 49 h 62"/>
              <a:gd name="T2" fmla="*/ 49 w 61"/>
              <a:gd name="T3" fmla="*/ 62 h 62"/>
              <a:gd name="T4" fmla="*/ 36 w 61"/>
              <a:gd name="T5" fmla="*/ 49 h 62"/>
              <a:gd name="T6" fmla="*/ 36 w 61"/>
              <a:gd name="T7" fmla="*/ 48 h 62"/>
              <a:gd name="T8" fmla="*/ 21 w 61"/>
              <a:gd name="T9" fmla="*/ 41 h 62"/>
              <a:gd name="T10" fmla="*/ 13 w 61"/>
              <a:gd name="T11" fmla="*/ 44 h 62"/>
              <a:gd name="T12" fmla="*/ 0 w 61"/>
              <a:gd name="T13" fmla="*/ 31 h 62"/>
              <a:gd name="T14" fmla="*/ 13 w 61"/>
              <a:gd name="T15" fmla="*/ 18 h 62"/>
              <a:gd name="T16" fmla="*/ 21 w 61"/>
              <a:gd name="T17" fmla="*/ 22 h 62"/>
              <a:gd name="T18" fmla="*/ 36 w 61"/>
              <a:gd name="T19" fmla="*/ 15 h 62"/>
              <a:gd name="T20" fmla="*/ 36 w 61"/>
              <a:gd name="T21" fmla="*/ 13 h 62"/>
              <a:gd name="T22" fmla="*/ 49 w 61"/>
              <a:gd name="T23" fmla="*/ 0 h 62"/>
              <a:gd name="T24" fmla="*/ 61 w 61"/>
              <a:gd name="T25" fmla="*/ 13 h 62"/>
              <a:gd name="T26" fmla="*/ 49 w 61"/>
              <a:gd name="T27" fmla="*/ 26 h 62"/>
              <a:gd name="T28" fmla="*/ 40 w 61"/>
              <a:gd name="T29" fmla="*/ 23 h 62"/>
              <a:gd name="T30" fmla="*/ 25 w 61"/>
              <a:gd name="T31" fmla="*/ 30 h 62"/>
              <a:gd name="T32" fmla="*/ 25 w 61"/>
              <a:gd name="T33" fmla="*/ 31 h 62"/>
              <a:gd name="T34" fmla="*/ 25 w 61"/>
              <a:gd name="T35" fmla="*/ 33 h 62"/>
              <a:gd name="T36" fmla="*/ 40 w 61"/>
              <a:gd name="T37" fmla="*/ 40 h 62"/>
              <a:gd name="T38" fmla="*/ 49 w 61"/>
              <a:gd name="T39" fmla="*/ 36 h 62"/>
              <a:gd name="T40" fmla="*/ 61 w 61"/>
              <a:gd name="T41" fmla="*/ 49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500" fill="hold"/>
                                        <p:tgtEl>
                                          <p:spTgt spid="64"/>
                                        </p:tgtEl>
                                        <p:attrNameLst>
                                          <p:attrName>ppt_w</p:attrName>
                                        </p:attrNameLst>
                                      </p:cBhvr>
                                      <p:tavLst>
                                        <p:tav tm="0">
                                          <p:val>
                                            <p:fltVal val="0"/>
                                          </p:val>
                                        </p:tav>
                                        <p:tav tm="100000">
                                          <p:val>
                                            <p:strVal val="#ppt_w"/>
                                          </p:val>
                                        </p:tav>
                                      </p:tavLst>
                                    </p:anim>
                                    <p:anim calcmode="lin" valueType="num">
                                      <p:cBhvr>
                                        <p:cTn id="14" dur="500" fill="hold"/>
                                        <p:tgtEl>
                                          <p:spTgt spid="64"/>
                                        </p:tgtEl>
                                        <p:attrNameLst>
                                          <p:attrName>ppt_h</p:attrName>
                                        </p:attrNameLst>
                                      </p:cBhvr>
                                      <p:tavLst>
                                        <p:tav tm="0">
                                          <p:val>
                                            <p:fltVal val="0"/>
                                          </p:val>
                                        </p:tav>
                                        <p:tav tm="100000">
                                          <p:val>
                                            <p:strVal val="#ppt_h"/>
                                          </p:val>
                                        </p:tav>
                                      </p:tavLst>
                                    </p:anim>
                                    <p:animEffect transition="in" filter="fade">
                                      <p:cBhvr>
                                        <p:cTn id="15" dur="500"/>
                                        <p:tgtEl>
                                          <p:spTgt spid="64"/>
                                        </p:tgtEl>
                                      </p:cBhvr>
                                    </p:animEffect>
                                  </p:childTnLst>
                                </p:cTn>
                              </p:par>
                              <p:par>
                                <p:cTn id="16" presetID="2" presetClass="entr" presetSubtype="8" accel="50000" decel="5000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500" fill="hold"/>
                                        <p:tgtEl>
                                          <p:spTgt spid="30"/>
                                        </p:tgtEl>
                                        <p:attrNameLst>
                                          <p:attrName>ppt_x</p:attrName>
                                        </p:attrNameLst>
                                      </p:cBhvr>
                                      <p:tavLst>
                                        <p:tav tm="0">
                                          <p:val>
                                            <p:strVal val="0-#ppt_w/2"/>
                                          </p:val>
                                        </p:tav>
                                        <p:tav tm="100000">
                                          <p:val>
                                            <p:strVal val="#ppt_x"/>
                                          </p:val>
                                        </p:tav>
                                      </p:tavLst>
                                    </p:anim>
                                    <p:anim calcmode="lin" valueType="num">
                                      <p:cBhvr additive="base">
                                        <p:cTn id="19" dur="500" fill="hold"/>
                                        <p:tgtEl>
                                          <p:spTgt spid="30"/>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p:cTn id="23" dur="500" fill="hold"/>
                                        <p:tgtEl>
                                          <p:spTgt spid="62"/>
                                        </p:tgtEl>
                                        <p:attrNameLst>
                                          <p:attrName>ppt_w</p:attrName>
                                        </p:attrNameLst>
                                      </p:cBhvr>
                                      <p:tavLst>
                                        <p:tav tm="0">
                                          <p:val>
                                            <p:fltVal val="0"/>
                                          </p:val>
                                        </p:tav>
                                        <p:tav tm="100000">
                                          <p:val>
                                            <p:strVal val="#ppt_w"/>
                                          </p:val>
                                        </p:tav>
                                      </p:tavLst>
                                    </p:anim>
                                    <p:anim calcmode="lin" valueType="num">
                                      <p:cBhvr>
                                        <p:cTn id="24" dur="500" fill="hold"/>
                                        <p:tgtEl>
                                          <p:spTgt spid="62"/>
                                        </p:tgtEl>
                                        <p:attrNameLst>
                                          <p:attrName>ppt_h</p:attrName>
                                        </p:attrNameLst>
                                      </p:cBhvr>
                                      <p:tavLst>
                                        <p:tav tm="0">
                                          <p:val>
                                            <p:fltVal val="0"/>
                                          </p:val>
                                        </p:tav>
                                        <p:tav tm="100000">
                                          <p:val>
                                            <p:strVal val="#ppt_h"/>
                                          </p:val>
                                        </p:tav>
                                      </p:tavLst>
                                    </p:anim>
                                    <p:animEffect transition="in" filter="fade">
                                      <p:cBhvr>
                                        <p:cTn id="25" dur="500"/>
                                        <p:tgtEl>
                                          <p:spTgt spid="62"/>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p:cTn id="29" dur="500" fill="hold"/>
                                        <p:tgtEl>
                                          <p:spTgt spid="39"/>
                                        </p:tgtEl>
                                        <p:attrNameLst>
                                          <p:attrName>ppt_w</p:attrName>
                                        </p:attrNameLst>
                                      </p:cBhvr>
                                      <p:tavLst>
                                        <p:tav tm="0">
                                          <p:val>
                                            <p:fltVal val="0"/>
                                          </p:val>
                                        </p:tav>
                                        <p:tav tm="100000">
                                          <p:val>
                                            <p:strVal val="#ppt_w"/>
                                          </p:val>
                                        </p:tav>
                                      </p:tavLst>
                                    </p:anim>
                                    <p:anim calcmode="lin" valueType="num">
                                      <p:cBhvr>
                                        <p:cTn id="30" dur="500" fill="hold"/>
                                        <p:tgtEl>
                                          <p:spTgt spid="39"/>
                                        </p:tgtEl>
                                        <p:attrNameLst>
                                          <p:attrName>ppt_h</p:attrName>
                                        </p:attrNameLst>
                                      </p:cBhvr>
                                      <p:tavLst>
                                        <p:tav tm="0">
                                          <p:val>
                                            <p:fltVal val="0"/>
                                          </p:val>
                                        </p:tav>
                                        <p:tav tm="100000">
                                          <p:val>
                                            <p:strVal val="#ppt_h"/>
                                          </p:val>
                                        </p:tav>
                                      </p:tavLst>
                                    </p:anim>
                                    <p:animEffect transition="in" filter="fade">
                                      <p:cBhvr>
                                        <p:cTn id="31" dur="500"/>
                                        <p:tgtEl>
                                          <p:spTgt spid="39"/>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ppt_w</p:attrName>
                                        </p:attrNameLst>
                                      </p:cBhvr>
                                      <p:tavLst>
                                        <p:tav tm="0">
                                          <p:val>
                                            <p:fltVal val="0"/>
                                          </p:val>
                                        </p:tav>
                                        <p:tav tm="100000">
                                          <p:val>
                                            <p:strVal val="#ppt_w"/>
                                          </p:val>
                                        </p:tav>
                                      </p:tavLst>
                                    </p:anim>
                                    <p:anim calcmode="lin" valueType="num">
                                      <p:cBhvr>
                                        <p:cTn id="36" dur="500" fill="hold"/>
                                        <p:tgtEl>
                                          <p:spTgt spid="63"/>
                                        </p:tgtEl>
                                        <p:attrNameLst>
                                          <p:attrName>ppt_h</p:attrName>
                                        </p:attrNameLst>
                                      </p:cBhvr>
                                      <p:tavLst>
                                        <p:tav tm="0">
                                          <p:val>
                                            <p:fltVal val="0"/>
                                          </p:val>
                                        </p:tav>
                                        <p:tav tm="100000">
                                          <p:val>
                                            <p:strVal val="#ppt_h"/>
                                          </p:val>
                                        </p:tav>
                                      </p:tavLst>
                                    </p:anim>
                                    <p:animEffect transition="in" filter="fade">
                                      <p:cBhvr>
                                        <p:cTn id="37" dur="500"/>
                                        <p:tgtEl>
                                          <p:spTgt spid="63"/>
                                        </p:tgtEl>
                                      </p:cBhvr>
                                    </p:animEffect>
                                  </p:childTnLst>
                                </p:cTn>
                              </p:par>
                              <p:par>
                                <p:cTn id="38" presetID="2" presetClass="entr" presetSubtype="8" accel="50000" decel="5000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0-#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childTnLst>
                          </p:cTn>
                        </p:par>
                        <p:par>
                          <p:cTn id="42" fill="hold">
                            <p:stCondLst>
                              <p:cond delay="2500"/>
                            </p:stCondLst>
                            <p:childTnLst>
                              <p:par>
                                <p:cTn id="43" presetID="53" presetClass="entr" presetSubtype="16"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p:cTn id="45" dur="500" fill="hold"/>
                                        <p:tgtEl>
                                          <p:spTgt spid="40"/>
                                        </p:tgtEl>
                                        <p:attrNameLst>
                                          <p:attrName>ppt_w</p:attrName>
                                        </p:attrNameLst>
                                      </p:cBhvr>
                                      <p:tavLst>
                                        <p:tav tm="0">
                                          <p:val>
                                            <p:fltVal val="0"/>
                                          </p:val>
                                        </p:tav>
                                        <p:tav tm="100000">
                                          <p:val>
                                            <p:strVal val="#ppt_w"/>
                                          </p:val>
                                        </p:tav>
                                      </p:tavLst>
                                    </p:anim>
                                    <p:anim calcmode="lin" valueType="num">
                                      <p:cBhvr>
                                        <p:cTn id="46" dur="500" fill="hold"/>
                                        <p:tgtEl>
                                          <p:spTgt spid="40"/>
                                        </p:tgtEl>
                                        <p:attrNameLst>
                                          <p:attrName>ppt_h</p:attrName>
                                        </p:attrNameLst>
                                      </p:cBhvr>
                                      <p:tavLst>
                                        <p:tav tm="0">
                                          <p:val>
                                            <p:fltVal val="0"/>
                                          </p:val>
                                        </p:tav>
                                        <p:tav tm="100000">
                                          <p:val>
                                            <p:strVal val="#ppt_h"/>
                                          </p:val>
                                        </p:tav>
                                      </p:tavLst>
                                    </p:anim>
                                    <p:animEffect transition="in" filter="fade">
                                      <p:cBhvr>
                                        <p:cTn id="47" dur="500"/>
                                        <p:tgtEl>
                                          <p:spTgt spid="40"/>
                                        </p:tgtEl>
                                      </p:cBhvr>
                                    </p:animEffect>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ppt_w</p:attrName>
                                        </p:attrNameLst>
                                      </p:cBhvr>
                                      <p:tavLst>
                                        <p:tav tm="0">
                                          <p:val>
                                            <p:fltVal val="0"/>
                                          </p:val>
                                        </p:tav>
                                        <p:tav tm="100000">
                                          <p:val>
                                            <p:strVal val="#ppt_w"/>
                                          </p:val>
                                        </p:tav>
                                      </p:tavLst>
                                    </p:anim>
                                    <p:anim calcmode="lin" valueType="num">
                                      <p:cBhvr>
                                        <p:cTn id="52" dur="500" fill="hold"/>
                                        <p:tgtEl>
                                          <p:spTgt spid="55"/>
                                        </p:tgtEl>
                                        <p:attrNameLst>
                                          <p:attrName>ppt_h</p:attrName>
                                        </p:attrNameLst>
                                      </p:cBhvr>
                                      <p:tavLst>
                                        <p:tav tm="0">
                                          <p:val>
                                            <p:fltVal val="0"/>
                                          </p:val>
                                        </p:tav>
                                        <p:tav tm="100000">
                                          <p:val>
                                            <p:strVal val="#ppt_h"/>
                                          </p:val>
                                        </p:tav>
                                      </p:tavLst>
                                    </p:anim>
                                    <p:animEffect transition="in" filter="fade">
                                      <p:cBhvr>
                                        <p:cTn id="53" dur="500"/>
                                        <p:tgtEl>
                                          <p:spTgt spid="55"/>
                                        </p:tgtEl>
                                      </p:cBhvr>
                                    </p:animEffect>
                                  </p:childTnLst>
                                </p:cTn>
                              </p:par>
                            </p:childTnLst>
                          </p:cTn>
                        </p:par>
                        <p:par>
                          <p:cTn id="54" fill="hold">
                            <p:stCondLst>
                              <p:cond delay="3500"/>
                            </p:stCondLst>
                            <p:childTnLst>
                              <p:par>
                                <p:cTn id="55" presetID="53" presetClass="entr" presetSubtype="16" fill="hold" grpId="0" nodeType="after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p:cTn id="57" dur="500" fill="hold"/>
                                        <p:tgtEl>
                                          <p:spTgt spid="66"/>
                                        </p:tgtEl>
                                        <p:attrNameLst>
                                          <p:attrName>ppt_w</p:attrName>
                                        </p:attrNameLst>
                                      </p:cBhvr>
                                      <p:tavLst>
                                        <p:tav tm="0">
                                          <p:val>
                                            <p:fltVal val="0"/>
                                          </p:val>
                                        </p:tav>
                                        <p:tav tm="100000">
                                          <p:val>
                                            <p:strVal val="#ppt_w"/>
                                          </p:val>
                                        </p:tav>
                                      </p:tavLst>
                                    </p:anim>
                                    <p:anim calcmode="lin" valueType="num">
                                      <p:cBhvr>
                                        <p:cTn id="58" dur="500" fill="hold"/>
                                        <p:tgtEl>
                                          <p:spTgt spid="66"/>
                                        </p:tgtEl>
                                        <p:attrNameLst>
                                          <p:attrName>ppt_h</p:attrName>
                                        </p:attrNameLst>
                                      </p:cBhvr>
                                      <p:tavLst>
                                        <p:tav tm="0">
                                          <p:val>
                                            <p:fltVal val="0"/>
                                          </p:val>
                                        </p:tav>
                                        <p:tav tm="100000">
                                          <p:val>
                                            <p:strVal val="#ppt_h"/>
                                          </p:val>
                                        </p:tav>
                                      </p:tavLst>
                                    </p:anim>
                                    <p:animEffect transition="in" filter="fade">
                                      <p:cBhvr>
                                        <p:cTn id="59" dur="500"/>
                                        <p:tgtEl>
                                          <p:spTgt spid="66"/>
                                        </p:tgtEl>
                                      </p:cBhvr>
                                    </p:animEffect>
                                  </p:childTnLst>
                                </p:cTn>
                              </p:par>
                              <p:par>
                                <p:cTn id="60" presetID="2" presetClass="entr" presetSubtype="2" accel="50000" decel="50000"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1+#ppt_w/2"/>
                                          </p:val>
                                        </p:tav>
                                        <p:tav tm="100000">
                                          <p:val>
                                            <p:strVal val="#ppt_x"/>
                                          </p:val>
                                        </p:tav>
                                      </p:tavLst>
                                    </p:anim>
                                    <p:anim calcmode="lin" valueType="num">
                                      <p:cBhvr additive="base">
                                        <p:cTn id="63" dur="500" fill="hold"/>
                                        <p:tgtEl>
                                          <p:spTgt spid="24"/>
                                        </p:tgtEl>
                                        <p:attrNameLst>
                                          <p:attrName>ppt_y</p:attrName>
                                        </p:attrNameLst>
                                      </p:cBhvr>
                                      <p:tavLst>
                                        <p:tav tm="0">
                                          <p:val>
                                            <p:strVal val="#ppt_y"/>
                                          </p:val>
                                        </p:tav>
                                        <p:tav tm="100000">
                                          <p:val>
                                            <p:strVal val="#ppt_y"/>
                                          </p:val>
                                        </p:tav>
                                      </p:tavLst>
                                    </p:anim>
                                  </p:childTnLst>
                                </p:cTn>
                              </p:par>
                            </p:childTnLst>
                          </p:cTn>
                        </p:par>
                        <p:par>
                          <p:cTn id="64" fill="hold">
                            <p:stCondLst>
                              <p:cond delay="4000"/>
                            </p:stCondLst>
                            <p:childTnLst>
                              <p:par>
                                <p:cTn id="65" presetID="53" presetClass="entr" presetSubtype="16" fill="hold" nodeType="after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p:cTn id="67" dur="500" fill="hold"/>
                                        <p:tgtEl>
                                          <p:spTgt spid="56"/>
                                        </p:tgtEl>
                                        <p:attrNameLst>
                                          <p:attrName>ppt_w</p:attrName>
                                        </p:attrNameLst>
                                      </p:cBhvr>
                                      <p:tavLst>
                                        <p:tav tm="0">
                                          <p:val>
                                            <p:fltVal val="0"/>
                                          </p:val>
                                        </p:tav>
                                        <p:tav tm="100000">
                                          <p:val>
                                            <p:strVal val="#ppt_w"/>
                                          </p:val>
                                        </p:tav>
                                      </p:tavLst>
                                    </p:anim>
                                    <p:anim calcmode="lin" valueType="num">
                                      <p:cBhvr>
                                        <p:cTn id="68" dur="500" fill="hold"/>
                                        <p:tgtEl>
                                          <p:spTgt spid="56"/>
                                        </p:tgtEl>
                                        <p:attrNameLst>
                                          <p:attrName>ppt_h</p:attrName>
                                        </p:attrNameLst>
                                      </p:cBhvr>
                                      <p:tavLst>
                                        <p:tav tm="0">
                                          <p:val>
                                            <p:fltVal val="0"/>
                                          </p:val>
                                        </p:tav>
                                        <p:tav tm="100000">
                                          <p:val>
                                            <p:strVal val="#ppt_h"/>
                                          </p:val>
                                        </p:tav>
                                      </p:tavLst>
                                    </p:anim>
                                    <p:animEffect transition="in" filter="fade">
                                      <p:cBhvr>
                                        <p:cTn id="69" dur="500"/>
                                        <p:tgtEl>
                                          <p:spTgt spid="56"/>
                                        </p:tgtEl>
                                      </p:cBhvr>
                                    </p:animEffect>
                                  </p:childTnLst>
                                </p:cTn>
                              </p:par>
                            </p:childTnLst>
                          </p:cTn>
                        </p:par>
                        <p:par>
                          <p:cTn id="70" fill="hold">
                            <p:stCondLst>
                              <p:cond delay="4500"/>
                            </p:stCondLst>
                            <p:childTnLst>
                              <p:par>
                                <p:cTn id="71" presetID="53" presetClass="entr" presetSubtype="16" fill="hold" nodeType="afterEffect">
                                  <p:stCondLst>
                                    <p:cond delay="0"/>
                                  </p:stCondLst>
                                  <p:childTnLst>
                                    <p:set>
                                      <p:cBhvr>
                                        <p:cTn id="72" dur="1" fill="hold">
                                          <p:stCondLst>
                                            <p:cond delay="0"/>
                                          </p:stCondLst>
                                        </p:cTn>
                                        <p:tgtEl>
                                          <p:spTgt spid="57"/>
                                        </p:tgtEl>
                                        <p:attrNameLst>
                                          <p:attrName>style.visibility</p:attrName>
                                        </p:attrNameLst>
                                      </p:cBhvr>
                                      <p:to>
                                        <p:strVal val="visible"/>
                                      </p:to>
                                    </p:set>
                                    <p:anim calcmode="lin" valueType="num">
                                      <p:cBhvr>
                                        <p:cTn id="73" dur="500" fill="hold"/>
                                        <p:tgtEl>
                                          <p:spTgt spid="57"/>
                                        </p:tgtEl>
                                        <p:attrNameLst>
                                          <p:attrName>ppt_w</p:attrName>
                                        </p:attrNameLst>
                                      </p:cBhvr>
                                      <p:tavLst>
                                        <p:tav tm="0">
                                          <p:val>
                                            <p:fltVal val="0"/>
                                          </p:val>
                                        </p:tav>
                                        <p:tav tm="100000">
                                          <p:val>
                                            <p:strVal val="#ppt_w"/>
                                          </p:val>
                                        </p:tav>
                                      </p:tavLst>
                                    </p:anim>
                                    <p:anim calcmode="lin" valueType="num">
                                      <p:cBhvr>
                                        <p:cTn id="74" dur="500" fill="hold"/>
                                        <p:tgtEl>
                                          <p:spTgt spid="57"/>
                                        </p:tgtEl>
                                        <p:attrNameLst>
                                          <p:attrName>ppt_h</p:attrName>
                                        </p:attrNameLst>
                                      </p:cBhvr>
                                      <p:tavLst>
                                        <p:tav tm="0">
                                          <p:val>
                                            <p:fltVal val="0"/>
                                          </p:val>
                                        </p:tav>
                                        <p:tav tm="100000">
                                          <p:val>
                                            <p:strVal val="#ppt_h"/>
                                          </p:val>
                                        </p:tav>
                                      </p:tavLst>
                                    </p:anim>
                                    <p:animEffect transition="in" filter="fade">
                                      <p:cBhvr>
                                        <p:cTn id="75" dur="500"/>
                                        <p:tgtEl>
                                          <p:spTgt spid="57"/>
                                        </p:tgtEl>
                                      </p:cBhvr>
                                    </p:animEffect>
                                  </p:childTnLst>
                                </p:cTn>
                              </p:par>
                            </p:childTnLst>
                          </p:cTn>
                        </p:par>
                        <p:par>
                          <p:cTn id="76" fill="hold">
                            <p:stCondLst>
                              <p:cond delay="5000"/>
                            </p:stCondLst>
                            <p:childTnLst>
                              <p:par>
                                <p:cTn id="77" presetID="53" presetClass="entr" presetSubtype="16" fill="hold" grpId="0" nodeType="afterEffect">
                                  <p:stCondLst>
                                    <p:cond delay="0"/>
                                  </p:stCondLst>
                                  <p:childTnLst>
                                    <p:set>
                                      <p:cBhvr>
                                        <p:cTn id="78" dur="1" fill="hold">
                                          <p:stCondLst>
                                            <p:cond delay="0"/>
                                          </p:stCondLst>
                                        </p:cTn>
                                        <p:tgtEl>
                                          <p:spTgt spid="67"/>
                                        </p:tgtEl>
                                        <p:attrNameLst>
                                          <p:attrName>style.visibility</p:attrName>
                                        </p:attrNameLst>
                                      </p:cBhvr>
                                      <p:to>
                                        <p:strVal val="visible"/>
                                      </p:to>
                                    </p:set>
                                    <p:anim calcmode="lin" valueType="num">
                                      <p:cBhvr>
                                        <p:cTn id="79" dur="500" fill="hold"/>
                                        <p:tgtEl>
                                          <p:spTgt spid="67"/>
                                        </p:tgtEl>
                                        <p:attrNameLst>
                                          <p:attrName>ppt_w</p:attrName>
                                        </p:attrNameLst>
                                      </p:cBhvr>
                                      <p:tavLst>
                                        <p:tav tm="0">
                                          <p:val>
                                            <p:fltVal val="0"/>
                                          </p:val>
                                        </p:tav>
                                        <p:tav tm="100000">
                                          <p:val>
                                            <p:strVal val="#ppt_w"/>
                                          </p:val>
                                        </p:tav>
                                      </p:tavLst>
                                    </p:anim>
                                    <p:anim calcmode="lin" valueType="num">
                                      <p:cBhvr>
                                        <p:cTn id="80" dur="500" fill="hold"/>
                                        <p:tgtEl>
                                          <p:spTgt spid="67"/>
                                        </p:tgtEl>
                                        <p:attrNameLst>
                                          <p:attrName>ppt_h</p:attrName>
                                        </p:attrNameLst>
                                      </p:cBhvr>
                                      <p:tavLst>
                                        <p:tav tm="0">
                                          <p:val>
                                            <p:fltVal val="0"/>
                                          </p:val>
                                        </p:tav>
                                        <p:tav tm="100000">
                                          <p:val>
                                            <p:strVal val="#ppt_h"/>
                                          </p:val>
                                        </p:tav>
                                      </p:tavLst>
                                    </p:anim>
                                    <p:animEffect transition="in" filter="fade">
                                      <p:cBhvr>
                                        <p:cTn id="81" dur="500"/>
                                        <p:tgtEl>
                                          <p:spTgt spid="67"/>
                                        </p:tgtEl>
                                      </p:cBhvr>
                                    </p:animEffect>
                                  </p:childTnLst>
                                </p:cTn>
                              </p:par>
                              <p:par>
                                <p:cTn id="82" presetID="2" presetClass="entr" presetSubtype="2" accel="50000" decel="50000" fill="hold" nodeType="with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additive="base">
                                        <p:cTn id="84" dur="500" fill="hold"/>
                                        <p:tgtEl>
                                          <p:spTgt spid="36"/>
                                        </p:tgtEl>
                                        <p:attrNameLst>
                                          <p:attrName>ppt_x</p:attrName>
                                        </p:attrNameLst>
                                      </p:cBhvr>
                                      <p:tavLst>
                                        <p:tav tm="0">
                                          <p:val>
                                            <p:strVal val="1+#ppt_w/2"/>
                                          </p:val>
                                        </p:tav>
                                        <p:tav tm="100000">
                                          <p:val>
                                            <p:strVal val="#ppt_x"/>
                                          </p:val>
                                        </p:tav>
                                      </p:tavLst>
                                    </p:anim>
                                    <p:anim calcmode="lin" valueType="num">
                                      <p:cBhvr additive="base">
                                        <p:cTn id="85" dur="500" fill="hold"/>
                                        <p:tgtEl>
                                          <p:spTgt spid="36"/>
                                        </p:tgtEl>
                                        <p:attrNameLst>
                                          <p:attrName>ppt_y</p:attrName>
                                        </p:attrNameLst>
                                      </p:cBhvr>
                                      <p:tavLst>
                                        <p:tav tm="0">
                                          <p:val>
                                            <p:strVal val="#ppt_y"/>
                                          </p:val>
                                        </p:tav>
                                        <p:tav tm="100000">
                                          <p:val>
                                            <p:strVal val="#ppt_y"/>
                                          </p:val>
                                        </p:tav>
                                      </p:tavLst>
                                    </p:anim>
                                  </p:childTnLst>
                                </p:cTn>
                              </p:par>
                            </p:childTnLst>
                          </p:cTn>
                        </p:par>
                        <p:par>
                          <p:cTn id="86" fill="hold">
                            <p:stCondLst>
                              <p:cond delay="5500"/>
                            </p:stCondLst>
                            <p:childTnLst>
                              <p:par>
                                <p:cTn id="87" presetID="53" presetClass="entr" presetSubtype="16"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 calcmode="lin" valueType="num">
                                      <p:cBhvr>
                                        <p:cTn id="89" dur="500" fill="hold"/>
                                        <p:tgtEl>
                                          <p:spTgt spid="58"/>
                                        </p:tgtEl>
                                        <p:attrNameLst>
                                          <p:attrName>ppt_w</p:attrName>
                                        </p:attrNameLst>
                                      </p:cBhvr>
                                      <p:tavLst>
                                        <p:tav tm="0">
                                          <p:val>
                                            <p:fltVal val="0"/>
                                          </p:val>
                                        </p:tav>
                                        <p:tav tm="100000">
                                          <p:val>
                                            <p:strVal val="#ppt_w"/>
                                          </p:val>
                                        </p:tav>
                                      </p:tavLst>
                                    </p:anim>
                                    <p:anim calcmode="lin" valueType="num">
                                      <p:cBhvr>
                                        <p:cTn id="90" dur="500" fill="hold"/>
                                        <p:tgtEl>
                                          <p:spTgt spid="58"/>
                                        </p:tgtEl>
                                        <p:attrNameLst>
                                          <p:attrName>ppt_h</p:attrName>
                                        </p:attrNameLst>
                                      </p:cBhvr>
                                      <p:tavLst>
                                        <p:tav tm="0">
                                          <p:val>
                                            <p:fltVal val="0"/>
                                          </p:val>
                                        </p:tav>
                                        <p:tav tm="100000">
                                          <p:val>
                                            <p:strVal val="#ppt_h"/>
                                          </p:val>
                                        </p:tav>
                                      </p:tavLst>
                                    </p:anim>
                                    <p:animEffect transition="in" filter="fade">
                                      <p:cBhvr>
                                        <p:cTn id="91" dur="500"/>
                                        <p:tgtEl>
                                          <p:spTgt spid="58"/>
                                        </p:tgtEl>
                                      </p:cBhvr>
                                    </p:animEffect>
                                  </p:childTnLst>
                                </p:cTn>
                              </p:par>
                            </p:childTnLst>
                          </p:cTn>
                        </p:par>
                        <p:par>
                          <p:cTn id="92" fill="hold">
                            <p:stCondLst>
                              <p:cond delay="6000"/>
                            </p:stCondLst>
                            <p:childTnLst>
                              <p:par>
                                <p:cTn id="93" presetID="53" presetClass="entr" presetSubtype="16" fill="hold"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p:cTn id="95" dur="500" fill="hold"/>
                                        <p:tgtEl>
                                          <p:spTgt spid="59"/>
                                        </p:tgtEl>
                                        <p:attrNameLst>
                                          <p:attrName>ppt_w</p:attrName>
                                        </p:attrNameLst>
                                      </p:cBhvr>
                                      <p:tavLst>
                                        <p:tav tm="0">
                                          <p:val>
                                            <p:fltVal val="0"/>
                                          </p:val>
                                        </p:tav>
                                        <p:tav tm="100000">
                                          <p:val>
                                            <p:strVal val="#ppt_w"/>
                                          </p:val>
                                        </p:tav>
                                      </p:tavLst>
                                    </p:anim>
                                    <p:anim calcmode="lin" valueType="num">
                                      <p:cBhvr>
                                        <p:cTn id="96" dur="500" fill="hold"/>
                                        <p:tgtEl>
                                          <p:spTgt spid="59"/>
                                        </p:tgtEl>
                                        <p:attrNameLst>
                                          <p:attrName>ppt_h</p:attrName>
                                        </p:attrNameLst>
                                      </p:cBhvr>
                                      <p:tavLst>
                                        <p:tav tm="0">
                                          <p:val>
                                            <p:fltVal val="0"/>
                                          </p:val>
                                        </p:tav>
                                        <p:tav tm="100000">
                                          <p:val>
                                            <p:strVal val="#ppt_h"/>
                                          </p:val>
                                        </p:tav>
                                      </p:tavLst>
                                    </p:anim>
                                    <p:animEffect transition="in" filter="fade">
                                      <p:cBhvr>
                                        <p:cTn id="97" dur="500"/>
                                        <p:tgtEl>
                                          <p:spTgt spid="59"/>
                                        </p:tgtEl>
                                      </p:cBhvr>
                                    </p:animEffect>
                                  </p:childTnLst>
                                </p:cTn>
                              </p:par>
                            </p:childTnLst>
                          </p:cTn>
                        </p:par>
                        <p:par>
                          <p:cTn id="98" fill="hold">
                            <p:stCondLst>
                              <p:cond delay="6500"/>
                            </p:stCondLst>
                            <p:childTnLst>
                              <p:par>
                                <p:cTn id="99" presetID="53" presetClass="entr" presetSubtype="16" fill="hold" grpId="0" nodeType="afterEffect">
                                  <p:stCondLst>
                                    <p:cond delay="0"/>
                                  </p:stCondLst>
                                  <p:childTnLst>
                                    <p:set>
                                      <p:cBhvr>
                                        <p:cTn id="100" dur="1" fill="hold">
                                          <p:stCondLst>
                                            <p:cond delay="0"/>
                                          </p:stCondLst>
                                        </p:cTn>
                                        <p:tgtEl>
                                          <p:spTgt spid="65"/>
                                        </p:tgtEl>
                                        <p:attrNameLst>
                                          <p:attrName>style.visibility</p:attrName>
                                        </p:attrNameLst>
                                      </p:cBhvr>
                                      <p:to>
                                        <p:strVal val="visible"/>
                                      </p:to>
                                    </p:set>
                                    <p:anim calcmode="lin" valueType="num">
                                      <p:cBhvr>
                                        <p:cTn id="101" dur="500" fill="hold"/>
                                        <p:tgtEl>
                                          <p:spTgt spid="65"/>
                                        </p:tgtEl>
                                        <p:attrNameLst>
                                          <p:attrName>ppt_w</p:attrName>
                                        </p:attrNameLst>
                                      </p:cBhvr>
                                      <p:tavLst>
                                        <p:tav tm="0">
                                          <p:val>
                                            <p:fltVal val="0"/>
                                          </p:val>
                                        </p:tav>
                                        <p:tav tm="100000">
                                          <p:val>
                                            <p:strVal val="#ppt_w"/>
                                          </p:val>
                                        </p:tav>
                                      </p:tavLst>
                                    </p:anim>
                                    <p:anim calcmode="lin" valueType="num">
                                      <p:cBhvr>
                                        <p:cTn id="102" dur="500" fill="hold"/>
                                        <p:tgtEl>
                                          <p:spTgt spid="65"/>
                                        </p:tgtEl>
                                        <p:attrNameLst>
                                          <p:attrName>ppt_h</p:attrName>
                                        </p:attrNameLst>
                                      </p:cBhvr>
                                      <p:tavLst>
                                        <p:tav tm="0">
                                          <p:val>
                                            <p:fltVal val="0"/>
                                          </p:val>
                                        </p:tav>
                                        <p:tav tm="100000">
                                          <p:val>
                                            <p:strVal val="#ppt_h"/>
                                          </p:val>
                                        </p:tav>
                                      </p:tavLst>
                                    </p:anim>
                                    <p:animEffect transition="in" filter="fade">
                                      <p:cBhvr>
                                        <p:cTn id="103" dur="500"/>
                                        <p:tgtEl>
                                          <p:spTgt spid="65"/>
                                        </p:tgtEl>
                                      </p:cBhvr>
                                    </p:animEffect>
                                  </p:childTnLst>
                                </p:cTn>
                              </p:par>
                              <p:par>
                                <p:cTn id="104" presetID="2" presetClass="entr" presetSubtype="8" accel="50000" decel="50000" fill="hold" nodeType="withEffect">
                                  <p:stCondLst>
                                    <p:cond delay="0"/>
                                  </p:stCondLst>
                                  <p:childTnLst>
                                    <p:set>
                                      <p:cBhvr>
                                        <p:cTn id="105" dur="1" fill="hold">
                                          <p:stCondLst>
                                            <p:cond delay="0"/>
                                          </p:stCondLst>
                                        </p:cTn>
                                        <p:tgtEl>
                                          <p:spTgt spid="27"/>
                                        </p:tgtEl>
                                        <p:attrNameLst>
                                          <p:attrName>style.visibility</p:attrName>
                                        </p:attrNameLst>
                                      </p:cBhvr>
                                      <p:to>
                                        <p:strVal val="visible"/>
                                      </p:to>
                                    </p:set>
                                    <p:anim calcmode="lin" valueType="num">
                                      <p:cBhvr additive="base">
                                        <p:cTn id="106" dur="500" fill="hold"/>
                                        <p:tgtEl>
                                          <p:spTgt spid="27"/>
                                        </p:tgtEl>
                                        <p:attrNameLst>
                                          <p:attrName>ppt_x</p:attrName>
                                        </p:attrNameLst>
                                      </p:cBhvr>
                                      <p:tavLst>
                                        <p:tav tm="0">
                                          <p:val>
                                            <p:strVal val="0-#ppt_w/2"/>
                                          </p:val>
                                        </p:tav>
                                        <p:tav tm="100000">
                                          <p:val>
                                            <p:strVal val="#ppt_x"/>
                                          </p:val>
                                        </p:tav>
                                      </p:tavLst>
                                    </p:anim>
                                    <p:anim calcmode="lin" valueType="num">
                                      <p:cBhvr additive="base">
                                        <p:cTn id="107" dur="500" fill="hold"/>
                                        <p:tgtEl>
                                          <p:spTgt spid="27"/>
                                        </p:tgtEl>
                                        <p:attrNameLst>
                                          <p:attrName>ppt_y</p:attrName>
                                        </p:attrNameLst>
                                      </p:cBhvr>
                                      <p:tavLst>
                                        <p:tav tm="0">
                                          <p:val>
                                            <p:strVal val="#ppt_y"/>
                                          </p:val>
                                        </p:tav>
                                        <p:tav tm="100000">
                                          <p:val>
                                            <p:strVal val="#ppt_y"/>
                                          </p:val>
                                        </p:tav>
                                      </p:tavLst>
                                    </p:anim>
                                  </p:childTnLst>
                                </p:cTn>
                              </p:par>
                            </p:childTnLst>
                          </p:cTn>
                        </p:par>
                        <p:par>
                          <p:cTn id="108" fill="hold">
                            <p:stCondLst>
                              <p:cond delay="7000"/>
                            </p:stCondLst>
                            <p:childTnLst>
                              <p:par>
                                <p:cTn id="109" presetID="53" presetClass="entr" presetSubtype="16" fill="hold" nodeType="afterEffect">
                                  <p:stCondLst>
                                    <p:cond delay="0"/>
                                  </p:stCondLst>
                                  <p:childTnLst>
                                    <p:set>
                                      <p:cBhvr>
                                        <p:cTn id="110" dur="1" fill="hold">
                                          <p:stCondLst>
                                            <p:cond delay="0"/>
                                          </p:stCondLst>
                                        </p:cTn>
                                        <p:tgtEl>
                                          <p:spTgt spid="60"/>
                                        </p:tgtEl>
                                        <p:attrNameLst>
                                          <p:attrName>style.visibility</p:attrName>
                                        </p:attrNameLst>
                                      </p:cBhvr>
                                      <p:to>
                                        <p:strVal val="visible"/>
                                      </p:to>
                                    </p:set>
                                    <p:anim calcmode="lin" valueType="num">
                                      <p:cBhvr>
                                        <p:cTn id="111" dur="500" fill="hold"/>
                                        <p:tgtEl>
                                          <p:spTgt spid="60"/>
                                        </p:tgtEl>
                                        <p:attrNameLst>
                                          <p:attrName>ppt_w</p:attrName>
                                        </p:attrNameLst>
                                      </p:cBhvr>
                                      <p:tavLst>
                                        <p:tav tm="0">
                                          <p:val>
                                            <p:fltVal val="0"/>
                                          </p:val>
                                        </p:tav>
                                        <p:tav tm="100000">
                                          <p:val>
                                            <p:strVal val="#ppt_w"/>
                                          </p:val>
                                        </p:tav>
                                      </p:tavLst>
                                    </p:anim>
                                    <p:anim calcmode="lin" valueType="num">
                                      <p:cBhvr>
                                        <p:cTn id="112" dur="500" fill="hold"/>
                                        <p:tgtEl>
                                          <p:spTgt spid="60"/>
                                        </p:tgtEl>
                                        <p:attrNameLst>
                                          <p:attrName>ppt_h</p:attrName>
                                        </p:attrNameLst>
                                      </p:cBhvr>
                                      <p:tavLst>
                                        <p:tav tm="0">
                                          <p:val>
                                            <p:fltVal val="0"/>
                                          </p:val>
                                        </p:tav>
                                        <p:tav tm="100000">
                                          <p:val>
                                            <p:strVal val="#ppt_h"/>
                                          </p:val>
                                        </p:tav>
                                      </p:tavLst>
                                    </p:anim>
                                    <p:animEffect transition="in" filter="fade">
                                      <p:cBhvr>
                                        <p:cTn id="11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17764" name="文本框 2"/>
          <p:cNvSpPr txBox="1">
            <a:spLocks noChangeArrowheads="1"/>
          </p:cNvSpPr>
          <p:nvPr/>
        </p:nvSpPr>
        <p:spPr bwMode="auto">
          <a:xfrm>
            <a:off x="3309938" y="3003550"/>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latin typeface="幼圆" panose="02010509060101010101" pitchFamily="49" charset="-122"/>
                <a:ea typeface="幼圆" panose="02010509060101010101" pitchFamily="49" charset="-122"/>
              </a:rPr>
              <a:t>输入标题</a:t>
            </a:r>
            <a:endParaRPr lang="en-US" altLang="zh-CN" sz="3600">
              <a:solidFill>
                <a:schemeClr val="bg1"/>
              </a:solidFill>
              <a:latin typeface="幼圆" panose="02010509060101010101" pitchFamily="49" charset="-122"/>
              <a:ea typeface="幼圆" panose="02010509060101010101" pitchFamily="49" charset="-122"/>
            </a:endParaRPr>
          </a:p>
        </p:txBody>
      </p:sp>
      <p:sp>
        <p:nvSpPr>
          <p:cNvPr id="117765" name="文本框 3"/>
          <p:cNvSpPr txBox="1">
            <a:spLocks noChangeArrowheads="1"/>
          </p:cNvSpPr>
          <p:nvPr/>
        </p:nvSpPr>
        <p:spPr bwMode="auto">
          <a:xfrm>
            <a:off x="5276850" y="3833813"/>
            <a:ext cx="16398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a:solidFill>
                  <a:schemeClr val="bg1"/>
                </a:solidFill>
                <a:latin typeface="方正兰亭超细黑简体" panose="02000000000000000000" pitchFamily="2" charset="-122"/>
                <a:ea typeface="方正兰亭超细黑简体" panose="02000000000000000000" pitchFamily="2" charset="-122"/>
              </a:rPr>
              <a:t>Part.4</a:t>
            </a:r>
            <a:endParaRPr lang="zh-CN" altLang="en-US" sz="3600" b="1">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6" name="组合 8"/>
          <p:cNvGrpSpPr/>
          <p:nvPr/>
        </p:nvGrpSpPr>
        <p:grpSpPr bwMode="auto">
          <a:xfrm>
            <a:off x="0" y="0"/>
            <a:ext cx="4965700" cy="6858000"/>
            <a:chOff x="0" y="0"/>
            <a:chExt cx="4965700" cy="6858000"/>
          </a:xfrm>
        </p:grpSpPr>
        <p:pic>
          <p:nvPicPr>
            <p:cNvPr id="11880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880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78" name="TextBox 2"/>
          <p:cNvSpPr>
            <a:spLocks noChangeArrowheads="1"/>
          </p:cNvSpPr>
          <p:nvPr/>
        </p:nvSpPr>
        <p:spPr bwMode="auto">
          <a:xfrm>
            <a:off x="7502525" y="2579688"/>
            <a:ext cx="23447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79" name="矩形 4"/>
          <p:cNvSpPr>
            <a:spLocks noChangeArrowheads="1"/>
          </p:cNvSpPr>
          <p:nvPr/>
        </p:nvSpPr>
        <p:spPr bwMode="auto">
          <a:xfrm>
            <a:off x="7605713" y="3517900"/>
            <a:ext cx="1225550"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0" name="矩形 5"/>
          <p:cNvSpPr>
            <a:spLocks noChangeArrowheads="1"/>
          </p:cNvSpPr>
          <p:nvPr/>
        </p:nvSpPr>
        <p:spPr bwMode="auto">
          <a:xfrm>
            <a:off x="7605713" y="3851275"/>
            <a:ext cx="1617662"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1" name="矩形 6"/>
          <p:cNvSpPr>
            <a:spLocks noChangeArrowheads="1"/>
          </p:cNvSpPr>
          <p:nvPr/>
        </p:nvSpPr>
        <p:spPr bwMode="auto">
          <a:xfrm>
            <a:off x="7605713" y="4184650"/>
            <a:ext cx="1068387"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2" name="矩形 7"/>
          <p:cNvSpPr>
            <a:spLocks noChangeArrowheads="1"/>
          </p:cNvSpPr>
          <p:nvPr/>
        </p:nvSpPr>
        <p:spPr bwMode="auto">
          <a:xfrm>
            <a:off x="7605713" y="4516438"/>
            <a:ext cx="1401762" cy="198437"/>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3" name="TextBox 9"/>
          <p:cNvSpPr>
            <a:spLocks noChangeArrowheads="1"/>
          </p:cNvSpPr>
          <p:nvPr/>
        </p:nvSpPr>
        <p:spPr bwMode="auto">
          <a:xfrm>
            <a:off x="7502525" y="4889500"/>
            <a:ext cx="27289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84" name="TextBox 10"/>
          <p:cNvSpPr>
            <a:spLocks noChangeArrowheads="1"/>
          </p:cNvSpPr>
          <p:nvPr/>
        </p:nvSpPr>
        <p:spPr bwMode="auto">
          <a:xfrm>
            <a:off x="3462338" y="2579688"/>
            <a:ext cx="234473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algn="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algn="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85" name="矩形 11"/>
          <p:cNvSpPr>
            <a:spLocks noChangeArrowheads="1"/>
          </p:cNvSpPr>
          <p:nvPr/>
        </p:nvSpPr>
        <p:spPr bwMode="auto">
          <a:xfrm>
            <a:off x="4459288" y="3517900"/>
            <a:ext cx="1223962"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p>
        </p:txBody>
      </p:sp>
      <p:sp>
        <p:nvSpPr>
          <p:cNvPr id="86" name="矩形 12"/>
          <p:cNvSpPr>
            <a:spLocks noChangeArrowheads="1"/>
          </p:cNvSpPr>
          <p:nvPr/>
        </p:nvSpPr>
        <p:spPr bwMode="auto">
          <a:xfrm>
            <a:off x="4065588" y="3851275"/>
            <a:ext cx="1617662"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p>
        </p:txBody>
      </p:sp>
      <p:sp>
        <p:nvSpPr>
          <p:cNvPr id="87" name="矩形 13"/>
          <p:cNvSpPr>
            <a:spLocks noChangeArrowheads="1"/>
          </p:cNvSpPr>
          <p:nvPr/>
        </p:nvSpPr>
        <p:spPr bwMode="auto">
          <a:xfrm>
            <a:off x="4614863" y="4184650"/>
            <a:ext cx="1068387"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8" name="矩形 14"/>
          <p:cNvSpPr>
            <a:spLocks noChangeArrowheads="1"/>
          </p:cNvSpPr>
          <p:nvPr/>
        </p:nvSpPr>
        <p:spPr bwMode="auto">
          <a:xfrm>
            <a:off x="4281488" y="4516438"/>
            <a:ext cx="1401762" cy="198437"/>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9" name="TextBox 15"/>
          <p:cNvSpPr>
            <a:spLocks noChangeArrowheads="1"/>
          </p:cNvSpPr>
          <p:nvPr/>
        </p:nvSpPr>
        <p:spPr bwMode="auto">
          <a:xfrm>
            <a:off x="3049588" y="4889500"/>
            <a:ext cx="2728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algn="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90" name="椭圆 19"/>
          <p:cNvSpPr>
            <a:spLocks noChangeArrowheads="1"/>
          </p:cNvSpPr>
          <p:nvPr/>
        </p:nvSpPr>
        <p:spPr bwMode="auto">
          <a:xfrm>
            <a:off x="6307138" y="3654425"/>
            <a:ext cx="666750" cy="666750"/>
          </a:xfrm>
          <a:prstGeom prst="ellipse">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r>
              <a:rPr lang="en-US" altLang="zh-CN" sz="1800">
                <a:solidFill>
                  <a:schemeClr val="bg1"/>
                </a:solidFill>
              </a:rPr>
              <a:t>VS</a:t>
            </a:r>
            <a:endParaRPr lang="zh-CN" altLang="en-US" sz="1800">
              <a:solidFill>
                <a:schemeClr val="bg1"/>
              </a:solidFill>
              <a:latin typeface="Arial" panose="020B0604020202020204" pitchFamily="34" charset="0"/>
              <a:ea typeface="宋体" panose="02010600030101010101" pitchFamily="2" charset="-122"/>
            </a:endParaRPr>
          </a:p>
        </p:txBody>
      </p:sp>
      <p:grpSp>
        <p:nvGrpSpPr>
          <p:cNvPr id="91" name="组合 3"/>
          <p:cNvGrpSpPr/>
          <p:nvPr/>
        </p:nvGrpSpPr>
        <p:grpSpPr bwMode="auto">
          <a:xfrm>
            <a:off x="6640513" y="2727325"/>
            <a:ext cx="0" cy="2482850"/>
            <a:chOff x="0" y="0"/>
            <a:chExt cx="1" cy="2481626"/>
          </a:xfrm>
        </p:grpSpPr>
        <p:sp>
          <p:nvSpPr>
            <p:cNvPr id="92" name="直接连接符 18"/>
            <p:cNvSpPr>
              <a:spLocks noChangeShapeType="1"/>
            </p:cNvSpPr>
            <p:nvPr/>
          </p:nvSpPr>
          <p:spPr bwMode="auto">
            <a:xfrm>
              <a:off x="6640513" y="2727554"/>
              <a:ext cx="0" cy="926643"/>
            </a:xfrm>
            <a:prstGeom prst="line">
              <a:avLst/>
            </a:prstGeom>
            <a:noFill/>
            <a:ln w="9525">
              <a:solidFill>
                <a:schemeClr val="tx1">
                  <a:lumMod val="75000"/>
                  <a:lumOff val="25000"/>
                </a:schemeClr>
              </a:solidFill>
              <a:bevel/>
            </a:ln>
            <a:extLst>
              <a:ext uri="{909E8E84-426E-40DD-AFC4-6F175D3DCCD1}">
                <a14:hiddenFill xmlns:a14="http://schemas.microsoft.com/office/drawing/2010/main">
                  <a:noFill/>
                </a14:hiddenFill>
              </a:ext>
            </a:extLst>
          </p:spPr>
          <p:txBody>
            <a:bodyPr/>
            <a:lstStyle/>
            <a:p>
              <a:pPr>
                <a:defRPr/>
              </a:pPr>
              <a:endParaRPr lang="zh-CN" altLang="en-US">
                <a:solidFill>
                  <a:schemeClr val="tx1">
                    <a:lumMod val="75000"/>
                    <a:lumOff val="25000"/>
                  </a:schemeClr>
                </a:solidFill>
              </a:endParaRPr>
            </a:p>
          </p:txBody>
        </p:sp>
        <p:sp>
          <p:nvSpPr>
            <p:cNvPr id="93" name="直接连接符 16"/>
            <p:cNvSpPr>
              <a:spLocks noChangeShapeType="1"/>
            </p:cNvSpPr>
            <p:nvPr/>
          </p:nvSpPr>
          <p:spPr bwMode="auto">
            <a:xfrm>
              <a:off x="6640513" y="4321394"/>
              <a:ext cx="0" cy="888562"/>
            </a:xfrm>
            <a:prstGeom prst="line">
              <a:avLst/>
            </a:prstGeom>
            <a:noFill/>
            <a:ln w="9525">
              <a:solidFill>
                <a:schemeClr val="tx1">
                  <a:lumMod val="75000"/>
                  <a:lumOff val="25000"/>
                </a:schemeClr>
              </a:solidFill>
              <a:bevel/>
            </a:ln>
            <a:extLst>
              <a:ext uri="{909E8E84-426E-40DD-AFC4-6F175D3DCCD1}">
                <a14:hiddenFill xmlns:a14="http://schemas.microsoft.com/office/drawing/2010/main">
                  <a:noFill/>
                </a14:hiddenFill>
              </a:ext>
            </a:extLst>
          </p:spPr>
          <p:txBody>
            <a:bodyPr/>
            <a:lstStyle/>
            <a:p>
              <a:pPr>
                <a:defRPr/>
              </a:pPr>
              <a:endParaRPr lang="zh-CN" altLang="en-US">
                <a:solidFill>
                  <a:schemeClr val="tx1">
                    <a:lumMod val="75000"/>
                    <a:lumOff val="25000"/>
                  </a:schemeClr>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1000" fill="hold"/>
                                        <p:tgtEl>
                                          <p:spTgt spid="90"/>
                                        </p:tgtEl>
                                        <p:attrNameLst>
                                          <p:attrName>ppt_w</p:attrName>
                                        </p:attrNameLst>
                                      </p:cBhvr>
                                      <p:tavLst>
                                        <p:tav tm="0">
                                          <p:val>
                                            <p:fltVal val="0"/>
                                          </p:val>
                                        </p:tav>
                                        <p:tav tm="100000">
                                          <p:val>
                                            <p:strVal val="#ppt_w"/>
                                          </p:val>
                                        </p:tav>
                                      </p:tavLst>
                                    </p:anim>
                                    <p:anim calcmode="lin" valueType="num">
                                      <p:cBhvr>
                                        <p:cTn id="8" dur="1000" fill="hold"/>
                                        <p:tgtEl>
                                          <p:spTgt spid="90"/>
                                        </p:tgtEl>
                                        <p:attrNameLst>
                                          <p:attrName>ppt_h</p:attrName>
                                        </p:attrNameLst>
                                      </p:cBhvr>
                                      <p:tavLst>
                                        <p:tav tm="0">
                                          <p:val>
                                            <p:fltVal val="0"/>
                                          </p:val>
                                        </p:tav>
                                        <p:tav tm="100000">
                                          <p:val>
                                            <p:strVal val="#ppt_h"/>
                                          </p:val>
                                        </p:tav>
                                      </p:tavLst>
                                    </p:anim>
                                    <p:anim calcmode="lin" valueType="num">
                                      <p:cBhvr>
                                        <p:cTn id="9" dur="1000" fill="hold"/>
                                        <p:tgtEl>
                                          <p:spTgt spid="90"/>
                                        </p:tgtEl>
                                        <p:attrNameLst>
                                          <p:attrName>style.rotation</p:attrName>
                                        </p:attrNameLst>
                                      </p:cBhvr>
                                      <p:tavLst>
                                        <p:tav tm="0">
                                          <p:val>
                                            <p:fltVal val="90"/>
                                          </p:val>
                                        </p:tav>
                                        <p:tav tm="100000">
                                          <p:val>
                                            <p:fltVal val="0"/>
                                          </p:val>
                                        </p:tav>
                                      </p:tavLst>
                                    </p:anim>
                                    <p:animEffect filter="fade">
                                      <p:cBhvr>
                                        <p:cTn id="10" dur="1000"/>
                                        <p:tgtEl>
                                          <p:spTgt spid="90"/>
                                        </p:tgtEl>
                                      </p:cBhvr>
                                    </p:animEffect>
                                  </p:childTnLst>
                                </p:cTn>
                              </p:par>
                            </p:childTnLst>
                          </p:cTn>
                        </p:par>
                        <p:par>
                          <p:cTn id="11" fill="hold">
                            <p:stCondLst>
                              <p:cond delay="1000"/>
                            </p:stCondLst>
                            <p:childTnLst>
                              <p:par>
                                <p:cTn id="12" presetID="16" presetClass="entr" presetSubtype="42" fill="hold" nodeType="afterEffect">
                                  <p:stCondLst>
                                    <p:cond delay="0"/>
                                  </p:stCondLst>
                                  <p:childTnLst>
                                    <p:set>
                                      <p:cBhvr>
                                        <p:cTn id="13" dur="1" fill="hold">
                                          <p:stCondLst>
                                            <p:cond delay="0"/>
                                          </p:stCondLst>
                                        </p:cTn>
                                        <p:tgtEl>
                                          <p:spTgt spid="91"/>
                                        </p:tgtEl>
                                        <p:attrNameLst>
                                          <p:attrName>style.visibility</p:attrName>
                                        </p:attrNameLst>
                                      </p:cBhvr>
                                      <p:to>
                                        <p:strVal val="visible"/>
                                      </p:to>
                                    </p:set>
                                    <p:animEffect filter="barn(outHorizontal)">
                                      <p:cBhvr>
                                        <p:cTn id="14" dur="500"/>
                                        <p:tgtEl>
                                          <p:spTgt spid="91"/>
                                        </p:tgtEl>
                                      </p:cBhvr>
                                    </p:animEffec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500" fill="hold"/>
                                        <p:tgtEl>
                                          <p:spTgt spid="84"/>
                                        </p:tgtEl>
                                        <p:attrNameLst>
                                          <p:attrName>ppt_x</p:attrName>
                                        </p:attrNameLst>
                                      </p:cBhvr>
                                      <p:tavLst>
                                        <p:tav tm="0">
                                          <p:val>
                                            <p:strVal val="0-#ppt_w/2"/>
                                          </p:val>
                                        </p:tav>
                                        <p:tav tm="100000">
                                          <p:val>
                                            <p:strVal val="#ppt_x"/>
                                          </p:val>
                                        </p:tav>
                                      </p:tavLst>
                                    </p:anim>
                                    <p:anim calcmode="lin" valueType="num">
                                      <p:cBhvr>
                                        <p:cTn id="19" dur="500" fill="hold"/>
                                        <p:tgtEl>
                                          <p:spTgt spid="84"/>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ppt_x</p:attrName>
                                        </p:attrNameLst>
                                      </p:cBhvr>
                                      <p:tavLst>
                                        <p:tav tm="0">
                                          <p:val>
                                            <p:strVal val="1+#ppt_w/2"/>
                                          </p:val>
                                        </p:tav>
                                        <p:tav tm="100000">
                                          <p:val>
                                            <p:strVal val="#ppt_x"/>
                                          </p:val>
                                        </p:tav>
                                      </p:tavLst>
                                    </p:anim>
                                    <p:anim calcmode="lin" valueType="num">
                                      <p:cBhvr>
                                        <p:cTn id="23" dur="500" fill="hold"/>
                                        <p:tgtEl>
                                          <p:spTgt spid="7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5"/>
                                        </p:tgtEl>
                                        <p:attrNameLst>
                                          <p:attrName>style.visibility</p:attrName>
                                        </p:attrNameLst>
                                      </p:cBhvr>
                                      <p:to>
                                        <p:strVal val="visible"/>
                                      </p:to>
                                    </p:set>
                                    <p:anim calcmode="lin" valueType="num">
                                      <p:cBhvr>
                                        <p:cTn id="27" dur="500" fill="hold"/>
                                        <p:tgtEl>
                                          <p:spTgt spid="85"/>
                                        </p:tgtEl>
                                        <p:attrNameLst>
                                          <p:attrName>ppt_x</p:attrName>
                                        </p:attrNameLst>
                                      </p:cBhvr>
                                      <p:tavLst>
                                        <p:tav tm="0">
                                          <p:val>
                                            <p:strVal val="0-#ppt_w/2"/>
                                          </p:val>
                                        </p:tav>
                                        <p:tav tm="100000">
                                          <p:val>
                                            <p:strVal val="#ppt_x"/>
                                          </p:val>
                                        </p:tav>
                                      </p:tavLst>
                                    </p:anim>
                                    <p:anim calcmode="lin" valueType="num">
                                      <p:cBhvr>
                                        <p:cTn id="28" dur="500" fill="hold"/>
                                        <p:tgtEl>
                                          <p:spTgt spid="8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00"/>
                                  </p:stCondLst>
                                  <p:childTnLst>
                                    <p:set>
                                      <p:cBhvr>
                                        <p:cTn id="30" dur="1" fill="hold">
                                          <p:stCondLst>
                                            <p:cond delay="0"/>
                                          </p:stCondLst>
                                        </p:cTn>
                                        <p:tgtEl>
                                          <p:spTgt spid="86"/>
                                        </p:tgtEl>
                                        <p:attrNameLst>
                                          <p:attrName>style.visibility</p:attrName>
                                        </p:attrNameLst>
                                      </p:cBhvr>
                                      <p:to>
                                        <p:strVal val="visible"/>
                                      </p:to>
                                    </p:set>
                                    <p:anim calcmode="lin" valueType="num">
                                      <p:cBhvr>
                                        <p:cTn id="31" dur="500" fill="hold"/>
                                        <p:tgtEl>
                                          <p:spTgt spid="86"/>
                                        </p:tgtEl>
                                        <p:attrNameLst>
                                          <p:attrName>ppt_x</p:attrName>
                                        </p:attrNameLst>
                                      </p:cBhvr>
                                      <p:tavLst>
                                        <p:tav tm="0">
                                          <p:val>
                                            <p:strVal val="0-#ppt_w/2"/>
                                          </p:val>
                                        </p:tav>
                                        <p:tav tm="100000">
                                          <p:val>
                                            <p:strVal val="#ppt_x"/>
                                          </p:val>
                                        </p:tav>
                                      </p:tavLst>
                                    </p:anim>
                                    <p:anim calcmode="lin" valueType="num">
                                      <p:cBhvr>
                                        <p:cTn id="32" dur="500" fill="hold"/>
                                        <p:tgtEl>
                                          <p:spTgt spid="8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20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ppt_x</p:attrName>
                                        </p:attrNameLst>
                                      </p:cBhvr>
                                      <p:tavLst>
                                        <p:tav tm="0">
                                          <p:val>
                                            <p:strVal val="0-#ppt_w/2"/>
                                          </p:val>
                                        </p:tav>
                                        <p:tav tm="100000">
                                          <p:val>
                                            <p:strVal val="#ppt_x"/>
                                          </p:val>
                                        </p:tav>
                                      </p:tavLst>
                                    </p:anim>
                                    <p:anim calcmode="lin" valueType="num">
                                      <p:cBhvr>
                                        <p:cTn id="36" dur="500" fill="hold"/>
                                        <p:tgtEl>
                                          <p:spTgt spid="8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300"/>
                                  </p:stCondLst>
                                  <p:childTnLst>
                                    <p:set>
                                      <p:cBhvr>
                                        <p:cTn id="38" dur="1" fill="hold">
                                          <p:stCondLst>
                                            <p:cond delay="0"/>
                                          </p:stCondLst>
                                        </p:cTn>
                                        <p:tgtEl>
                                          <p:spTgt spid="88"/>
                                        </p:tgtEl>
                                        <p:attrNameLst>
                                          <p:attrName>style.visibility</p:attrName>
                                        </p:attrNameLst>
                                      </p:cBhvr>
                                      <p:to>
                                        <p:strVal val="visible"/>
                                      </p:to>
                                    </p:set>
                                    <p:anim calcmode="lin" valueType="num">
                                      <p:cBhvr>
                                        <p:cTn id="39" dur="500" fill="hold"/>
                                        <p:tgtEl>
                                          <p:spTgt spid="88"/>
                                        </p:tgtEl>
                                        <p:attrNameLst>
                                          <p:attrName>ppt_x</p:attrName>
                                        </p:attrNameLst>
                                      </p:cBhvr>
                                      <p:tavLst>
                                        <p:tav tm="0">
                                          <p:val>
                                            <p:strVal val="0-#ppt_w/2"/>
                                          </p:val>
                                        </p:tav>
                                        <p:tav tm="100000">
                                          <p:val>
                                            <p:strVal val="#ppt_x"/>
                                          </p:val>
                                        </p:tav>
                                      </p:tavLst>
                                    </p:anim>
                                    <p:anim calcmode="lin" valueType="num">
                                      <p:cBhvr>
                                        <p:cTn id="40" dur="500" fill="hold"/>
                                        <p:tgtEl>
                                          <p:spTgt spid="8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p:cTn id="43" dur="500" fill="hold"/>
                                        <p:tgtEl>
                                          <p:spTgt spid="79"/>
                                        </p:tgtEl>
                                        <p:attrNameLst>
                                          <p:attrName>ppt_x</p:attrName>
                                        </p:attrNameLst>
                                      </p:cBhvr>
                                      <p:tavLst>
                                        <p:tav tm="0">
                                          <p:val>
                                            <p:strVal val="1+#ppt_w/2"/>
                                          </p:val>
                                        </p:tav>
                                        <p:tav tm="100000">
                                          <p:val>
                                            <p:strVal val="#ppt_x"/>
                                          </p:val>
                                        </p:tav>
                                      </p:tavLst>
                                    </p:anim>
                                    <p:anim calcmode="lin" valueType="num">
                                      <p:cBhvr>
                                        <p:cTn id="44" dur="500" fill="hold"/>
                                        <p:tgtEl>
                                          <p:spTgt spid="7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00"/>
                                  </p:stCondLst>
                                  <p:childTnLst>
                                    <p:set>
                                      <p:cBhvr>
                                        <p:cTn id="46" dur="1" fill="hold">
                                          <p:stCondLst>
                                            <p:cond delay="0"/>
                                          </p:stCondLst>
                                        </p:cTn>
                                        <p:tgtEl>
                                          <p:spTgt spid="80"/>
                                        </p:tgtEl>
                                        <p:attrNameLst>
                                          <p:attrName>style.visibility</p:attrName>
                                        </p:attrNameLst>
                                      </p:cBhvr>
                                      <p:to>
                                        <p:strVal val="visible"/>
                                      </p:to>
                                    </p:set>
                                    <p:anim calcmode="lin" valueType="num">
                                      <p:cBhvr>
                                        <p:cTn id="47" dur="500" fill="hold"/>
                                        <p:tgtEl>
                                          <p:spTgt spid="80"/>
                                        </p:tgtEl>
                                        <p:attrNameLst>
                                          <p:attrName>ppt_x</p:attrName>
                                        </p:attrNameLst>
                                      </p:cBhvr>
                                      <p:tavLst>
                                        <p:tav tm="0">
                                          <p:val>
                                            <p:strVal val="1+#ppt_w/2"/>
                                          </p:val>
                                        </p:tav>
                                        <p:tav tm="100000">
                                          <p:val>
                                            <p:strVal val="#ppt_x"/>
                                          </p:val>
                                        </p:tav>
                                      </p:tavLst>
                                    </p:anim>
                                    <p:anim calcmode="lin" valueType="num">
                                      <p:cBhvr>
                                        <p:cTn id="48" dur="500" fill="hold"/>
                                        <p:tgtEl>
                                          <p:spTgt spid="8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
                                  </p:stCondLst>
                                  <p:childTnLst>
                                    <p:set>
                                      <p:cBhvr>
                                        <p:cTn id="50" dur="1" fill="hold">
                                          <p:stCondLst>
                                            <p:cond delay="0"/>
                                          </p:stCondLst>
                                        </p:cTn>
                                        <p:tgtEl>
                                          <p:spTgt spid="81"/>
                                        </p:tgtEl>
                                        <p:attrNameLst>
                                          <p:attrName>style.visibility</p:attrName>
                                        </p:attrNameLst>
                                      </p:cBhvr>
                                      <p:to>
                                        <p:strVal val="visible"/>
                                      </p:to>
                                    </p:set>
                                    <p:anim calcmode="lin" valueType="num">
                                      <p:cBhvr>
                                        <p:cTn id="51" dur="500" fill="hold"/>
                                        <p:tgtEl>
                                          <p:spTgt spid="81"/>
                                        </p:tgtEl>
                                        <p:attrNameLst>
                                          <p:attrName>ppt_x</p:attrName>
                                        </p:attrNameLst>
                                      </p:cBhvr>
                                      <p:tavLst>
                                        <p:tav tm="0">
                                          <p:val>
                                            <p:strVal val="1+#ppt_w/2"/>
                                          </p:val>
                                        </p:tav>
                                        <p:tav tm="100000">
                                          <p:val>
                                            <p:strVal val="#ppt_x"/>
                                          </p:val>
                                        </p:tav>
                                      </p:tavLst>
                                    </p:anim>
                                    <p:anim calcmode="lin" valueType="num">
                                      <p:cBhvr>
                                        <p:cTn id="52" dur="500" fill="hold"/>
                                        <p:tgtEl>
                                          <p:spTgt spid="8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300"/>
                                  </p:stCondLst>
                                  <p:childTnLst>
                                    <p:set>
                                      <p:cBhvr>
                                        <p:cTn id="54" dur="1" fill="hold">
                                          <p:stCondLst>
                                            <p:cond delay="0"/>
                                          </p:stCondLst>
                                        </p:cTn>
                                        <p:tgtEl>
                                          <p:spTgt spid="82"/>
                                        </p:tgtEl>
                                        <p:attrNameLst>
                                          <p:attrName>style.visibility</p:attrName>
                                        </p:attrNameLst>
                                      </p:cBhvr>
                                      <p:to>
                                        <p:strVal val="visible"/>
                                      </p:to>
                                    </p:set>
                                    <p:anim calcmode="lin" valueType="num">
                                      <p:cBhvr>
                                        <p:cTn id="55" dur="500" fill="hold"/>
                                        <p:tgtEl>
                                          <p:spTgt spid="82"/>
                                        </p:tgtEl>
                                        <p:attrNameLst>
                                          <p:attrName>ppt_x</p:attrName>
                                        </p:attrNameLst>
                                      </p:cBhvr>
                                      <p:tavLst>
                                        <p:tav tm="0">
                                          <p:val>
                                            <p:strVal val="1+#ppt_w/2"/>
                                          </p:val>
                                        </p:tav>
                                        <p:tav tm="100000">
                                          <p:val>
                                            <p:strVal val="#ppt_x"/>
                                          </p:val>
                                        </p:tav>
                                      </p:tavLst>
                                    </p:anim>
                                    <p:anim calcmode="lin" valueType="num">
                                      <p:cBhvr>
                                        <p:cTn id="56" dur="500" fill="hold"/>
                                        <p:tgtEl>
                                          <p:spTgt spid="82"/>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2" presetClass="entr" presetSubtype="8" fill="hold" grpId="0" nodeType="afterEffect">
                                  <p:stCondLst>
                                    <p:cond delay="0"/>
                                  </p:stCondLst>
                                  <p:childTnLst>
                                    <p:set>
                                      <p:cBhvr>
                                        <p:cTn id="59" dur="1" fill="hold">
                                          <p:stCondLst>
                                            <p:cond delay="0"/>
                                          </p:stCondLst>
                                        </p:cTn>
                                        <p:tgtEl>
                                          <p:spTgt spid="89"/>
                                        </p:tgtEl>
                                        <p:attrNameLst>
                                          <p:attrName>style.visibility</p:attrName>
                                        </p:attrNameLst>
                                      </p:cBhvr>
                                      <p:to>
                                        <p:strVal val="visible"/>
                                      </p:to>
                                    </p:set>
                                    <p:anim calcmode="lin" valueType="num">
                                      <p:cBhvr>
                                        <p:cTn id="60" dur="500" fill="hold"/>
                                        <p:tgtEl>
                                          <p:spTgt spid="89"/>
                                        </p:tgtEl>
                                        <p:attrNameLst>
                                          <p:attrName>ppt_x</p:attrName>
                                        </p:attrNameLst>
                                      </p:cBhvr>
                                      <p:tavLst>
                                        <p:tav tm="0">
                                          <p:val>
                                            <p:strVal val="0-#ppt_w/2"/>
                                          </p:val>
                                        </p:tav>
                                        <p:tav tm="100000">
                                          <p:val>
                                            <p:strVal val="#ppt_x"/>
                                          </p:val>
                                        </p:tav>
                                      </p:tavLst>
                                    </p:anim>
                                    <p:anim calcmode="lin" valueType="num">
                                      <p:cBhvr>
                                        <p:cTn id="61" dur="500" fill="hold"/>
                                        <p:tgtEl>
                                          <p:spTgt spid="8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83"/>
                                        </p:tgtEl>
                                        <p:attrNameLst>
                                          <p:attrName>style.visibility</p:attrName>
                                        </p:attrNameLst>
                                      </p:cBhvr>
                                      <p:to>
                                        <p:strVal val="visible"/>
                                      </p:to>
                                    </p:set>
                                    <p:anim calcmode="lin" valueType="num">
                                      <p:cBhvr>
                                        <p:cTn id="64" dur="500" fill="hold"/>
                                        <p:tgtEl>
                                          <p:spTgt spid="83"/>
                                        </p:tgtEl>
                                        <p:attrNameLst>
                                          <p:attrName>ppt_x</p:attrName>
                                        </p:attrNameLst>
                                      </p:cBhvr>
                                      <p:tavLst>
                                        <p:tav tm="0">
                                          <p:val>
                                            <p:strVal val="1+#ppt_w/2"/>
                                          </p:val>
                                        </p:tav>
                                        <p:tav tm="100000">
                                          <p:val>
                                            <p:strVal val="#ppt_x"/>
                                          </p:val>
                                        </p:tav>
                                      </p:tavLst>
                                    </p:anim>
                                    <p:anim calcmode="lin" valueType="num">
                                      <p:cBhvr>
                                        <p:cTn id="65"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p:bldP spid="79" grpId="0" bldLvl="0" animBg="1"/>
      <p:bldP spid="80" grpId="0" bldLvl="0" animBg="1"/>
      <p:bldP spid="81" grpId="0" bldLvl="0" animBg="1"/>
      <p:bldP spid="82" grpId="0" bldLvl="0" animBg="1"/>
      <p:bldP spid="83" grpId="0" bldLvl="0"/>
      <p:bldP spid="84" grpId="0" bldLvl="0"/>
      <p:bldP spid="85" grpId="0" bldLvl="0" animBg="1"/>
      <p:bldP spid="86" grpId="0" bldLvl="0" animBg="1"/>
      <p:bldP spid="87" grpId="0" bldLvl="0" animBg="1"/>
      <p:bldP spid="88" grpId="0" bldLvl="0" animBg="1"/>
      <p:bldP spid="89" grpId="0" bldLvl="0"/>
      <p:bldP spid="9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0" name="组合 8"/>
          <p:cNvGrpSpPr/>
          <p:nvPr/>
        </p:nvGrpSpPr>
        <p:grpSpPr bwMode="auto">
          <a:xfrm>
            <a:off x="0" y="0"/>
            <a:ext cx="4965700" cy="6858000"/>
            <a:chOff x="0" y="0"/>
            <a:chExt cx="4965700" cy="6858000"/>
          </a:xfrm>
        </p:grpSpPr>
        <p:pic>
          <p:nvPicPr>
            <p:cNvPr id="119829"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83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26" name="直接连接符 1"/>
          <p:cNvSpPr>
            <a:spLocks noChangeShapeType="1"/>
          </p:cNvSpPr>
          <p:nvPr/>
        </p:nvSpPr>
        <p:spPr bwMode="auto">
          <a:xfrm>
            <a:off x="5564188" y="2339975"/>
            <a:ext cx="0" cy="2592388"/>
          </a:xfrm>
          <a:prstGeom prst="line">
            <a:avLst/>
          </a:prstGeom>
          <a:noFill/>
          <a:ln w="9525">
            <a:solidFill>
              <a:schemeClr val="tx1">
                <a:lumMod val="75000"/>
                <a:lumOff val="25000"/>
              </a:schemeClr>
            </a:solidFill>
            <a:bevel/>
          </a:ln>
          <a:extLst>
            <a:ext uri="{909E8E84-426E-40DD-AFC4-6F175D3DCCD1}">
              <a14:hiddenFill xmlns:a14="http://schemas.microsoft.com/office/drawing/2010/main">
                <a:noFill/>
              </a14:hiddenFill>
            </a:ext>
          </a:extLst>
        </p:spPr>
        <p:txBody>
          <a:bodyPr/>
          <a:lstStyle/>
          <a:p>
            <a:pPr>
              <a:defRPr/>
            </a:pPr>
            <a:endParaRPr lang="zh-CN" altLang="en-US">
              <a:solidFill>
                <a:schemeClr val="tx1">
                  <a:lumMod val="75000"/>
                  <a:lumOff val="25000"/>
                </a:schemeClr>
              </a:solidFill>
            </a:endParaRPr>
          </a:p>
        </p:txBody>
      </p:sp>
      <p:grpSp>
        <p:nvGrpSpPr>
          <p:cNvPr id="27" name="组合 2"/>
          <p:cNvGrpSpPr/>
          <p:nvPr/>
        </p:nvGrpSpPr>
        <p:grpSpPr bwMode="auto">
          <a:xfrm>
            <a:off x="5942013" y="2559050"/>
            <a:ext cx="576262" cy="576263"/>
            <a:chOff x="0" y="0"/>
            <a:chExt cx="1407810" cy="1407810"/>
          </a:xfrm>
        </p:grpSpPr>
        <p:sp>
          <p:nvSpPr>
            <p:cNvPr id="28" name="圆角矩形 3"/>
            <p:cNvSpPr>
              <a:spLocks noChangeArrowheads="1"/>
            </p:cNvSpPr>
            <p:nvPr/>
          </p:nvSpPr>
          <p:spPr bwMode="auto">
            <a:xfrm>
              <a:off x="0" y="0"/>
              <a:ext cx="1407810" cy="1407810"/>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29" name="圆角矩形 68"/>
            <p:cNvSpPr>
              <a:spLocks noChangeArrowheads="1"/>
            </p:cNvSpPr>
            <p:nvPr/>
          </p:nvSpPr>
          <p:spPr bwMode="auto">
            <a:xfrm>
              <a:off x="155131" y="337410"/>
              <a:ext cx="1109185" cy="717477"/>
            </a:xfrm>
            <a:custGeom>
              <a:avLst/>
              <a:gdLst>
                <a:gd name="T0" fmla="*/ 361879 w 1142127"/>
                <a:gd name="T1" fmla="*/ 67469 h 735451"/>
                <a:gd name="T2" fmla="*/ 586291 w 1142127"/>
                <a:gd name="T3" fmla="*/ 205603 h 735451"/>
                <a:gd name="T4" fmla="*/ 682970 w 1142127"/>
                <a:gd name="T5" fmla="*/ 167032 h 735451"/>
                <a:gd name="T6" fmla="*/ 827721 w 1142127"/>
                <a:gd name="T7" fmla="*/ 311784 h 735451"/>
                <a:gd name="T8" fmla="*/ 825178 w 1142127"/>
                <a:gd name="T9" fmla="*/ 324389 h 735451"/>
                <a:gd name="T10" fmla="*/ 940885 w 1142127"/>
                <a:gd name="T11" fmla="*/ 492724 h 735451"/>
                <a:gd name="T12" fmla="*/ 759946 w 1142127"/>
                <a:gd name="T13" fmla="*/ 673664 h 735451"/>
                <a:gd name="T14" fmla="*/ 180940 w 1142127"/>
                <a:gd name="T15" fmla="*/ 673664 h 735451"/>
                <a:gd name="T16" fmla="*/ 0 w 1142127"/>
                <a:gd name="T17" fmla="*/ 492724 h 735451"/>
                <a:gd name="T18" fmla="*/ 109180 w 1142127"/>
                <a:gd name="T19" fmla="*/ 326901 h 735451"/>
                <a:gd name="T20" fmla="*/ 108563 w 1142127"/>
                <a:gd name="T21" fmla="*/ 320786 h 735451"/>
                <a:gd name="T22" fmla="*/ 361879 w 1142127"/>
                <a:gd name="T23" fmla="*/ 67469 h 735451"/>
                <a:gd name="T24" fmla="*/ 467166 w 1142127"/>
                <a:gd name="T25" fmla="*/ 0 h 735451"/>
                <a:gd name="T26" fmla="*/ 691579 w 1142127"/>
                <a:gd name="T27" fmla="*/ 138135 h 735451"/>
                <a:gd name="T28" fmla="*/ 788257 w 1142127"/>
                <a:gd name="T29" fmla="*/ 99564 h 735451"/>
                <a:gd name="T30" fmla="*/ 933008 w 1142127"/>
                <a:gd name="T31" fmla="*/ 244315 h 735451"/>
                <a:gd name="T32" fmla="*/ 930466 w 1142127"/>
                <a:gd name="T33" fmla="*/ 256920 h 735451"/>
                <a:gd name="T34" fmla="*/ 1046172 w 1142127"/>
                <a:gd name="T35" fmla="*/ 425256 h 735451"/>
                <a:gd name="T36" fmla="*/ 943463 w 1142127"/>
                <a:gd name="T37" fmla="*/ 586717 h 735451"/>
                <a:gd name="T38" fmla="*/ 977909 w 1142127"/>
                <a:gd name="T39" fmla="*/ 484192 h 735451"/>
                <a:gd name="T40" fmla="*/ 857290 w 1142127"/>
                <a:gd name="T41" fmla="*/ 308713 h 735451"/>
                <a:gd name="T42" fmla="*/ 859943 w 1142127"/>
                <a:gd name="T43" fmla="*/ 295573 h 735451"/>
                <a:gd name="T44" fmla="*/ 709047 w 1142127"/>
                <a:gd name="T45" fmla="*/ 144678 h 735451"/>
                <a:gd name="T46" fmla="*/ 608266 w 1142127"/>
                <a:gd name="T47" fmla="*/ 184884 h 735451"/>
                <a:gd name="T48" fmla="*/ 374329 w 1142127"/>
                <a:gd name="T49" fmla="*/ 40887 h 735451"/>
                <a:gd name="T50" fmla="*/ 322022 w 1142127"/>
                <a:gd name="T51" fmla="*/ 46161 h 735451"/>
                <a:gd name="T52" fmla="*/ 467166 w 1142127"/>
                <a:gd name="T53" fmla="*/ 0 h 73545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42127" h="735451">
                  <a:moveTo>
                    <a:pt x="395071" y="73657"/>
                  </a:moveTo>
                  <a:cubicBezTo>
                    <a:pt x="502346" y="73657"/>
                    <a:pt x="595355" y="134738"/>
                    <a:pt x="640066" y="224461"/>
                  </a:cubicBezTo>
                  <a:cubicBezTo>
                    <a:pt x="667298" y="197950"/>
                    <a:pt x="704634" y="182352"/>
                    <a:pt x="745612" y="182352"/>
                  </a:cubicBezTo>
                  <a:cubicBezTo>
                    <a:pt x="832889" y="182352"/>
                    <a:pt x="903640" y="253104"/>
                    <a:pt x="903640" y="340380"/>
                  </a:cubicBezTo>
                  <a:lnTo>
                    <a:pt x="900863" y="354142"/>
                  </a:lnTo>
                  <a:cubicBezTo>
                    <a:pt x="974852" y="382299"/>
                    <a:pt x="1027183" y="453997"/>
                    <a:pt x="1027183" y="537916"/>
                  </a:cubicBezTo>
                  <a:cubicBezTo>
                    <a:pt x="1027183" y="647011"/>
                    <a:pt x="938743" y="735451"/>
                    <a:pt x="829648" y="735451"/>
                  </a:cubicBezTo>
                  <a:lnTo>
                    <a:pt x="197535" y="735451"/>
                  </a:lnTo>
                  <a:cubicBezTo>
                    <a:pt x="88440" y="735451"/>
                    <a:pt x="0" y="647011"/>
                    <a:pt x="0" y="537916"/>
                  </a:cubicBezTo>
                  <a:cubicBezTo>
                    <a:pt x="0" y="456704"/>
                    <a:pt x="49008" y="386940"/>
                    <a:pt x="119194" y="356883"/>
                  </a:cubicBezTo>
                  <a:cubicBezTo>
                    <a:pt x="118547" y="354674"/>
                    <a:pt x="118521" y="352443"/>
                    <a:pt x="118521" y="350207"/>
                  </a:cubicBezTo>
                  <a:cubicBezTo>
                    <a:pt x="118521" y="197473"/>
                    <a:pt x="242337" y="73657"/>
                    <a:pt x="395071" y="73657"/>
                  </a:cubicBezTo>
                  <a:close/>
                  <a:moveTo>
                    <a:pt x="510015" y="0"/>
                  </a:moveTo>
                  <a:cubicBezTo>
                    <a:pt x="617290" y="0"/>
                    <a:pt x="710299" y="61081"/>
                    <a:pt x="755010" y="150804"/>
                  </a:cubicBezTo>
                  <a:cubicBezTo>
                    <a:pt x="782242" y="124293"/>
                    <a:pt x="819578" y="108695"/>
                    <a:pt x="860556" y="108695"/>
                  </a:cubicBezTo>
                  <a:cubicBezTo>
                    <a:pt x="947833" y="108695"/>
                    <a:pt x="1018584" y="179447"/>
                    <a:pt x="1018584" y="266723"/>
                  </a:cubicBezTo>
                  <a:lnTo>
                    <a:pt x="1015807" y="280485"/>
                  </a:lnTo>
                  <a:cubicBezTo>
                    <a:pt x="1089796" y="308642"/>
                    <a:pt x="1142127" y="380340"/>
                    <a:pt x="1142127" y="464259"/>
                  </a:cubicBezTo>
                  <a:cubicBezTo>
                    <a:pt x="1142127" y="542469"/>
                    <a:pt x="1096675" y="610063"/>
                    <a:pt x="1029998" y="640529"/>
                  </a:cubicBezTo>
                  <a:cubicBezTo>
                    <a:pt x="1054923" y="609992"/>
                    <a:pt x="1067603" y="570777"/>
                    <a:pt x="1067603" y="528601"/>
                  </a:cubicBezTo>
                  <a:cubicBezTo>
                    <a:pt x="1067603" y="441120"/>
                    <a:pt x="1013051" y="366379"/>
                    <a:pt x="935921" y="337028"/>
                  </a:cubicBezTo>
                  <a:lnTo>
                    <a:pt x="938817" y="322682"/>
                  </a:lnTo>
                  <a:cubicBezTo>
                    <a:pt x="938817" y="231701"/>
                    <a:pt x="865062" y="157947"/>
                    <a:pt x="774081" y="157947"/>
                  </a:cubicBezTo>
                  <a:cubicBezTo>
                    <a:pt x="731364" y="157947"/>
                    <a:pt x="692443" y="174206"/>
                    <a:pt x="664055" y="201842"/>
                  </a:cubicBezTo>
                  <a:cubicBezTo>
                    <a:pt x="617446" y="108311"/>
                    <a:pt x="520490" y="44638"/>
                    <a:pt x="408662" y="44638"/>
                  </a:cubicBezTo>
                  <a:lnTo>
                    <a:pt x="351558" y="50395"/>
                  </a:lnTo>
                  <a:cubicBezTo>
                    <a:pt x="396233" y="18509"/>
                    <a:pt x="450962" y="0"/>
                    <a:pt x="510015" y="0"/>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grpSp>
        <p:nvGrpSpPr>
          <p:cNvPr id="30" name="组合 6"/>
          <p:cNvGrpSpPr/>
          <p:nvPr/>
        </p:nvGrpSpPr>
        <p:grpSpPr bwMode="auto">
          <a:xfrm>
            <a:off x="5951538" y="3386138"/>
            <a:ext cx="557212" cy="555625"/>
            <a:chOff x="0" y="0"/>
            <a:chExt cx="1410703" cy="1410703"/>
          </a:xfrm>
        </p:grpSpPr>
        <p:sp>
          <p:nvSpPr>
            <p:cNvPr id="31" name="圆角矩形 7"/>
            <p:cNvSpPr>
              <a:spLocks noChangeArrowheads="1"/>
            </p:cNvSpPr>
            <p:nvPr/>
          </p:nvSpPr>
          <p:spPr bwMode="auto">
            <a:xfrm>
              <a:off x="0" y="0"/>
              <a:ext cx="1410703" cy="1410703"/>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2" name="圆角矩形 16"/>
            <p:cNvSpPr>
              <a:spLocks noChangeAspect="1" noChangeArrowheads="1"/>
            </p:cNvSpPr>
            <p:nvPr/>
          </p:nvSpPr>
          <p:spPr bwMode="auto">
            <a:xfrm rot="-5400000">
              <a:off x="253927" y="257221"/>
              <a:ext cx="902850" cy="896258"/>
            </a:xfrm>
            <a:custGeom>
              <a:avLst/>
              <a:gdLst>
                <a:gd name="T0" fmla="*/ 636354 w 836083"/>
                <a:gd name="T1" fmla="*/ 318924 h 836083"/>
                <a:gd name="T2" fmla="*/ 636354 w 836083"/>
                <a:gd name="T3" fmla="*/ 390963 h 836083"/>
                <a:gd name="T4" fmla="*/ 472253 w 836083"/>
                <a:gd name="T5" fmla="*/ 390963 h 836083"/>
                <a:gd name="T6" fmla="*/ 472253 w 836083"/>
                <a:gd name="T7" fmla="*/ 391161 h 836083"/>
                <a:gd name="T8" fmla="*/ 359155 w 836083"/>
                <a:gd name="T9" fmla="*/ 456786 h 836083"/>
                <a:gd name="T10" fmla="*/ 360003 w 836083"/>
                <a:gd name="T11" fmla="*/ 587540 h 836083"/>
                <a:gd name="T12" fmla="*/ 473944 w 836083"/>
                <a:gd name="T13" fmla="*/ 651692 h 836083"/>
                <a:gd name="T14" fmla="*/ 473946 w 836083"/>
                <a:gd name="T15" fmla="*/ 651902 h 836083"/>
                <a:gd name="T16" fmla="*/ 636354 w 836083"/>
                <a:gd name="T17" fmla="*/ 651902 h 836083"/>
                <a:gd name="T18" fmla="*/ 636354 w 836083"/>
                <a:gd name="T19" fmla="*/ 723942 h 836083"/>
                <a:gd name="T20" fmla="*/ 464732 w 836083"/>
                <a:gd name="T21" fmla="*/ 723942 h 836083"/>
                <a:gd name="T22" fmla="*/ 464732 w 836083"/>
                <a:gd name="T23" fmla="*/ 722708 h 836083"/>
                <a:gd name="T24" fmla="*/ 297758 w 836083"/>
                <a:gd name="T25" fmla="*/ 624202 h 836083"/>
                <a:gd name="T26" fmla="*/ 274524 w 836083"/>
                <a:gd name="T27" fmla="*/ 557453 h 836083"/>
                <a:gd name="T28" fmla="*/ 226415 w 836083"/>
                <a:gd name="T29" fmla="*/ 557453 h 836083"/>
                <a:gd name="T30" fmla="*/ 226415 w 836083"/>
                <a:gd name="T31" fmla="*/ 651902 h 836083"/>
                <a:gd name="T32" fmla="*/ 190395 w 836083"/>
                <a:gd name="T33" fmla="*/ 651902 h 836083"/>
                <a:gd name="T34" fmla="*/ 190395 w 836083"/>
                <a:gd name="T35" fmla="*/ 390964 h 836083"/>
                <a:gd name="T36" fmla="*/ 226415 w 836083"/>
                <a:gd name="T37" fmla="*/ 390964 h 836083"/>
                <a:gd name="T38" fmla="*/ 226415 w 836083"/>
                <a:gd name="T39" fmla="*/ 485414 h 836083"/>
                <a:gd name="T40" fmla="*/ 274394 w 836083"/>
                <a:gd name="T41" fmla="*/ 485414 h 836083"/>
                <a:gd name="T42" fmla="*/ 296438 w 836083"/>
                <a:gd name="T43" fmla="*/ 420940 h 836083"/>
                <a:gd name="T44" fmla="*/ 464732 w 836083"/>
                <a:gd name="T45" fmla="*/ 319926 h 836083"/>
                <a:gd name="T46" fmla="*/ 464732 w 836083"/>
                <a:gd name="T47" fmla="*/ 318924 h 836083"/>
                <a:gd name="T48" fmla="*/ 472253 w 836083"/>
                <a:gd name="T49" fmla="*/ 318924 h 836083"/>
                <a:gd name="T50" fmla="*/ 636354 w 836083"/>
                <a:gd name="T51" fmla="*/ 318924 h 836083"/>
                <a:gd name="T52" fmla="*/ 852465 w 836083"/>
                <a:gd name="T53" fmla="*/ 521433 h 836083"/>
                <a:gd name="T54" fmla="*/ 740013 w 836083"/>
                <a:gd name="T55" fmla="*/ 633886 h 836083"/>
                <a:gd name="T56" fmla="*/ 475604 w 836083"/>
                <a:gd name="T57" fmla="*/ 633886 h 836083"/>
                <a:gd name="T58" fmla="*/ 363152 w 836083"/>
                <a:gd name="T59" fmla="*/ 521433 h 836083"/>
                <a:gd name="T60" fmla="*/ 475604 w 836083"/>
                <a:gd name="T61" fmla="*/ 408980 h 836083"/>
                <a:gd name="T62" fmla="*/ 740013 w 836083"/>
                <a:gd name="T63" fmla="*/ 408980 h 836083"/>
                <a:gd name="T64" fmla="*/ 852465 w 836083"/>
                <a:gd name="T65" fmla="*/ 521433 h 836083"/>
                <a:gd name="T66" fmla="*/ 954717 w 836083"/>
                <a:gd name="T67" fmla="*/ 521435 h 836083"/>
                <a:gd name="T68" fmla="*/ 521431 w 836083"/>
                <a:gd name="T69" fmla="*/ 88143 h 836083"/>
                <a:gd name="T70" fmla="*/ 88143 w 836083"/>
                <a:gd name="T71" fmla="*/ 521435 h 836083"/>
                <a:gd name="T72" fmla="*/ 521431 w 836083"/>
                <a:gd name="T73" fmla="*/ 954723 h 836083"/>
                <a:gd name="T74" fmla="*/ 954717 w 836083"/>
                <a:gd name="T75" fmla="*/ 521435 h 836083"/>
                <a:gd name="T76" fmla="*/ 1042860 w 836083"/>
                <a:gd name="T77" fmla="*/ 521435 h 836083"/>
                <a:gd name="T78" fmla="*/ 521431 w 836083"/>
                <a:gd name="T79" fmla="*/ 1042866 h 836083"/>
                <a:gd name="T80" fmla="*/ 0 w 836083"/>
                <a:gd name="T81" fmla="*/ 521435 h 836083"/>
                <a:gd name="T82" fmla="*/ 521431 w 836083"/>
                <a:gd name="T83" fmla="*/ 0 h 836083"/>
                <a:gd name="T84" fmla="*/ 1042860 w 836083"/>
                <a:gd name="T85" fmla="*/ 521435 h 8360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36083" h="836083">
                  <a:moveTo>
                    <a:pt x="510179" y="255686"/>
                  </a:moveTo>
                  <a:lnTo>
                    <a:pt x="510179" y="313441"/>
                  </a:lnTo>
                  <a:lnTo>
                    <a:pt x="378615" y="313441"/>
                  </a:lnTo>
                  <a:lnTo>
                    <a:pt x="378615" y="313600"/>
                  </a:lnTo>
                  <a:cubicBezTo>
                    <a:pt x="341141" y="313600"/>
                    <a:pt x="306539" y="333678"/>
                    <a:pt x="287942" y="366213"/>
                  </a:cubicBezTo>
                  <a:cubicBezTo>
                    <a:pt x="269345" y="398747"/>
                    <a:pt x="269605" y="438751"/>
                    <a:pt x="288622" y="471041"/>
                  </a:cubicBezTo>
                  <a:cubicBezTo>
                    <a:pt x="307641" y="503332"/>
                    <a:pt x="342500" y="522958"/>
                    <a:pt x="379971" y="522472"/>
                  </a:cubicBezTo>
                  <a:lnTo>
                    <a:pt x="379973" y="522641"/>
                  </a:lnTo>
                  <a:lnTo>
                    <a:pt x="510179" y="522641"/>
                  </a:lnTo>
                  <a:lnTo>
                    <a:pt x="510179" y="580396"/>
                  </a:lnTo>
                  <a:lnTo>
                    <a:pt x="372585" y="580396"/>
                  </a:lnTo>
                  <a:lnTo>
                    <a:pt x="372585" y="579406"/>
                  </a:lnTo>
                  <a:cubicBezTo>
                    <a:pt x="317441" y="578233"/>
                    <a:pt x="266895" y="548273"/>
                    <a:pt x="238719" y="500433"/>
                  </a:cubicBezTo>
                  <a:cubicBezTo>
                    <a:pt x="228869" y="483708"/>
                    <a:pt x="222257" y="465652"/>
                    <a:pt x="220092" y="446919"/>
                  </a:cubicBezTo>
                  <a:lnTo>
                    <a:pt x="181522" y="446919"/>
                  </a:lnTo>
                  <a:lnTo>
                    <a:pt x="181522" y="522641"/>
                  </a:lnTo>
                  <a:lnTo>
                    <a:pt x="152644" y="522641"/>
                  </a:lnTo>
                  <a:lnTo>
                    <a:pt x="152644" y="313442"/>
                  </a:lnTo>
                  <a:lnTo>
                    <a:pt x="181522" y="313442"/>
                  </a:lnTo>
                  <a:lnTo>
                    <a:pt x="181522" y="389164"/>
                  </a:lnTo>
                  <a:lnTo>
                    <a:pt x="219987" y="389164"/>
                  </a:lnTo>
                  <a:cubicBezTo>
                    <a:pt x="222128" y="371124"/>
                    <a:pt x="228386" y="353701"/>
                    <a:pt x="237661" y="337474"/>
                  </a:cubicBezTo>
                  <a:cubicBezTo>
                    <a:pt x="265566" y="288655"/>
                    <a:pt x="316652" y="257879"/>
                    <a:pt x="372585" y="256490"/>
                  </a:cubicBezTo>
                  <a:lnTo>
                    <a:pt x="372585" y="255686"/>
                  </a:lnTo>
                  <a:lnTo>
                    <a:pt x="378615" y="255686"/>
                  </a:lnTo>
                  <a:lnTo>
                    <a:pt x="510179" y="255686"/>
                  </a:lnTo>
                  <a:close/>
                  <a:moveTo>
                    <a:pt x="683440" y="418041"/>
                  </a:moveTo>
                  <a:cubicBezTo>
                    <a:pt x="683440" y="467832"/>
                    <a:pt x="643076" y="508196"/>
                    <a:pt x="593285" y="508196"/>
                  </a:cubicBezTo>
                  <a:lnTo>
                    <a:pt x="381302" y="508196"/>
                  </a:lnTo>
                  <a:cubicBezTo>
                    <a:pt x="331511" y="508196"/>
                    <a:pt x="291147" y="467832"/>
                    <a:pt x="291147" y="418041"/>
                  </a:cubicBezTo>
                  <a:cubicBezTo>
                    <a:pt x="291147" y="368250"/>
                    <a:pt x="331511" y="327886"/>
                    <a:pt x="381302" y="327886"/>
                  </a:cubicBezTo>
                  <a:lnTo>
                    <a:pt x="593285" y="327886"/>
                  </a:lnTo>
                  <a:cubicBezTo>
                    <a:pt x="643076" y="327886"/>
                    <a:pt x="683440" y="368250"/>
                    <a:pt x="683440" y="418041"/>
                  </a:cubicBezTo>
                  <a:close/>
                  <a:moveTo>
                    <a:pt x="765417" y="418042"/>
                  </a:moveTo>
                  <a:cubicBezTo>
                    <a:pt x="765417" y="226191"/>
                    <a:pt x="609892" y="70666"/>
                    <a:pt x="418042" y="70666"/>
                  </a:cubicBezTo>
                  <a:cubicBezTo>
                    <a:pt x="226191" y="70666"/>
                    <a:pt x="70666" y="226191"/>
                    <a:pt x="70666" y="418042"/>
                  </a:cubicBezTo>
                  <a:cubicBezTo>
                    <a:pt x="70666" y="609892"/>
                    <a:pt x="226191" y="765417"/>
                    <a:pt x="418042" y="765417"/>
                  </a:cubicBezTo>
                  <a:cubicBezTo>
                    <a:pt x="609892" y="765417"/>
                    <a:pt x="765417" y="609892"/>
                    <a:pt x="765417" y="418042"/>
                  </a:cubicBezTo>
                  <a:close/>
                  <a:moveTo>
                    <a:pt x="836083" y="418042"/>
                  </a:moveTo>
                  <a:cubicBezTo>
                    <a:pt x="836083" y="648920"/>
                    <a:pt x="648920" y="836083"/>
                    <a:pt x="418042" y="836083"/>
                  </a:cubicBezTo>
                  <a:cubicBezTo>
                    <a:pt x="187163" y="836083"/>
                    <a:pt x="0" y="648920"/>
                    <a:pt x="0" y="418042"/>
                  </a:cubicBezTo>
                  <a:cubicBezTo>
                    <a:pt x="0" y="187163"/>
                    <a:pt x="187163" y="0"/>
                    <a:pt x="418042" y="0"/>
                  </a:cubicBezTo>
                  <a:cubicBezTo>
                    <a:pt x="648920" y="0"/>
                    <a:pt x="836083" y="187163"/>
                    <a:pt x="836083" y="418042"/>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grpSp>
        <p:nvGrpSpPr>
          <p:cNvPr id="33" name="组合 10"/>
          <p:cNvGrpSpPr/>
          <p:nvPr/>
        </p:nvGrpSpPr>
        <p:grpSpPr bwMode="auto">
          <a:xfrm>
            <a:off x="5975350" y="4217988"/>
            <a:ext cx="511175" cy="511175"/>
            <a:chOff x="0" y="0"/>
            <a:chExt cx="647095" cy="647095"/>
          </a:xfrm>
        </p:grpSpPr>
        <p:sp>
          <p:nvSpPr>
            <p:cNvPr id="34" name="圆角矩形 11"/>
            <p:cNvSpPr>
              <a:spLocks noChangeArrowheads="1"/>
            </p:cNvSpPr>
            <p:nvPr/>
          </p:nvSpPr>
          <p:spPr bwMode="auto">
            <a:xfrm>
              <a:off x="0" y="0"/>
              <a:ext cx="647095" cy="647095"/>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5" name="圆角矩形 43"/>
            <p:cNvSpPr>
              <a:spLocks noChangeArrowheads="1"/>
            </p:cNvSpPr>
            <p:nvPr/>
          </p:nvSpPr>
          <p:spPr bwMode="auto">
            <a:xfrm>
              <a:off x="102491" y="166797"/>
              <a:ext cx="442115" cy="313499"/>
            </a:xfrm>
            <a:custGeom>
              <a:avLst/>
              <a:gdLst>
                <a:gd name="T0" fmla="*/ 10351 w 887502"/>
                <a:gd name="T1" fmla="*/ 65741 h 633930"/>
                <a:gd name="T2" fmla="*/ 10351 w 887502"/>
                <a:gd name="T3" fmla="*/ 70933 h 633930"/>
                <a:gd name="T4" fmla="*/ 98685 w 887502"/>
                <a:gd name="T5" fmla="*/ 70933 h 633930"/>
                <a:gd name="T6" fmla="*/ 98685 w 887502"/>
                <a:gd name="T7" fmla="*/ 65741 h 633930"/>
                <a:gd name="T8" fmla="*/ 10351 w 887502"/>
                <a:gd name="T9" fmla="*/ 65741 h 633930"/>
                <a:gd name="T10" fmla="*/ 55181 w 887502"/>
                <a:gd name="T11" fmla="*/ 33672 h 633930"/>
                <a:gd name="T12" fmla="*/ 46714 w 887502"/>
                <a:gd name="T13" fmla="*/ 37408 h 633930"/>
                <a:gd name="T14" fmla="*/ 44956 w 887502"/>
                <a:gd name="T15" fmla="*/ 46495 h 633930"/>
                <a:gd name="T16" fmla="*/ 49219 w 887502"/>
                <a:gd name="T17" fmla="*/ 45218 h 633930"/>
                <a:gd name="T18" fmla="*/ 50193 w 887502"/>
                <a:gd name="T19" fmla="*/ 40183 h 633930"/>
                <a:gd name="T20" fmla="*/ 54886 w 887502"/>
                <a:gd name="T21" fmla="*/ 38112 h 633930"/>
                <a:gd name="T22" fmla="*/ 55181 w 887502"/>
                <a:gd name="T23" fmla="*/ 33672 h 633930"/>
                <a:gd name="T24" fmla="*/ 54518 w 887502"/>
                <a:gd name="T25" fmla="*/ 31932 h 633930"/>
                <a:gd name="T26" fmla="*/ 65992 w 887502"/>
                <a:gd name="T27" fmla="*/ 43406 h 633930"/>
                <a:gd name="T28" fmla="*/ 54518 w 887502"/>
                <a:gd name="T29" fmla="*/ 54880 h 633930"/>
                <a:gd name="T30" fmla="*/ 43044 w 887502"/>
                <a:gd name="T31" fmla="*/ 43406 h 633930"/>
                <a:gd name="T32" fmla="*/ 54518 w 887502"/>
                <a:gd name="T33" fmla="*/ 31932 h 633930"/>
                <a:gd name="T34" fmla="*/ 54518 w 887502"/>
                <a:gd name="T35" fmla="*/ 25234 h 633930"/>
                <a:gd name="T36" fmla="*/ 36345 w 887502"/>
                <a:gd name="T37" fmla="*/ 43406 h 633930"/>
                <a:gd name="T38" fmla="*/ 54518 w 887502"/>
                <a:gd name="T39" fmla="*/ 61579 h 633930"/>
                <a:gd name="T40" fmla="*/ 72691 w 887502"/>
                <a:gd name="T41" fmla="*/ 43406 h 633930"/>
                <a:gd name="T42" fmla="*/ 54518 w 887502"/>
                <a:gd name="T43" fmla="*/ 25234 h 633930"/>
                <a:gd name="T44" fmla="*/ 98685 w 887502"/>
                <a:gd name="T45" fmla="*/ 8231 h 633930"/>
                <a:gd name="T46" fmla="*/ 49207 w 887502"/>
                <a:gd name="T47" fmla="*/ 8523 h 633930"/>
                <a:gd name="T48" fmla="*/ 44234 w 887502"/>
                <a:gd name="T49" fmla="*/ 14527 h 633930"/>
                <a:gd name="T50" fmla="*/ 10351 w 887502"/>
                <a:gd name="T51" fmla="*/ 14527 h 633930"/>
                <a:gd name="T52" fmla="*/ 10351 w 887502"/>
                <a:gd name="T53" fmla="*/ 20822 h 633930"/>
                <a:gd name="T54" fmla="*/ 98685 w 887502"/>
                <a:gd name="T55" fmla="*/ 20822 h 633930"/>
                <a:gd name="T56" fmla="*/ 98685 w 887502"/>
                <a:gd name="T57" fmla="*/ 17674 h 633930"/>
                <a:gd name="T58" fmla="*/ 98685 w 887502"/>
                <a:gd name="T59" fmla="*/ 14527 h 633930"/>
                <a:gd name="T60" fmla="*/ 98685 w 887502"/>
                <a:gd name="T61" fmla="*/ 8231 h 633930"/>
                <a:gd name="T62" fmla="*/ 22409 w 887502"/>
                <a:gd name="T63" fmla="*/ 6268 h 633930"/>
                <a:gd name="T64" fmla="*/ 22409 w 887502"/>
                <a:gd name="T65" fmla="*/ 11460 h 633930"/>
                <a:gd name="T66" fmla="*/ 41538 w 887502"/>
                <a:gd name="T67" fmla="*/ 11460 h 633930"/>
                <a:gd name="T68" fmla="*/ 41538 w 887502"/>
                <a:gd name="T69" fmla="*/ 6268 h 633930"/>
                <a:gd name="T70" fmla="*/ 22409 w 887502"/>
                <a:gd name="T71" fmla="*/ 6268 h 633930"/>
                <a:gd name="T72" fmla="*/ 12981 w 887502"/>
                <a:gd name="T73" fmla="*/ 0 h 633930"/>
                <a:gd name="T74" fmla="*/ 96055 w 887502"/>
                <a:gd name="T75" fmla="*/ 0 h 633930"/>
                <a:gd name="T76" fmla="*/ 109036 w 887502"/>
                <a:gd name="T77" fmla="*/ 12981 h 633930"/>
                <a:gd name="T78" fmla="*/ 109036 w 887502"/>
                <a:gd name="T79" fmla="*/ 64902 h 633930"/>
                <a:gd name="T80" fmla="*/ 96055 w 887502"/>
                <a:gd name="T81" fmla="*/ 77883 h 633930"/>
                <a:gd name="T82" fmla="*/ 12981 w 887502"/>
                <a:gd name="T83" fmla="*/ 77883 h 633930"/>
                <a:gd name="T84" fmla="*/ 0 w 887502"/>
                <a:gd name="T85" fmla="*/ 64902 h 633930"/>
                <a:gd name="T86" fmla="*/ 0 w 887502"/>
                <a:gd name="T87" fmla="*/ 12981 h 633930"/>
                <a:gd name="T88" fmla="*/ 12981 w 887502"/>
                <a:gd name="T89" fmla="*/ 0 h 6339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87502" h="633930">
                  <a:moveTo>
                    <a:pt x="84255" y="535095"/>
                  </a:moveTo>
                  <a:lnTo>
                    <a:pt x="84255" y="577357"/>
                  </a:lnTo>
                  <a:lnTo>
                    <a:pt x="803248" y="577357"/>
                  </a:lnTo>
                  <a:lnTo>
                    <a:pt x="803248" y="535095"/>
                  </a:lnTo>
                  <a:lnTo>
                    <a:pt x="84255" y="535095"/>
                  </a:lnTo>
                  <a:close/>
                  <a:moveTo>
                    <a:pt x="449149" y="274073"/>
                  </a:moveTo>
                  <a:cubicBezTo>
                    <a:pt x="422581" y="272304"/>
                    <a:pt x="396832" y="283666"/>
                    <a:pt x="380230" y="304484"/>
                  </a:cubicBezTo>
                  <a:cubicBezTo>
                    <a:pt x="363629" y="325302"/>
                    <a:pt x="358282" y="352934"/>
                    <a:pt x="365919" y="378442"/>
                  </a:cubicBezTo>
                  <a:lnTo>
                    <a:pt x="400617" y="368053"/>
                  </a:lnTo>
                  <a:cubicBezTo>
                    <a:pt x="396386" y="353917"/>
                    <a:pt x="399349" y="338605"/>
                    <a:pt x="408549" y="327067"/>
                  </a:cubicBezTo>
                  <a:cubicBezTo>
                    <a:pt x="417750" y="315531"/>
                    <a:pt x="432019" y="309235"/>
                    <a:pt x="446743" y="310215"/>
                  </a:cubicBezTo>
                  <a:lnTo>
                    <a:pt x="449149" y="274073"/>
                  </a:lnTo>
                  <a:close/>
                  <a:moveTo>
                    <a:pt x="443751" y="259914"/>
                  </a:moveTo>
                  <a:cubicBezTo>
                    <a:pt x="495330" y="259914"/>
                    <a:pt x="537143" y="301727"/>
                    <a:pt x="537143" y="353306"/>
                  </a:cubicBezTo>
                  <a:cubicBezTo>
                    <a:pt x="537143" y="404885"/>
                    <a:pt x="495330" y="446698"/>
                    <a:pt x="443751" y="446698"/>
                  </a:cubicBezTo>
                  <a:cubicBezTo>
                    <a:pt x="392172" y="446698"/>
                    <a:pt x="350359" y="404885"/>
                    <a:pt x="350359" y="353306"/>
                  </a:cubicBezTo>
                  <a:cubicBezTo>
                    <a:pt x="350359" y="301727"/>
                    <a:pt x="392172" y="259914"/>
                    <a:pt x="443751" y="259914"/>
                  </a:cubicBezTo>
                  <a:close/>
                  <a:moveTo>
                    <a:pt x="443751" y="205389"/>
                  </a:moveTo>
                  <a:cubicBezTo>
                    <a:pt x="362059" y="205389"/>
                    <a:pt x="295834" y="271614"/>
                    <a:pt x="295834" y="353306"/>
                  </a:cubicBezTo>
                  <a:cubicBezTo>
                    <a:pt x="295834" y="434998"/>
                    <a:pt x="362059" y="501223"/>
                    <a:pt x="443751" y="501223"/>
                  </a:cubicBezTo>
                  <a:cubicBezTo>
                    <a:pt x="525443" y="501223"/>
                    <a:pt x="591668" y="434998"/>
                    <a:pt x="591668" y="353306"/>
                  </a:cubicBezTo>
                  <a:cubicBezTo>
                    <a:pt x="591668" y="271614"/>
                    <a:pt x="525443" y="205389"/>
                    <a:pt x="443751" y="205389"/>
                  </a:cubicBezTo>
                  <a:close/>
                  <a:moveTo>
                    <a:pt x="803248" y="66995"/>
                  </a:moveTo>
                  <a:lnTo>
                    <a:pt x="400521" y="69376"/>
                  </a:lnTo>
                  <a:lnTo>
                    <a:pt x="360040" y="118239"/>
                  </a:lnTo>
                  <a:lnTo>
                    <a:pt x="84255" y="118239"/>
                  </a:lnTo>
                  <a:lnTo>
                    <a:pt x="84255" y="169484"/>
                  </a:lnTo>
                  <a:lnTo>
                    <a:pt x="803248" y="169484"/>
                  </a:lnTo>
                  <a:lnTo>
                    <a:pt x="803248" y="143861"/>
                  </a:lnTo>
                  <a:lnTo>
                    <a:pt x="803248" y="118239"/>
                  </a:lnTo>
                  <a:lnTo>
                    <a:pt x="803248" y="66995"/>
                  </a:lnTo>
                  <a:close/>
                  <a:moveTo>
                    <a:pt x="182398" y="51019"/>
                  </a:moveTo>
                  <a:lnTo>
                    <a:pt x="182398" y="93281"/>
                  </a:lnTo>
                  <a:lnTo>
                    <a:pt x="338096" y="93281"/>
                  </a:lnTo>
                  <a:lnTo>
                    <a:pt x="338096" y="51019"/>
                  </a:lnTo>
                  <a:lnTo>
                    <a:pt x="182398" y="51019"/>
                  </a:lnTo>
                  <a:close/>
                  <a:moveTo>
                    <a:pt x="105657" y="0"/>
                  </a:moveTo>
                  <a:lnTo>
                    <a:pt x="781845" y="0"/>
                  </a:lnTo>
                  <a:cubicBezTo>
                    <a:pt x="840198" y="0"/>
                    <a:pt x="887502" y="47304"/>
                    <a:pt x="887502" y="105657"/>
                  </a:cubicBezTo>
                  <a:lnTo>
                    <a:pt x="887502" y="528273"/>
                  </a:lnTo>
                  <a:cubicBezTo>
                    <a:pt x="887502" y="586626"/>
                    <a:pt x="840198" y="633930"/>
                    <a:pt x="781845" y="633930"/>
                  </a:cubicBezTo>
                  <a:lnTo>
                    <a:pt x="105657" y="633930"/>
                  </a:lnTo>
                  <a:cubicBezTo>
                    <a:pt x="47304" y="633930"/>
                    <a:pt x="0" y="586626"/>
                    <a:pt x="0" y="528273"/>
                  </a:cubicBezTo>
                  <a:lnTo>
                    <a:pt x="0" y="105657"/>
                  </a:lnTo>
                  <a:cubicBezTo>
                    <a:pt x="0" y="47304"/>
                    <a:pt x="47304" y="0"/>
                    <a:pt x="105657" y="0"/>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sp>
        <p:nvSpPr>
          <p:cNvPr id="36" name="Rectangle 4"/>
          <p:cNvSpPr>
            <a:spLocks noChangeArrowheads="1"/>
          </p:cNvSpPr>
          <p:nvPr/>
        </p:nvSpPr>
        <p:spPr bwMode="auto">
          <a:xfrm>
            <a:off x="6796088" y="2493963"/>
            <a:ext cx="36004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在此处添加详细描述文本</a:t>
            </a: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在此处添加详细描述文本，尽量与标题文本语言风格相符合，语言描述尽量简洁生动，尽可能概括出段落内容，尽量将每页幻灯片文字内容控制在</a:t>
            </a:r>
            <a:r>
              <a:rPr lang="en-US" altLang="zh-CN" sz="800">
                <a:solidFill>
                  <a:schemeClr val="tx1">
                    <a:lumMod val="75000"/>
                    <a:lumOff val="25000"/>
                  </a:schemeClr>
                </a:solidFill>
              </a:rPr>
              <a:t>200</a:t>
            </a:r>
            <a:r>
              <a:rPr lang="zh-CN" altLang="en-US" sz="800">
                <a:solidFill>
                  <a:schemeClr val="tx1">
                    <a:lumMod val="75000"/>
                    <a:lumOff val="25000"/>
                  </a:schemeClr>
                </a:solidFill>
              </a:rPr>
              <a:t>字以内，将每页幻灯片动态演示时间长度尽量控制在</a:t>
            </a:r>
            <a:r>
              <a:rPr lang="en-US" altLang="zh-CN" sz="800">
                <a:solidFill>
                  <a:schemeClr val="tx1">
                    <a:lumMod val="75000"/>
                    <a:lumOff val="25000"/>
                  </a:schemeClr>
                </a:solidFill>
              </a:rPr>
              <a:t>5</a:t>
            </a:r>
            <a:r>
              <a:rPr lang="zh-CN" altLang="en-US" sz="800">
                <a:solidFill>
                  <a:schemeClr val="tx1">
                    <a:lumMod val="75000"/>
                    <a:lumOff val="25000"/>
                  </a:schemeClr>
                </a:solidFill>
              </a:rPr>
              <a:t>分钟以内。</a:t>
            </a:r>
            <a:endParaRPr lang="en-US" altLang="zh-CN" sz="800">
              <a:solidFill>
                <a:schemeClr val="tx1">
                  <a:lumMod val="75000"/>
                  <a:lumOff val="25000"/>
                </a:schemeClr>
              </a:solidFill>
            </a:endParaRPr>
          </a:p>
        </p:txBody>
      </p:sp>
      <p:grpSp>
        <p:nvGrpSpPr>
          <p:cNvPr id="37" name="组合 17"/>
          <p:cNvGrpSpPr/>
          <p:nvPr/>
        </p:nvGrpSpPr>
        <p:grpSpPr bwMode="auto">
          <a:xfrm>
            <a:off x="3952875" y="2513013"/>
            <a:ext cx="1079500" cy="1081087"/>
            <a:chOff x="0" y="0"/>
            <a:chExt cx="645768" cy="645768"/>
          </a:xfrm>
        </p:grpSpPr>
        <p:sp>
          <p:nvSpPr>
            <p:cNvPr id="38" name="圆角矩形 18"/>
            <p:cNvSpPr>
              <a:spLocks noChangeArrowheads="1"/>
            </p:cNvSpPr>
            <p:nvPr/>
          </p:nvSpPr>
          <p:spPr bwMode="auto">
            <a:xfrm>
              <a:off x="0" y="0"/>
              <a:ext cx="645768" cy="645768"/>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dirty="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9" name="空心弧 22"/>
            <p:cNvSpPr>
              <a:spLocks noChangeArrowheads="1"/>
            </p:cNvSpPr>
            <p:nvPr/>
          </p:nvSpPr>
          <p:spPr bwMode="auto">
            <a:xfrm>
              <a:off x="112060" y="121378"/>
              <a:ext cx="421649" cy="403012"/>
            </a:xfrm>
            <a:custGeom>
              <a:avLst/>
              <a:gdLst>
                <a:gd name="T0" fmla="*/ 97845 w 872917"/>
                <a:gd name="T1" fmla="*/ 43431 h 836472"/>
                <a:gd name="T2" fmla="*/ 97845 w 872917"/>
                <a:gd name="T3" fmla="*/ 81529 h 836472"/>
                <a:gd name="T4" fmla="*/ 85614 w 872917"/>
                <a:gd name="T5" fmla="*/ 93760 h 836472"/>
                <a:gd name="T6" fmla="*/ 12231 w 872917"/>
                <a:gd name="T7" fmla="*/ 93760 h 836472"/>
                <a:gd name="T8" fmla="*/ 0 w 872917"/>
                <a:gd name="T9" fmla="*/ 81529 h 836472"/>
                <a:gd name="T10" fmla="*/ 0 w 872917"/>
                <a:gd name="T11" fmla="*/ 44103 h 836472"/>
                <a:gd name="T12" fmla="*/ 42198 w 872917"/>
                <a:gd name="T13" fmla="*/ 57375 h 836472"/>
                <a:gd name="T14" fmla="*/ 39138 w 872917"/>
                <a:gd name="T15" fmla="*/ 72062 h 836472"/>
                <a:gd name="T16" fmla="*/ 58707 w 872917"/>
                <a:gd name="T17" fmla="*/ 72062 h 836472"/>
                <a:gd name="T18" fmla="*/ 55635 w 872917"/>
                <a:gd name="T19" fmla="*/ 57318 h 836472"/>
                <a:gd name="T20" fmla="*/ 97845 w 872917"/>
                <a:gd name="T21" fmla="*/ 43431 h 836472"/>
                <a:gd name="T22" fmla="*/ 50962 w 872917"/>
                <a:gd name="T23" fmla="*/ 10083 h 836472"/>
                <a:gd name="T24" fmla="*/ 37659 w 872917"/>
                <a:gd name="T25" fmla="*/ 13584 h 836472"/>
                <a:gd name="T26" fmla="*/ 32017 w 872917"/>
                <a:gd name="T27" fmla="*/ 20376 h 836472"/>
                <a:gd name="T28" fmla="*/ 65775 w 872917"/>
                <a:gd name="T29" fmla="*/ 20376 h 836472"/>
                <a:gd name="T30" fmla="*/ 63237 w 872917"/>
                <a:gd name="T31" fmla="*/ 16291 h 836472"/>
                <a:gd name="T32" fmla="*/ 50962 w 872917"/>
                <a:gd name="T33" fmla="*/ 10083 h 836472"/>
                <a:gd name="T34" fmla="*/ 46793 w 872917"/>
                <a:gd name="T35" fmla="*/ 76 h 836472"/>
                <a:gd name="T36" fmla="*/ 70605 w 872917"/>
                <a:gd name="T37" fmla="*/ 9567 h 836472"/>
                <a:gd name="T38" fmla="*/ 76763 w 872917"/>
                <a:gd name="T39" fmla="*/ 20376 h 836472"/>
                <a:gd name="T40" fmla="*/ 85614 w 872917"/>
                <a:gd name="T41" fmla="*/ 20376 h 836472"/>
                <a:gd name="T42" fmla="*/ 97845 w 872917"/>
                <a:gd name="T43" fmla="*/ 32607 h 836472"/>
                <a:gd name="T44" fmla="*/ 97845 w 872917"/>
                <a:gd name="T45" fmla="*/ 36444 h 836472"/>
                <a:gd name="T46" fmla="*/ 54273 w 872917"/>
                <a:gd name="T47" fmla="*/ 50780 h 836472"/>
                <a:gd name="T48" fmla="*/ 53815 w 872917"/>
                <a:gd name="T49" fmla="*/ 48579 h 836472"/>
                <a:gd name="T50" fmla="*/ 44031 w 872917"/>
                <a:gd name="T51" fmla="*/ 48579 h 836472"/>
                <a:gd name="T52" fmla="*/ 43637 w 872917"/>
                <a:gd name="T53" fmla="*/ 50467 h 836472"/>
                <a:gd name="T54" fmla="*/ 0 w 872917"/>
                <a:gd name="T55" fmla="*/ 36742 h 836472"/>
                <a:gd name="T56" fmla="*/ 0 w 872917"/>
                <a:gd name="T57" fmla="*/ 32607 h 836472"/>
                <a:gd name="T58" fmla="*/ 12231 w 872917"/>
                <a:gd name="T59" fmla="*/ 20376 h 836472"/>
                <a:gd name="T60" fmla="*/ 21097 w 872917"/>
                <a:gd name="T61" fmla="*/ 20376 h 836472"/>
                <a:gd name="T62" fmla="*/ 31862 w 872917"/>
                <a:gd name="T63" fmla="*/ 5468 h 836472"/>
                <a:gd name="T64" fmla="*/ 46793 w 872917"/>
                <a:gd name="T65" fmla="*/ 76 h 836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72917" h="836472">
                  <a:moveTo>
                    <a:pt x="872917" y="387463"/>
                  </a:moveTo>
                  <a:lnTo>
                    <a:pt x="872917" y="727355"/>
                  </a:lnTo>
                  <a:cubicBezTo>
                    <a:pt x="872917" y="787619"/>
                    <a:pt x="824064" y="836472"/>
                    <a:pt x="763800" y="836472"/>
                  </a:cubicBezTo>
                  <a:lnTo>
                    <a:pt x="109117" y="836472"/>
                  </a:lnTo>
                  <a:cubicBezTo>
                    <a:pt x="48853" y="836472"/>
                    <a:pt x="0" y="787619"/>
                    <a:pt x="0" y="727355"/>
                  </a:cubicBezTo>
                  <a:lnTo>
                    <a:pt x="0" y="393462"/>
                  </a:lnTo>
                  <a:lnTo>
                    <a:pt x="376465" y="511868"/>
                  </a:lnTo>
                  <a:lnTo>
                    <a:pt x="349167" y="642896"/>
                  </a:lnTo>
                  <a:lnTo>
                    <a:pt x="523750" y="642896"/>
                  </a:lnTo>
                  <a:lnTo>
                    <a:pt x="496346" y="511356"/>
                  </a:lnTo>
                  <a:lnTo>
                    <a:pt x="872917" y="387463"/>
                  </a:lnTo>
                  <a:close/>
                  <a:moveTo>
                    <a:pt x="454651" y="89951"/>
                  </a:moveTo>
                  <a:cubicBezTo>
                    <a:pt x="413879" y="85636"/>
                    <a:pt x="371578" y="95760"/>
                    <a:pt x="335971" y="121192"/>
                  </a:cubicBezTo>
                  <a:cubicBezTo>
                    <a:pt x="313511" y="137234"/>
                    <a:pt x="295948" y="157772"/>
                    <a:pt x="285636" y="181784"/>
                  </a:cubicBezTo>
                  <a:lnTo>
                    <a:pt x="586808" y="181784"/>
                  </a:lnTo>
                  <a:cubicBezTo>
                    <a:pt x="582405" y="168081"/>
                    <a:pt x="574102" y="156229"/>
                    <a:pt x="564164" y="145339"/>
                  </a:cubicBezTo>
                  <a:cubicBezTo>
                    <a:pt x="534669" y="113018"/>
                    <a:pt x="495424" y="94265"/>
                    <a:pt x="454651" y="89951"/>
                  </a:cubicBezTo>
                  <a:close/>
                  <a:moveTo>
                    <a:pt x="417458" y="679"/>
                  </a:moveTo>
                  <a:cubicBezTo>
                    <a:pt x="495129" y="-4923"/>
                    <a:pt x="574048" y="24160"/>
                    <a:pt x="629894" y="85355"/>
                  </a:cubicBezTo>
                  <a:cubicBezTo>
                    <a:pt x="655919" y="113874"/>
                    <a:pt x="674543" y="146746"/>
                    <a:pt x="684840" y="181784"/>
                  </a:cubicBezTo>
                  <a:lnTo>
                    <a:pt x="763800" y="181784"/>
                  </a:lnTo>
                  <a:cubicBezTo>
                    <a:pt x="824064" y="181784"/>
                    <a:pt x="872917" y="230637"/>
                    <a:pt x="872917" y="290901"/>
                  </a:cubicBezTo>
                  <a:lnTo>
                    <a:pt x="872917" y="325135"/>
                  </a:lnTo>
                  <a:lnTo>
                    <a:pt x="484194" y="453026"/>
                  </a:lnTo>
                  <a:lnTo>
                    <a:pt x="480104" y="433396"/>
                  </a:lnTo>
                  <a:lnTo>
                    <a:pt x="392813" y="433396"/>
                  </a:lnTo>
                  <a:lnTo>
                    <a:pt x="389304" y="450237"/>
                  </a:lnTo>
                  <a:lnTo>
                    <a:pt x="0" y="327793"/>
                  </a:lnTo>
                  <a:lnTo>
                    <a:pt x="0" y="290901"/>
                  </a:lnTo>
                  <a:cubicBezTo>
                    <a:pt x="0" y="230637"/>
                    <a:pt x="48853" y="181784"/>
                    <a:pt x="109117" y="181784"/>
                  </a:cubicBezTo>
                  <a:lnTo>
                    <a:pt x="188214" y="181784"/>
                  </a:lnTo>
                  <a:cubicBezTo>
                    <a:pt x="203958" y="129561"/>
                    <a:pt x="236927" y="82582"/>
                    <a:pt x="284252" y="48780"/>
                  </a:cubicBezTo>
                  <a:cubicBezTo>
                    <a:pt x="324702" y="19889"/>
                    <a:pt x="370855" y="4041"/>
                    <a:pt x="417458" y="679"/>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sp>
        <p:nvSpPr>
          <p:cNvPr id="40" name="TextBox 21"/>
          <p:cNvSpPr>
            <a:spLocks noChangeArrowheads="1"/>
          </p:cNvSpPr>
          <p:nvPr/>
        </p:nvSpPr>
        <p:spPr bwMode="auto">
          <a:xfrm>
            <a:off x="3627438" y="3778250"/>
            <a:ext cx="17287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r>
              <a:rPr lang="zh-CN" altLang="en-US" sz="900">
                <a:solidFill>
                  <a:schemeClr val="tx1">
                    <a:lumMod val="75000"/>
                    <a:lumOff val="25000"/>
                  </a:schemeClr>
                </a:solidFill>
              </a:rPr>
              <a:t>在此处添加详细描述文本，尽量与标题文本语言风格相</a:t>
            </a:r>
            <a:endParaRPr lang="en-US" altLang="zh-CN" sz="900">
              <a:solidFill>
                <a:schemeClr val="tx1">
                  <a:lumMod val="75000"/>
                  <a:lumOff val="25000"/>
                </a:schemeClr>
              </a:solidFill>
            </a:endParaRPr>
          </a:p>
          <a:p>
            <a:pPr algn="ctr" eaLnBrk="1" hangingPunct="1">
              <a:spcBef>
                <a:spcPct val="0"/>
              </a:spcBef>
              <a:buFont typeface="Arial" panose="020B0604020202020204" pitchFamily="34" charset="0"/>
              <a:buNone/>
              <a:defRPr/>
            </a:pPr>
            <a:r>
              <a:rPr lang="zh-CN" altLang="en-US" sz="900">
                <a:solidFill>
                  <a:schemeClr val="tx1">
                    <a:lumMod val="75000"/>
                    <a:lumOff val="25000"/>
                  </a:schemeClr>
                </a:solidFill>
              </a:rPr>
              <a:t>符合</a:t>
            </a:r>
            <a:r>
              <a:rPr lang="en-US" altLang="zh-CN" sz="900">
                <a:solidFill>
                  <a:schemeClr val="tx1">
                    <a:lumMod val="75000"/>
                    <a:lumOff val="25000"/>
                  </a:schemeClr>
                </a:solidFill>
              </a:rPr>
              <a:t>,</a:t>
            </a:r>
            <a:r>
              <a:rPr lang="zh-CN" altLang="en-US" sz="900">
                <a:solidFill>
                  <a:schemeClr val="tx1">
                    <a:lumMod val="75000"/>
                    <a:lumOff val="25000"/>
                  </a:schemeClr>
                </a:solidFill>
              </a:rPr>
              <a:t>语言描述尽量简洁生动。</a:t>
            </a:r>
          </a:p>
        </p:txBody>
      </p:sp>
      <p:sp>
        <p:nvSpPr>
          <p:cNvPr id="41" name="矩形 22"/>
          <p:cNvSpPr>
            <a:spLocks noChangeArrowheads="1"/>
          </p:cNvSpPr>
          <p:nvPr/>
        </p:nvSpPr>
        <p:spPr bwMode="auto">
          <a:xfrm>
            <a:off x="4095750" y="4332288"/>
            <a:ext cx="793750" cy="249237"/>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r>
              <a:rPr lang="zh-CN" altLang="en-US" sz="1000">
                <a:solidFill>
                  <a:schemeClr val="bg1"/>
                </a:solidFill>
              </a:rPr>
              <a:t>相关文字</a:t>
            </a:r>
          </a:p>
        </p:txBody>
      </p:sp>
      <p:sp>
        <p:nvSpPr>
          <p:cNvPr id="42" name="Rectangle 4"/>
          <p:cNvSpPr>
            <a:spLocks noChangeArrowheads="1"/>
          </p:cNvSpPr>
          <p:nvPr/>
        </p:nvSpPr>
        <p:spPr bwMode="auto">
          <a:xfrm>
            <a:off x="6796088" y="3316288"/>
            <a:ext cx="36004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在此处添加详细描述文本</a:t>
            </a: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在此处添加详细描述文本，尽量与标题文本语言风格相符合，语言描述尽量简洁生动，尽可能概括出段落内容，尽量将每页幻灯片文字内容控制在</a:t>
            </a:r>
            <a:r>
              <a:rPr lang="en-US" altLang="zh-CN" sz="800">
                <a:solidFill>
                  <a:schemeClr val="tx1">
                    <a:lumMod val="75000"/>
                    <a:lumOff val="25000"/>
                  </a:schemeClr>
                </a:solidFill>
              </a:rPr>
              <a:t>200</a:t>
            </a:r>
            <a:r>
              <a:rPr lang="zh-CN" altLang="en-US" sz="800">
                <a:solidFill>
                  <a:schemeClr val="tx1">
                    <a:lumMod val="75000"/>
                    <a:lumOff val="25000"/>
                  </a:schemeClr>
                </a:solidFill>
              </a:rPr>
              <a:t>字以内，将每页幻灯片动态演示时间长度尽量控制在</a:t>
            </a:r>
            <a:r>
              <a:rPr lang="en-US" altLang="zh-CN" sz="800">
                <a:solidFill>
                  <a:schemeClr val="tx1">
                    <a:lumMod val="75000"/>
                    <a:lumOff val="25000"/>
                  </a:schemeClr>
                </a:solidFill>
              </a:rPr>
              <a:t>5</a:t>
            </a:r>
            <a:r>
              <a:rPr lang="zh-CN" altLang="en-US" sz="800">
                <a:solidFill>
                  <a:schemeClr val="tx1">
                    <a:lumMod val="75000"/>
                    <a:lumOff val="25000"/>
                  </a:schemeClr>
                </a:solidFill>
              </a:rPr>
              <a:t>分钟以内。</a:t>
            </a:r>
            <a:endParaRPr lang="en-US" altLang="zh-CN" sz="800">
              <a:solidFill>
                <a:schemeClr val="tx1">
                  <a:lumMod val="75000"/>
                  <a:lumOff val="25000"/>
                </a:schemeClr>
              </a:solidFill>
            </a:endParaRPr>
          </a:p>
        </p:txBody>
      </p:sp>
      <p:sp>
        <p:nvSpPr>
          <p:cNvPr id="43" name="Rectangle 4"/>
          <p:cNvSpPr>
            <a:spLocks noChangeArrowheads="1"/>
          </p:cNvSpPr>
          <p:nvPr/>
        </p:nvSpPr>
        <p:spPr bwMode="auto">
          <a:xfrm>
            <a:off x="6796088" y="4122738"/>
            <a:ext cx="36004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在此处添加详细描述文本</a:t>
            </a: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
            </a:r>
            <a:br>
              <a:rPr lang="zh-CN" altLang="en-US" sz="800">
                <a:solidFill>
                  <a:schemeClr val="tx1">
                    <a:lumMod val="75000"/>
                    <a:lumOff val="25000"/>
                  </a:schemeClr>
                </a:solidFill>
              </a:rPr>
            </a:br>
            <a:r>
              <a:rPr lang="zh-CN" altLang="en-US" sz="800">
                <a:solidFill>
                  <a:schemeClr val="tx1">
                    <a:lumMod val="75000"/>
                    <a:lumOff val="25000"/>
                  </a:schemeClr>
                </a:solidFill>
              </a:rPr>
              <a:t>在此处添加详细描述文本，尽量与标题文本语言风格相符合，语言描述尽量简洁生动，尽可能概括出段落内容，尽量将每页幻灯片文字内容控制在</a:t>
            </a:r>
            <a:r>
              <a:rPr lang="en-US" altLang="zh-CN" sz="800">
                <a:solidFill>
                  <a:schemeClr val="tx1">
                    <a:lumMod val="75000"/>
                    <a:lumOff val="25000"/>
                  </a:schemeClr>
                </a:solidFill>
              </a:rPr>
              <a:t>200</a:t>
            </a:r>
            <a:r>
              <a:rPr lang="zh-CN" altLang="en-US" sz="800">
                <a:solidFill>
                  <a:schemeClr val="tx1">
                    <a:lumMod val="75000"/>
                    <a:lumOff val="25000"/>
                  </a:schemeClr>
                </a:solidFill>
              </a:rPr>
              <a:t>字以内，将每页幻灯片动态演示时间长度尽量控制在</a:t>
            </a:r>
            <a:r>
              <a:rPr lang="en-US" altLang="zh-CN" sz="800">
                <a:solidFill>
                  <a:schemeClr val="tx1">
                    <a:lumMod val="75000"/>
                    <a:lumOff val="25000"/>
                  </a:schemeClr>
                </a:solidFill>
              </a:rPr>
              <a:t>5</a:t>
            </a:r>
            <a:r>
              <a:rPr lang="zh-CN" altLang="en-US" sz="800">
                <a:solidFill>
                  <a:schemeClr val="tx1">
                    <a:lumMod val="75000"/>
                    <a:lumOff val="25000"/>
                  </a:schemeClr>
                </a:solidFill>
              </a:rPr>
              <a:t>分钟以内。</a:t>
            </a:r>
            <a:endParaRPr lang="en-US" altLang="zh-CN" sz="80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filter="fade">
                                      <p:cBhvr>
                                        <p:cTn id="10" dur="1000"/>
                                        <p:tgtEl>
                                          <p:spTgt spid="37"/>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1+#ppt_h/2"/>
                                          </p:val>
                                        </p:tav>
                                        <p:tav tm="100000">
                                          <p:val>
                                            <p:strVal val="#ppt_y"/>
                                          </p:val>
                                        </p:tav>
                                      </p:tavLst>
                                    </p:anim>
                                  </p:childTnLst>
                                </p:cTn>
                              </p:par>
                              <p:par>
                                <p:cTn id="16" presetID="2" presetClass="entr" presetSubtype="1" fill="hold" grpId="0" nodeType="withEffect">
                                  <p:stCondLst>
                                    <p:cond delay="40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16" presetClass="entr" presetSubtype="42"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filter="barn(outHorizontal)">
                                      <p:cBhvr>
                                        <p:cTn id="23" dur="500"/>
                                        <p:tgtEl>
                                          <p:spTgt spid="26"/>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filter="fade">
                                      <p:cBhvr>
                                        <p:cTn id="39" dur="500"/>
                                        <p:tgtEl>
                                          <p:spTgt spid="33"/>
                                        </p:tgtEl>
                                      </p:cBhvr>
                                    </p:animEffect>
                                  </p:childTnLst>
                                </p:cTn>
                              </p:par>
                            </p:childTnLst>
                          </p:cTn>
                        </p:par>
                        <p:par>
                          <p:cTn id="40" fill="hold">
                            <p:stCondLst>
                              <p:cond delay="2500"/>
                            </p:stCondLst>
                            <p:childTnLst>
                              <p:par>
                                <p:cTn id="41" presetID="2" presetClass="entr" presetSubtype="2"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ppt_x</p:attrName>
                                        </p:attrNameLst>
                                      </p:cBhvr>
                                      <p:tavLst>
                                        <p:tav tm="0">
                                          <p:val>
                                            <p:strVal val="1+#ppt_w/2"/>
                                          </p:val>
                                        </p:tav>
                                        <p:tav tm="100000">
                                          <p:val>
                                            <p:strVal val="#ppt_x"/>
                                          </p:val>
                                        </p:tav>
                                      </p:tavLst>
                                    </p:anim>
                                    <p:anim calcmode="lin" valueType="num">
                                      <p:cBhvr>
                                        <p:cTn id="44" dur="500" fill="hold"/>
                                        <p:tgtEl>
                                          <p:spTgt spid="3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00"/>
                                  </p:stCondLst>
                                  <p:childTnLst>
                                    <p:set>
                                      <p:cBhvr>
                                        <p:cTn id="46" dur="1" fill="hold">
                                          <p:stCondLst>
                                            <p:cond delay="0"/>
                                          </p:stCondLst>
                                        </p:cTn>
                                        <p:tgtEl>
                                          <p:spTgt spid="42"/>
                                        </p:tgtEl>
                                        <p:attrNameLst>
                                          <p:attrName>style.visibility</p:attrName>
                                        </p:attrNameLst>
                                      </p:cBhvr>
                                      <p:to>
                                        <p:strVal val="visible"/>
                                      </p:to>
                                    </p:set>
                                    <p:anim calcmode="lin" valueType="num">
                                      <p:cBhvr>
                                        <p:cTn id="47" dur="500" fill="hold"/>
                                        <p:tgtEl>
                                          <p:spTgt spid="42"/>
                                        </p:tgtEl>
                                        <p:attrNameLst>
                                          <p:attrName>ppt_x</p:attrName>
                                        </p:attrNameLst>
                                      </p:cBhvr>
                                      <p:tavLst>
                                        <p:tav tm="0">
                                          <p:val>
                                            <p:strVal val="1+#ppt_w/2"/>
                                          </p:val>
                                        </p:tav>
                                        <p:tav tm="100000">
                                          <p:val>
                                            <p:strVal val="#ppt_x"/>
                                          </p:val>
                                        </p:tav>
                                      </p:tavLst>
                                    </p:anim>
                                    <p:anim calcmode="lin" valueType="num">
                                      <p:cBhvr>
                                        <p:cTn id="48" dur="500" fill="hold"/>
                                        <p:tgtEl>
                                          <p:spTgt spid="4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
                                  </p:stCondLst>
                                  <p:childTnLst>
                                    <p:set>
                                      <p:cBhvr>
                                        <p:cTn id="50" dur="1" fill="hold">
                                          <p:stCondLst>
                                            <p:cond delay="0"/>
                                          </p:stCondLst>
                                        </p:cTn>
                                        <p:tgtEl>
                                          <p:spTgt spid="43"/>
                                        </p:tgtEl>
                                        <p:attrNameLst>
                                          <p:attrName>style.visibility</p:attrName>
                                        </p:attrNameLst>
                                      </p:cBhvr>
                                      <p:to>
                                        <p:strVal val="visible"/>
                                      </p:to>
                                    </p:set>
                                    <p:anim calcmode="lin" valueType="num">
                                      <p:cBhvr>
                                        <p:cTn id="51" dur="500" fill="hold"/>
                                        <p:tgtEl>
                                          <p:spTgt spid="43"/>
                                        </p:tgtEl>
                                        <p:attrNameLst>
                                          <p:attrName>ppt_x</p:attrName>
                                        </p:attrNameLst>
                                      </p:cBhvr>
                                      <p:tavLst>
                                        <p:tav tm="0">
                                          <p:val>
                                            <p:strVal val="1+#ppt_w/2"/>
                                          </p:val>
                                        </p:tav>
                                        <p:tav tm="100000">
                                          <p:val>
                                            <p:strVal val="#ppt_x"/>
                                          </p:val>
                                        </p:tav>
                                      </p:tavLst>
                                    </p:anim>
                                    <p:anim calcmode="lin" valueType="num">
                                      <p:cBhvr>
                                        <p:cTn id="52"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p:bldP spid="40" grpId="0" bldLvl="0"/>
      <p:bldP spid="41" grpId="0" bldLvl="0" animBg="1"/>
      <p:bldP spid="42" grpId="0" bldLvl="0"/>
      <p:bldP spid="43"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3309938" y="3247394"/>
            <a:ext cx="55721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err="1" smtClean="0">
                <a:solidFill>
                  <a:schemeClr val="bg1"/>
                </a:solidFill>
                <a:latin typeface="幼圆" panose="02010509060101010101" pitchFamily="49" charset="-122"/>
                <a:ea typeface="幼圆" panose="02010509060101010101" pitchFamily="49" charset="-122"/>
              </a:rPr>
              <a:t>PRC</a:t>
            </a:r>
            <a:endParaRPr lang="en-US" altLang="zh-CN" sz="3600" dirty="0">
              <a:solidFill>
                <a:schemeClr val="bg1"/>
              </a:solidFill>
              <a:latin typeface="幼圆" panose="02010509060101010101" pitchFamily="49" charset="-122"/>
              <a:ea typeface="幼圆" panose="02010509060101010101" pitchFamily="49" charset="-122"/>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组合 8"/>
          <p:cNvGrpSpPr/>
          <p:nvPr/>
        </p:nvGrpSpPr>
        <p:grpSpPr bwMode="auto">
          <a:xfrm>
            <a:off x="0" y="0"/>
            <a:ext cx="4965700" cy="6858000"/>
            <a:chOff x="0" y="0"/>
            <a:chExt cx="4965700" cy="6858000"/>
          </a:xfrm>
        </p:grpSpPr>
        <p:pic>
          <p:nvPicPr>
            <p:cNvPr id="12084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84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p>
          </p:txBody>
        </p:sp>
      </p:grpSp>
      <p:sp>
        <p:nvSpPr>
          <p:cNvPr id="44" name="椭圆 30"/>
          <p:cNvSpPr>
            <a:spLocks noChangeArrowheads="1"/>
          </p:cNvSpPr>
          <p:nvPr/>
        </p:nvSpPr>
        <p:spPr bwMode="auto">
          <a:xfrm rot="17346843">
            <a:off x="3841750" y="2611438"/>
            <a:ext cx="930275" cy="1327150"/>
          </a:xfrm>
          <a:custGeom>
            <a:avLst/>
            <a:gdLst>
              <a:gd name="T0" fmla="*/ 918725 w 936104"/>
              <a:gd name="T1" fmla="*/ 196074 h 1337481"/>
              <a:gd name="T2" fmla="*/ 918725 w 936104"/>
              <a:gd name="T3" fmla="*/ 481029 h 1337481"/>
              <a:gd name="T4" fmla="*/ 883390 w 936104"/>
              <a:gd name="T5" fmla="*/ 477482 h 1337481"/>
              <a:gd name="T6" fmla="*/ 706712 w 936104"/>
              <a:gd name="T7" fmla="*/ 653363 h 1337481"/>
              <a:gd name="T8" fmla="*/ 883390 w 936104"/>
              <a:gd name="T9" fmla="*/ 829244 h 1337481"/>
              <a:gd name="T10" fmla="*/ 918725 w 936104"/>
              <a:gd name="T11" fmla="*/ 825697 h 1337481"/>
              <a:gd name="T12" fmla="*/ 918725 w 936104"/>
              <a:gd name="T13" fmla="*/ 1110652 h 1337481"/>
              <a:gd name="T14" fmla="*/ 556363 w 936104"/>
              <a:gd name="T15" fmla="*/ 1110652 h 1337481"/>
              <a:gd name="T16" fmla="*/ 583038 w 936104"/>
              <a:gd name="T17" fmla="*/ 1183610 h 1337481"/>
              <a:gd name="T18" fmla="*/ 459364 w 936104"/>
              <a:gd name="T19" fmla="*/ 1306727 h 1337481"/>
              <a:gd name="T20" fmla="*/ 335688 w 936104"/>
              <a:gd name="T21" fmla="*/ 1183610 h 1337481"/>
              <a:gd name="T22" fmla="*/ 362362 w 936104"/>
              <a:gd name="T23" fmla="*/ 1110652 h 1337481"/>
              <a:gd name="T24" fmla="*/ 0 w 936104"/>
              <a:gd name="T25" fmla="*/ 1110652 h 1337481"/>
              <a:gd name="T26" fmla="*/ 0 w 936104"/>
              <a:gd name="T27" fmla="*/ 825697 h 1337481"/>
              <a:gd name="T28" fmla="*/ 35336 w 936104"/>
              <a:gd name="T29" fmla="*/ 829244 h 1337481"/>
              <a:gd name="T30" fmla="*/ 212014 w 936104"/>
              <a:gd name="T31" fmla="*/ 653363 h 1337481"/>
              <a:gd name="T32" fmla="*/ 35336 w 936104"/>
              <a:gd name="T33" fmla="*/ 477482 h 1337481"/>
              <a:gd name="T34" fmla="*/ 0 w 936104"/>
              <a:gd name="T35" fmla="*/ 481029 h 1337481"/>
              <a:gd name="T36" fmla="*/ 0 w 936104"/>
              <a:gd name="T37" fmla="*/ 196074 h 1337481"/>
              <a:gd name="T38" fmla="*/ 362361 w 936104"/>
              <a:gd name="T39" fmla="*/ 196074 h 1337481"/>
              <a:gd name="T40" fmla="*/ 335687 w 936104"/>
              <a:gd name="T41" fmla="*/ 123117 h 1337481"/>
              <a:gd name="T42" fmla="*/ 459363 w 936104"/>
              <a:gd name="T43" fmla="*/ 0 h 1337481"/>
              <a:gd name="T44" fmla="*/ 583037 w 936104"/>
              <a:gd name="T45" fmla="*/ 123117 h 1337481"/>
              <a:gd name="T46" fmla="*/ 556363 w 936104"/>
              <a:gd name="T47" fmla="*/ 196074 h 1337481"/>
              <a:gd name="T48" fmla="*/ 918725 w 936104"/>
              <a:gd name="T49" fmla="*/ 196074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5" name="椭圆 30"/>
          <p:cNvSpPr>
            <a:spLocks noChangeArrowheads="1"/>
          </p:cNvSpPr>
          <p:nvPr/>
        </p:nvSpPr>
        <p:spPr bwMode="auto">
          <a:xfrm rot="1146842">
            <a:off x="3524250" y="3533775"/>
            <a:ext cx="927100" cy="1327150"/>
          </a:xfrm>
          <a:custGeom>
            <a:avLst/>
            <a:gdLst>
              <a:gd name="T0" fmla="*/ 909351 w 936104"/>
              <a:gd name="T1" fmla="*/ 196074 h 1337481"/>
              <a:gd name="T2" fmla="*/ 909351 w 936104"/>
              <a:gd name="T3" fmla="*/ 481029 h 1337481"/>
              <a:gd name="T4" fmla="*/ 874376 w 936104"/>
              <a:gd name="T5" fmla="*/ 477482 h 1337481"/>
              <a:gd name="T6" fmla="*/ 699500 w 936104"/>
              <a:gd name="T7" fmla="*/ 653363 h 1337481"/>
              <a:gd name="T8" fmla="*/ 874376 w 936104"/>
              <a:gd name="T9" fmla="*/ 829244 h 1337481"/>
              <a:gd name="T10" fmla="*/ 909351 w 936104"/>
              <a:gd name="T11" fmla="*/ 825697 h 1337481"/>
              <a:gd name="T12" fmla="*/ 909351 w 936104"/>
              <a:gd name="T13" fmla="*/ 1110652 h 1337481"/>
              <a:gd name="T14" fmla="*/ 550686 w 936104"/>
              <a:gd name="T15" fmla="*/ 1110652 h 1337481"/>
              <a:gd name="T16" fmla="*/ 577088 w 936104"/>
              <a:gd name="T17" fmla="*/ 1183610 h 1337481"/>
              <a:gd name="T18" fmla="*/ 454675 w 936104"/>
              <a:gd name="T19" fmla="*/ 1306727 h 1337481"/>
              <a:gd name="T20" fmla="*/ 332263 w 936104"/>
              <a:gd name="T21" fmla="*/ 1183610 h 1337481"/>
              <a:gd name="T22" fmla="*/ 358666 w 936104"/>
              <a:gd name="T23" fmla="*/ 1110652 h 1337481"/>
              <a:gd name="T24" fmla="*/ 0 w 936104"/>
              <a:gd name="T25" fmla="*/ 1110652 h 1337481"/>
              <a:gd name="T26" fmla="*/ 0 w 936104"/>
              <a:gd name="T27" fmla="*/ 825697 h 1337481"/>
              <a:gd name="T28" fmla="*/ 34975 w 936104"/>
              <a:gd name="T29" fmla="*/ 829244 h 1337481"/>
              <a:gd name="T30" fmla="*/ 209850 w 936104"/>
              <a:gd name="T31" fmla="*/ 653363 h 1337481"/>
              <a:gd name="T32" fmla="*/ 34975 w 936104"/>
              <a:gd name="T33" fmla="*/ 477482 h 1337481"/>
              <a:gd name="T34" fmla="*/ 0 w 936104"/>
              <a:gd name="T35" fmla="*/ 481029 h 1337481"/>
              <a:gd name="T36" fmla="*/ 0 w 936104"/>
              <a:gd name="T37" fmla="*/ 196074 h 1337481"/>
              <a:gd name="T38" fmla="*/ 358665 w 936104"/>
              <a:gd name="T39" fmla="*/ 196074 h 1337481"/>
              <a:gd name="T40" fmla="*/ 332262 w 936104"/>
              <a:gd name="T41" fmla="*/ 123117 h 1337481"/>
              <a:gd name="T42" fmla="*/ 454674 w 936104"/>
              <a:gd name="T43" fmla="*/ 0 h 1337481"/>
              <a:gd name="T44" fmla="*/ 577087 w 936104"/>
              <a:gd name="T45" fmla="*/ 123117 h 1337481"/>
              <a:gd name="T46" fmla="*/ 550686 w 936104"/>
              <a:gd name="T47" fmla="*/ 196074 h 1337481"/>
              <a:gd name="T48" fmla="*/ 909351 w 936104"/>
              <a:gd name="T49" fmla="*/ 196074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6" name="椭圆 30"/>
          <p:cNvSpPr>
            <a:spLocks noChangeArrowheads="1"/>
          </p:cNvSpPr>
          <p:nvPr/>
        </p:nvSpPr>
        <p:spPr bwMode="auto">
          <a:xfrm rot="17346843" flipH="1" flipV="1">
            <a:off x="4446588" y="3852862"/>
            <a:ext cx="928688" cy="1325563"/>
          </a:xfrm>
          <a:custGeom>
            <a:avLst/>
            <a:gdLst>
              <a:gd name="T0" fmla="*/ 914029 w 936104"/>
              <a:gd name="T1" fmla="*/ 195371 h 1337481"/>
              <a:gd name="T2" fmla="*/ 914029 w 936104"/>
              <a:gd name="T3" fmla="*/ 479306 h 1337481"/>
              <a:gd name="T4" fmla="*/ 878874 w 936104"/>
              <a:gd name="T5" fmla="*/ 475771 h 1337481"/>
              <a:gd name="T6" fmla="*/ 703100 w 936104"/>
              <a:gd name="T7" fmla="*/ 651022 h 1337481"/>
              <a:gd name="T8" fmla="*/ 878874 w 936104"/>
              <a:gd name="T9" fmla="*/ 826272 h 1337481"/>
              <a:gd name="T10" fmla="*/ 914029 w 936104"/>
              <a:gd name="T11" fmla="*/ 822739 h 1337481"/>
              <a:gd name="T12" fmla="*/ 914029 w 936104"/>
              <a:gd name="T13" fmla="*/ 1106673 h 1337481"/>
              <a:gd name="T14" fmla="*/ 553518 w 936104"/>
              <a:gd name="T15" fmla="*/ 1106673 h 1337481"/>
              <a:gd name="T16" fmla="*/ 580056 w 936104"/>
              <a:gd name="T17" fmla="*/ 1179369 h 1337481"/>
              <a:gd name="T18" fmla="*/ 457015 w 936104"/>
              <a:gd name="T19" fmla="*/ 1302044 h 1337481"/>
              <a:gd name="T20" fmla="*/ 333972 w 936104"/>
              <a:gd name="T21" fmla="*/ 1179369 h 1337481"/>
              <a:gd name="T22" fmla="*/ 360511 w 936104"/>
              <a:gd name="T23" fmla="*/ 1106673 h 1337481"/>
              <a:gd name="T24" fmla="*/ 0 w 936104"/>
              <a:gd name="T25" fmla="*/ 1106673 h 1337481"/>
              <a:gd name="T26" fmla="*/ 0 w 936104"/>
              <a:gd name="T27" fmla="*/ 822739 h 1337481"/>
              <a:gd name="T28" fmla="*/ 35155 w 936104"/>
              <a:gd name="T29" fmla="*/ 826272 h 1337481"/>
              <a:gd name="T30" fmla="*/ 210929 w 936104"/>
              <a:gd name="T31" fmla="*/ 651022 h 1337481"/>
              <a:gd name="T32" fmla="*/ 35155 w 936104"/>
              <a:gd name="T33" fmla="*/ 475771 h 1337481"/>
              <a:gd name="T34" fmla="*/ 0 w 936104"/>
              <a:gd name="T35" fmla="*/ 479306 h 1337481"/>
              <a:gd name="T36" fmla="*/ 0 w 936104"/>
              <a:gd name="T37" fmla="*/ 195371 h 1337481"/>
              <a:gd name="T38" fmla="*/ 360510 w 936104"/>
              <a:gd name="T39" fmla="*/ 195371 h 1337481"/>
              <a:gd name="T40" fmla="*/ 333971 w 936104"/>
              <a:gd name="T41" fmla="*/ 122675 h 1337481"/>
              <a:gd name="T42" fmla="*/ 457014 w 936104"/>
              <a:gd name="T43" fmla="*/ 0 h 1337481"/>
              <a:gd name="T44" fmla="*/ 580055 w 936104"/>
              <a:gd name="T45" fmla="*/ 122675 h 1337481"/>
              <a:gd name="T46" fmla="*/ 553518 w 936104"/>
              <a:gd name="T47" fmla="*/ 195371 h 1337481"/>
              <a:gd name="T48" fmla="*/ 914029 w 936104"/>
              <a:gd name="T49" fmla="*/ 195371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7" name="椭圆 30"/>
          <p:cNvSpPr>
            <a:spLocks noChangeArrowheads="1"/>
          </p:cNvSpPr>
          <p:nvPr/>
        </p:nvSpPr>
        <p:spPr bwMode="auto">
          <a:xfrm rot="13152735" flipH="1" flipV="1">
            <a:off x="5092700" y="2901950"/>
            <a:ext cx="928688" cy="1325563"/>
          </a:xfrm>
          <a:custGeom>
            <a:avLst/>
            <a:gdLst>
              <a:gd name="T0" fmla="*/ 914032 w 936104"/>
              <a:gd name="T1" fmla="*/ 195370 h 1337481"/>
              <a:gd name="T2" fmla="*/ 914032 w 936104"/>
              <a:gd name="T3" fmla="*/ 479304 h 1337481"/>
              <a:gd name="T4" fmla="*/ 878877 w 936104"/>
              <a:gd name="T5" fmla="*/ 475771 h 1337481"/>
              <a:gd name="T6" fmla="*/ 703101 w 936104"/>
              <a:gd name="T7" fmla="*/ 651021 h 1337481"/>
              <a:gd name="T8" fmla="*/ 878877 w 936104"/>
              <a:gd name="T9" fmla="*/ 826270 h 1337481"/>
              <a:gd name="T10" fmla="*/ 914032 w 936104"/>
              <a:gd name="T11" fmla="*/ 822738 h 1337481"/>
              <a:gd name="T12" fmla="*/ 914032 w 936104"/>
              <a:gd name="T13" fmla="*/ 1106670 h 1337481"/>
              <a:gd name="T14" fmla="*/ 553521 w 936104"/>
              <a:gd name="T15" fmla="*/ 1106670 h 1337481"/>
              <a:gd name="T16" fmla="*/ 580059 w 936104"/>
              <a:gd name="T17" fmla="*/ 1179367 h 1337481"/>
              <a:gd name="T18" fmla="*/ 457016 w 936104"/>
              <a:gd name="T19" fmla="*/ 1302041 h 1337481"/>
              <a:gd name="T20" fmla="*/ 333973 w 936104"/>
              <a:gd name="T21" fmla="*/ 1179367 h 1337481"/>
              <a:gd name="T22" fmla="*/ 360511 w 936104"/>
              <a:gd name="T23" fmla="*/ 1106670 h 1337481"/>
              <a:gd name="T24" fmla="*/ 0 w 936104"/>
              <a:gd name="T25" fmla="*/ 1106670 h 1337481"/>
              <a:gd name="T26" fmla="*/ 0 w 936104"/>
              <a:gd name="T27" fmla="*/ 822738 h 1337481"/>
              <a:gd name="T28" fmla="*/ 35155 w 936104"/>
              <a:gd name="T29" fmla="*/ 826270 h 1337481"/>
              <a:gd name="T30" fmla="*/ 210931 w 936104"/>
              <a:gd name="T31" fmla="*/ 651021 h 1337481"/>
              <a:gd name="T32" fmla="*/ 35155 w 936104"/>
              <a:gd name="T33" fmla="*/ 475771 h 1337481"/>
              <a:gd name="T34" fmla="*/ 0 w 936104"/>
              <a:gd name="T35" fmla="*/ 479304 h 1337481"/>
              <a:gd name="T36" fmla="*/ 0 w 936104"/>
              <a:gd name="T37" fmla="*/ 195370 h 1337481"/>
              <a:gd name="T38" fmla="*/ 360510 w 936104"/>
              <a:gd name="T39" fmla="*/ 195370 h 1337481"/>
              <a:gd name="T40" fmla="*/ 333972 w 936104"/>
              <a:gd name="T41" fmla="*/ 122675 h 1337481"/>
              <a:gd name="T42" fmla="*/ 457015 w 936104"/>
              <a:gd name="T43" fmla="*/ 0 h 1337481"/>
              <a:gd name="T44" fmla="*/ 580058 w 936104"/>
              <a:gd name="T45" fmla="*/ 122675 h 1337481"/>
              <a:gd name="T46" fmla="*/ 553521 w 936104"/>
              <a:gd name="T47" fmla="*/ 195370 h 1337481"/>
              <a:gd name="T48" fmla="*/ 914032 w 936104"/>
              <a:gd name="T49" fmla="*/ 195370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8" name="TextBox 84"/>
          <p:cNvSpPr>
            <a:spLocks noChangeArrowheads="1"/>
          </p:cNvSpPr>
          <p:nvPr/>
        </p:nvSpPr>
        <p:spPr bwMode="auto">
          <a:xfrm>
            <a:off x="6989763" y="2413000"/>
            <a:ext cx="324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
        <p:nvSpPr>
          <p:cNvPr id="49" name="TextBox 85"/>
          <p:cNvSpPr>
            <a:spLocks noChangeArrowheads="1"/>
          </p:cNvSpPr>
          <p:nvPr/>
        </p:nvSpPr>
        <p:spPr bwMode="auto">
          <a:xfrm>
            <a:off x="6989763" y="3228975"/>
            <a:ext cx="324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
        <p:nvSpPr>
          <p:cNvPr id="50" name="TextBox 86"/>
          <p:cNvSpPr>
            <a:spLocks noChangeArrowheads="1"/>
          </p:cNvSpPr>
          <p:nvPr/>
        </p:nvSpPr>
        <p:spPr bwMode="auto">
          <a:xfrm>
            <a:off x="6989763" y="4035425"/>
            <a:ext cx="324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
        <p:nvSpPr>
          <p:cNvPr id="51" name="TextBox 87"/>
          <p:cNvSpPr>
            <a:spLocks noChangeArrowheads="1"/>
          </p:cNvSpPr>
          <p:nvPr/>
        </p:nvSpPr>
        <p:spPr bwMode="auto">
          <a:xfrm>
            <a:off x="6989763" y="4843463"/>
            <a:ext cx="3240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700">
                <a:solidFill>
                  <a:schemeClr val="tx1">
                    <a:lumMod val="75000"/>
                    <a:lumOff val="25000"/>
                  </a:schemeClr>
                </a:solidFill>
              </a:rPr>
              <a:t/>
            </a: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filter="fade">
                                      <p:cBhvr>
                                        <p:cTn id="9" dur="500"/>
                                        <p:tgtEl>
                                          <p:spTgt spid="44"/>
                                        </p:tgtEl>
                                      </p:cBhvr>
                                    </p:animEffect>
                                  </p:childTnLst>
                                </p:cTn>
                              </p:par>
                              <p:par>
                                <p:cTn id="10" presetID="10"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filter="fade">
                                      <p:cBhvr>
                                        <p:cTn id="14" dur="500"/>
                                        <p:tgtEl>
                                          <p:spTgt spid="45"/>
                                        </p:tgtEl>
                                      </p:cBhvr>
                                    </p:animEffect>
                                  </p:childTnLst>
                                </p:cTn>
                              </p:par>
                              <p:par>
                                <p:cTn id="15" presetID="10"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filter="fade">
                                      <p:cBhvr>
                                        <p:cTn id="19" dur="500"/>
                                        <p:tgtEl>
                                          <p:spTgt spid="46"/>
                                        </p:tgtEl>
                                      </p:cBhvr>
                                    </p:animEffect>
                                  </p:childTnLst>
                                </p:cTn>
                              </p:par>
                            </p:childTnLst>
                          </p:cTn>
                        </p:par>
                        <p:par>
                          <p:cTn id="20" fill="hold">
                            <p:stCondLst>
                              <p:cond delay="500"/>
                            </p:stCondLst>
                            <p:childTnLst>
                              <p:par>
                                <p:cTn id="21" presetID="31"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1000" fill="hold"/>
                                        <p:tgtEl>
                                          <p:spTgt spid="47"/>
                                        </p:tgtEl>
                                        <p:attrNameLst>
                                          <p:attrName>ppt_w</p:attrName>
                                        </p:attrNameLst>
                                      </p:cBhvr>
                                      <p:tavLst>
                                        <p:tav tm="0">
                                          <p:val>
                                            <p:fltVal val="0"/>
                                          </p:val>
                                        </p:tav>
                                        <p:tav tm="100000">
                                          <p:val>
                                            <p:strVal val="#ppt_w"/>
                                          </p:val>
                                        </p:tav>
                                      </p:tavLst>
                                    </p:anim>
                                    <p:anim calcmode="lin" valueType="num">
                                      <p:cBhvr>
                                        <p:cTn id="24" dur="1000" fill="hold"/>
                                        <p:tgtEl>
                                          <p:spTgt spid="47"/>
                                        </p:tgtEl>
                                        <p:attrNameLst>
                                          <p:attrName>ppt_h</p:attrName>
                                        </p:attrNameLst>
                                      </p:cBhvr>
                                      <p:tavLst>
                                        <p:tav tm="0">
                                          <p:val>
                                            <p:fltVal val="0"/>
                                          </p:val>
                                        </p:tav>
                                        <p:tav tm="100000">
                                          <p:val>
                                            <p:strVal val="#ppt_h"/>
                                          </p:val>
                                        </p:tav>
                                      </p:tavLst>
                                    </p:anim>
                                    <p:anim calcmode="lin" valueType="num">
                                      <p:cBhvr>
                                        <p:cTn id="25" dur="1000" fill="hold"/>
                                        <p:tgtEl>
                                          <p:spTgt spid="47"/>
                                        </p:tgtEl>
                                        <p:attrNameLst>
                                          <p:attrName>style.rotation</p:attrName>
                                        </p:attrNameLst>
                                      </p:cBhvr>
                                      <p:tavLst>
                                        <p:tav tm="0">
                                          <p:val>
                                            <p:fltVal val="90"/>
                                          </p:val>
                                        </p:tav>
                                        <p:tav tm="100000">
                                          <p:val>
                                            <p:fltVal val="0"/>
                                          </p:val>
                                        </p:tav>
                                      </p:tavLst>
                                    </p:anim>
                                    <p:animEffect filter="fade">
                                      <p:cBhvr>
                                        <p:cTn id="26" dur="1000"/>
                                        <p:tgtEl>
                                          <p:spTgt spid="47"/>
                                        </p:tgtEl>
                                      </p:cBhvr>
                                    </p:animEffect>
                                  </p:childTnLst>
                                </p:cTn>
                              </p:par>
                            </p:childTnLst>
                          </p:cTn>
                        </p:par>
                        <p:par>
                          <p:cTn id="27" fill="hold">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ppt_x</p:attrName>
                                        </p:attrNameLst>
                                      </p:cBhvr>
                                      <p:tavLst>
                                        <p:tav tm="0">
                                          <p:val>
                                            <p:strVal val="1+#ppt_w/2"/>
                                          </p:val>
                                        </p:tav>
                                        <p:tav tm="100000">
                                          <p:val>
                                            <p:strVal val="#ppt_x"/>
                                          </p:val>
                                        </p:tav>
                                      </p:tavLst>
                                    </p:anim>
                                    <p:anim calcmode="lin" valueType="num">
                                      <p:cBhvr>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10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ppt_x</p:attrName>
                                        </p:attrNameLst>
                                      </p:cBhvr>
                                      <p:tavLst>
                                        <p:tav tm="0">
                                          <p:val>
                                            <p:strVal val="1+#ppt_w/2"/>
                                          </p:val>
                                        </p:tav>
                                        <p:tav tm="100000">
                                          <p:val>
                                            <p:strVal val="#ppt_x"/>
                                          </p:val>
                                        </p:tav>
                                      </p:tavLst>
                                    </p:anim>
                                    <p:anim calcmode="lin" valueType="num">
                                      <p:cBhvr>
                                        <p:cTn id="35" dur="500" fill="hold"/>
                                        <p:tgtEl>
                                          <p:spTgt spid="4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200"/>
                                  </p:stCondLst>
                                  <p:childTnLst>
                                    <p:set>
                                      <p:cBhvr>
                                        <p:cTn id="37" dur="1" fill="hold">
                                          <p:stCondLst>
                                            <p:cond delay="0"/>
                                          </p:stCondLst>
                                        </p:cTn>
                                        <p:tgtEl>
                                          <p:spTgt spid="50"/>
                                        </p:tgtEl>
                                        <p:attrNameLst>
                                          <p:attrName>style.visibility</p:attrName>
                                        </p:attrNameLst>
                                      </p:cBhvr>
                                      <p:to>
                                        <p:strVal val="visible"/>
                                      </p:to>
                                    </p:set>
                                    <p:anim calcmode="lin" valueType="num">
                                      <p:cBhvr>
                                        <p:cTn id="38" dur="500" fill="hold"/>
                                        <p:tgtEl>
                                          <p:spTgt spid="50"/>
                                        </p:tgtEl>
                                        <p:attrNameLst>
                                          <p:attrName>ppt_x</p:attrName>
                                        </p:attrNameLst>
                                      </p:cBhvr>
                                      <p:tavLst>
                                        <p:tav tm="0">
                                          <p:val>
                                            <p:strVal val="1+#ppt_w/2"/>
                                          </p:val>
                                        </p:tav>
                                        <p:tav tm="100000">
                                          <p:val>
                                            <p:strVal val="#ppt_x"/>
                                          </p:val>
                                        </p:tav>
                                      </p:tavLst>
                                    </p:anim>
                                    <p:anim calcmode="lin" valueType="num">
                                      <p:cBhvr>
                                        <p:cTn id="39" dur="5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300"/>
                                  </p:stCondLst>
                                  <p:childTnLst>
                                    <p:set>
                                      <p:cBhvr>
                                        <p:cTn id="41" dur="1" fill="hold">
                                          <p:stCondLst>
                                            <p:cond delay="0"/>
                                          </p:stCondLst>
                                        </p:cTn>
                                        <p:tgtEl>
                                          <p:spTgt spid="51"/>
                                        </p:tgtEl>
                                        <p:attrNameLst>
                                          <p:attrName>style.visibility</p:attrName>
                                        </p:attrNameLst>
                                      </p:cBhvr>
                                      <p:to>
                                        <p:strVal val="visible"/>
                                      </p:to>
                                    </p:set>
                                    <p:anim calcmode="lin" valueType="num">
                                      <p:cBhvr>
                                        <p:cTn id="42" dur="500" fill="hold"/>
                                        <p:tgtEl>
                                          <p:spTgt spid="51"/>
                                        </p:tgtEl>
                                        <p:attrNameLst>
                                          <p:attrName>ppt_x</p:attrName>
                                        </p:attrNameLst>
                                      </p:cBhvr>
                                      <p:tavLst>
                                        <p:tav tm="0">
                                          <p:val>
                                            <p:strVal val="1+#ppt_w/2"/>
                                          </p:val>
                                        </p:tav>
                                        <p:tav tm="100000">
                                          <p:val>
                                            <p:strVal val="#ppt_x"/>
                                          </p:val>
                                        </p:tav>
                                      </p:tavLst>
                                    </p:anim>
                                    <p:anim calcmode="lin" valueType="num">
                                      <p:cBhvr>
                                        <p:cTn id="43"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p:bldP spid="49" grpId="0" bldLvl="0"/>
      <p:bldP spid="50" grpId="0" bldLvl="0"/>
      <p:bldP spid="51" grpId="0" bldLvl="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文本框 6"/>
          <p:cNvSpPr txBox="1">
            <a:spLocks noChangeArrowheads="1"/>
          </p:cNvSpPr>
          <p:nvPr/>
        </p:nvSpPr>
        <p:spPr bwMode="auto">
          <a:xfrm>
            <a:off x="6498273" y="2879725"/>
            <a:ext cx="13131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zh-CN" altLang="en-US" sz="4400" dirty="0" smtClean="0">
                <a:solidFill>
                  <a:schemeClr val="tx1">
                    <a:lumMod val="65000"/>
                    <a:lumOff val="35000"/>
                  </a:schemeClr>
                </a:solidFill>
                <a:latin typeface="幼圆" panose="02010509060101010101" pitchFamily="49" charset="-122"/>
                <a:ea typeface="幼圆" panose="02010509060101010101" pitchFamily="49" charset="-122"/>
              </a:rPr>
              <a:t>谢谢</a:t>
            </a:r>
            <a:endParaRPr lang="zh-CN" altLang="en-US" sz="4400" dirty="0">
              <a:solidFill>
                <a:schemeClr val="tx1">
                  <a:lumMod val="65000"/>
                  <a:lumOff val="35000"/>
                </a:schemeClr>
              </a:solidFill>
              <a:latin typeface="幼圆" panose="02010509060101010101" pitchFamily="49" charset="-122"/>
              <a:ea typeface="幼圆" panose="02010509060101010101" pitchFamily="49" charset="-122"/>
            </a:endParaRPr>
          </a:p>
        </p:txBody>
      </p:sp>
      <p:cxnSp>
        <p:nvCxnSpPr>
          <p:cNvPr id="121860" name="直接连接符 6"/>
          <p:cNvCxnSpPr/>
          <p:nvPr/>
        </p:nvCxnSpPr>
        <p:spPr bwMode="auto">
          <a:xfrm>
            <a:off x="4195763" y="3832225"/>
            <a:ext cx="68167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121861" name="图片 2"/>
          <p:cNvPicPr>
            <a:picLocks noChangeAspect="1"/>
          </p:cNvPicPr>
          <p:nvPr/>
        </p:nvPicPr>
        <p:blipFill>
          <a:blip r:embed="rId3" cstate="screen"/>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862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介绍</a:t>
              </a:r>
            </a:p>
          </p:txBody>
        </p:sp>
      </p:grpSp>
      <p:sp>
        <p:nvSpPr>
          <p:cNvPr id="2" name="文本框 1"/>
          <p:cNvSpPr txBox="1"/>
          <p:nvPr/>
        </p:nvSpPr>
        <p:spPr>
          <a:xfrm>
            <a:off x="2692884" y="2298968"/>
            <a:ext cx="9777613" cy="1323439"/>
          </a:xfrm>
          <a:prstGeom prst="rect">
            <a:avLst/>
          </a:prstGeom>
          <a:noFill/>
        </p:spPr>
        <p:txBody>
          <a:bodyPr wrap="none" rtlCol="0">
            <a:spAutoFit/>
          </a:bodyPr>
          <a:lstStyle/>
          <a:p>
            <a:r>
              <a:rPr lang="en-US" altLang="zh-CN" sz="1600" dirty="0"/>
              <a:t>RPC</a:t>
            </a:r>
            <a:r>
              <a:rPr lang="zh-CN" altLang="en-US" sz="1600" dirty="0"/>
              <a:t>（</a:t>
            </a:r>
            <a:r>
              <a:rPr lang="en-US" altLang="zh-CN" sz="1600" dirty="0"/>
              <a:t>Remote Procedure Call</a:t>
            </a:r>
            <a:r>
              <a:rPr lang="zh-CN" altLang="en-US" sz="1600" dirty="0"/>
              <a:t>）</a:t>
            </a:r>
            <a:r>
              <a:rPr lang="en-US" altLang="zh-CN" sz="1600" dirty="0"/>
              <a:t>—</a:t>
            </a:r>
            <a:r>
              <a:rPr lang="zh-CN" altLang="en-US" sz="1600" dirty="0"/>
              <a:t>远程过程调用，它是一种通过网络从远程计算机程序上请求服务</a:t>
            </a:r>
            <a:r>
              <a:rPr lang="zh-CN" altLang="en-US" sz="1600" dirty="0" smtClean="0"/>
              <a:t>，</a:t>
            </a:r>
            <a:endParaRPr lang="en-US" altLang="zh-CN" sz="1600" dirty="0" smtClean="0"/>
          </a:p>
          <a:p>
            <a:r>
              <a:rPr lang="zh-CN" altLang="en-US" sz="1600" dirty="0" smtClean="0"/>
              <a:t>而</a:t>
            </a:r>
            <a:r>
              <a:rPr lang="zh-CN" altLang="en-US" sz="1600" dirty="0"/>
              <a:t>不需要了解底</a:t>
            </a:r>
            <a:r>
              <a:rPr lang="en-US" altLang="zh-CN" sz="1600" dirty="0"/>
              <a:t>&gt;</a:t>
            </a:r>
            <a:r>
              <a:rPr lang="zh-CN" altLang="en-US" sz="1600" dirty="0"/>
              <a:t>层网络技术的协议</a:t>
            </a:r>
            <a:r>
              <a:rPr lang="zh-CN" altLang="en-US" sz="1600" dirty="0" smtClean="0"/>
              <a:t>。</a:t>
            </a:r>
            <a:endParaRPr lang="en-US" altLang="zh-CN" sz="1600" dirty="0" smtClean="0"/>
          </a:p>
          <a:p>
            <a:endParaRPr lang="en-US" altLang="zh-CN" sz="1600" dirty="0" smtClean="0"/>
          </a:p>
          <a:p>
            <a:r>
              <a:rPr lang="en-US" altLang="zh-CN" sz="1600" dirty="0" smtClean="0"/>
              <a:t>RPC</a:t>
            </a:r>
            <a:r>
              <a:rPr lang="zh-CN" altLang="en-US" sz="1600" dirty="0"/>
              <a:t>协议假定某些传输协议的存在，如</a:t>
            </a:r>
            <a:r>
              <a:rPr lang="en-US" altLang="zh-CN" sz="1600" dirty="0"/>
              <a:t>TCP</a:t>
            </a:r>
            <a:r>
              <a:rPr lang="zh-CN" altLang="en-US" sz="1600" dirty="0"/>
              <a:t>或</a:t>
            </a:r>
            <a:r>
              <a:rPr lang="en-US" altLang="zh-CN" sz="1600" dirty="0"/>
              <a:t>UDP</a:t>
            </a:r>
            <a:r>
              <a:rPr lang="zh-CN" altLang="en-US" sz="1600" dirty="0" smtClean="0"/>
              <a:t>，为</a:t>
            </a:r>
            <a:r>
              <a:rPr lang="zh-CN" altLang="en-US" sz="1600" dirty="0"/>
              <a:t>通信程序之间携带信息数据。在</a:t>
            </a:r>
            <a:r>
              <a:rPr lang="en-US" altLang="zh-CN" sz="1600" dirty="0"/>
              <a:t>OSI</a:t>
            </a:r>
            <a:r>
              <a:rPr lang="zh-CN" altLang="en-US" sz="1600" dirty="0"/>
              <a:t>网络</a:t>
            </a:r>
            <a:r>
              <a:rPr lang="en-US" altLang="zh-CN" sz="1600" dirty="0"/>
              <a:t>&gt;</a:t>
            </a:r>
            <a:r>
              <a:rPr lang="zh-CN" altLang="en-US" sz="1600" dirty="0"/>
              <a:t>通信模型中</a:t>
            </a:r>
            <a:r>
              <a:rPr lang="zh-CN" altLang="en-US" sz="1600" dirty="0" smtClean="0"/>
              <a:t>，</a:t>
            </a:r>
            <a:endParaRPr lang="en-US" altLang="zh-CN" sz="1600" dirty="0" smtClean="0"/>
          </a:p>
          <a:p>
            <a:r>
              <a:rPr lang="en-US" altLang="zh-CN" sz="1600" dirty="0" smtClean="0"/>
              <a:t>RPC</a:t>
            </a:r>
            <a:r>
              <a:rPr lang="zh-CN" altLang="en-US" sz="1600" dirty="0"/>
              <a:t>跨越了传输层和应用层。</a:t>
            </a:r>
            <a:r>
              <a:rPr lang="en-US" altLang="zh-CN" sz="1600" dirty="0"/>
              <a:t>RPC</a:t>
            </a:r>
            <a:r>
              <a:rPr lang="zh-CN" altLang="en-US" sz="1600" dirty="0"/>
              <a:t>使得开发包括网络分布式多程序在内的应用程序更加</a:t>
            </a:r>
            <a:r>
              <a:rPr lang="zh-CN" altLang="en-US" sz="1600" dirty="0" smtClean="0"/>
              <a:t>容易。</a:t>
            </a:r>
            <a:endParaRPr lang="zh-CN" altLang="en-US" sz="1600"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862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示例</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 name="文本框 1"/>
          <p:cNvSpPr txBox="1"/>
          <p:nvPr/>
        </p:nvSpPr>
        <p:spPr>
          <a:xfrm>
            <a:off x="3771330" y="1688089"/>
            <a:ext cx="3517743" cy="2308324"/>
          </a:xfrm>
          <a:prstGeom prst="rect">
            <a:avLst/>
          </a:prstGeom>
          <a:noFill/>
        </p:spPr>
        <p:txBody>
          <a:bodyPr wrap="square" rtlCol="0">
            <a:spAutoFit/>
          </a:bodyPr>
          <a:lstStyle/>
          <a:p>
            <a:r>
              <a:rPr lang="en-US" altLang="zh-CN" sz="1600" b="1" dirty="0"/>
              <a:t>/user/</a:t>
            </a:r>
            <a:r>
              <a:rPr lang="en-US" altLang="zh-CN" sz="1600" b="1" dirty="0" err="1"/>
              <a:t>getUserList</a:t>
            </a:r>
            <a:r>
              <a:rPr lang="en-US" altLang="zh-CN" sz="1600" b="1" dirty="0"/>
              <a:t>   </a:t>
            </a:r>
            <a:r>
              <a:rPr lang="en-US" altLang="zh-CN" sz="1600" b="1" dirty="0" smtClean="0"/>
              <a:t>		get</a:t>
            </a:r>
            <a:endParaRPr lang="en-US" altLang="zh-CN" sz="1600" b="1" dirty="0"/>
          </a:p>
          <a:p>
            <a:endParaRPr lang="en-US" altLang="zh-CN" sz="1600" b="1" dirty="0"/>
          </a:p>
          <a:p>
            <a:r>
              <a:rPr lang="en-US" altLang="zh-CN" sz="1600" b="1" dirty="0"/>
              <a:t>/</a:t>
            </a:r>
            <a:r>
              <a:rPr lang="en-US" altLang="zh-CN" sz="1600" b="1" dirty="0" smtClean="0"/>
              <a:t>user/</a:t>
            </a:r>
            <a:r>
              <a:rPr lang="en-US" altLang="zh-CN" sz="1600" b="1" dirty="0" err="1" smtClean="0"/>
              <a:t>getUserByUserId</a:t>
            </a:r>
            <a:r>
              <a:rPr lang="en-US" altLang="zh-CN" sz="1600" b="1" dirty="0" smtClean="0"/>
              <a:t>	get</a:t>
            </a:r>
            <a:endParaRPr lang="en-US" altLang="zh-CN" sz="1600" b="1" dirty="0"/>
          </a:p>
          <a:p>
            <a:endParaRPr lang="en-US" altLang="zh-CN" sz="1600" b="1" dirty="0"/>
          </a:p>
          <a:p>
            <a:r>
              <a:rPr lang="en-US" altLang="zh-CN" sz="1600" b="1" dirty="0"/>
              <a:t>/user/</a:t>
            </a:r>
            <a:r>
              <a:rPr lang="en-US" altLang="zh-CN" sz="1600" b="1" dirty="0" err="1"/>
              <a:t>createUser</a:t>
            </a:r>
            <a:r>
              <a:rPr lang="en-US" altLang="zh-CN" sz="1600" b="1" dirty="0"/>
              <a:t> </a:t>
            </a:r>
            <a:r>
              <a:rPr lang="en-US" altLang="zh-CN" sz="1600" b="1" dirty="0" smtClean="0"/>
              <a:t>		post</a:t>
            </a:r>
            <a:endParaRPr lang="en-US" altLang="zh-CN" sz="1600" b="1" dirty="0"/>
          </a:p>
          <a:p>
            <a:endParaRPr lang="en-US" altLang="zh-CN" sz="1600" b="1" dirty="0"/>
          </a:p>
          <a:p>
            <a:r>
              <a:rPr lang="en-US" altLang="zh-CN" sz="1600" b="1" dirty="0"/>
              <a:t>/</a:t>
            </a:r>
            <a:r>
              <a:rPr lang="en-US" altLang="zh-CN" sz="1600" b="1" dirty="0" smtClean="0"/>
              <a:t>user/</a:t>
            </a:r>
            <a:r>
              <a:rPr lang="en-US" altLang="zh-CN" sz="1600" b="1" dirty="0" err="1" smtClean="0"/>
              <a:t>updateUser</a:t>
            </a:r>
            <a:r>
              <a:rPr lang="en-US" altLang="zh-CN" sz="1600" b="1" dirty="0" smtClean="0"/>
              <a:t>		post</a:t>
            </a:r>
            <a:endParaRPr lang="en-US" altLang="zh-CN" sz="1600" b="1" dirty="0"/>
          </a:p>
          <a:p>
            <a:endParaRPr lang="en-US" altLang="zh-CN" sz="1600" b="1" dirty="0"/>
          </a:p>
          <a:p>
            <a:r>
              <a:rPr lang="en-US" altLang="zh-CN" sz="1600" b="1" dirty="0"/>
              <a:t>/user/</a:t>
            </a:r>
            <a:r>
              <a:rPr lang="en-US" altLang="zh-CN" sz="1600" b="1" dirty="0" err="1"/>
              <a:t>removeUser</a:t>
            </a:r>
            <a:r>
              <a:rPr lang="en-US" altLang="zh-CN" sz="1600" b="1" dirty="0"/>
              <a:t> </a:t>
            </a:r>
            <a:r>
              <a:rPr lang="en-US" altLang="zh-CN" sz="1600" b="1" dirty="0" smtClean="0"/>
              <a:t>		post</a:t>
            </a:r>
            <a:endParaRPr lang="en-US" altLang="zh-CN" sz="1600" b="1" dirty="0"/>
          </a:p>
        </p:txBody>
      </p:sp>
    </p:spTree>
    <p:extLst>
      <p:ext uri="{BB962C8B-B14F-4D97-AF65-F5344CB8AC3E}">
        <p14:creationId xmlns:p14="http://schemas.microsoft.com/office/powerpoint/2010/main" val="352148299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862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优缺</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 name="文本框 1"/>
          <p:cNvSpPr txBox="1"/>
          <p:nvPr/>
        </p:nvSpPr>
        <p:spPr>
          <a:xfrm>
            <a:off x="3056708" y="709612"/>
            <a:ext cx="8440580" cy="3046988"/>
          </a:xfrm>
          <a:prstGeom prst="rect">
            <a:avLst/>
          </a:prstGeom>
          <a:noFill/>
        </p:spPr>
        <p:txBody>
          <a:bodyPr wrap="none" rtlCol="0">
            <a:spAutoFit/>
          </a:bodyPr>
          <a:lstStyle/>
          <a:p>
            <a:r>
              <a:rPr lang="zh-CN" altLang="en-US" sz="1600" dirty="0" smtClean="0"/>
              <a:t>优</a:t>
            </a:r>
            <a:endParaRPr lang="en-US" altLang="zh-CN" sz="1600" dirty="0" smtClean="0"/>
          </a:p>
          <a:p>
            <a:pPr marL="798830" lvl="1" indent="-342900">
              <a:buFont typeface="+mj-lt"/>
              <a:buAutoNum type="arabicPeriod"/>
            </a:pPr>
            <a:r>
              <a:rPr lang="zh-CN" altLang="en-US" sz="1600" dirty="0"/>
              <a:t>提升系统可扩展性</a:t>
            </a:r>
            <a:r>
              <a:rPr lang="zh-CN" altLang="en-US" sz="1600" dirty="0" smtClean="0"/>
              <a:t>高性能</a:t>
            </a:r>
            <a:endParaRPr lang="en-US" altLang="zh-CN" sz="1600" dirty="0" smtClean="0"/>
          </a:p>
          <a:p>
            <a:pPr marL="798830" lvl="1" indent="-342900">
              <a:buFont typeface="+mj-lt"/>
              <a:buAutoNum type="arabicPeriod"/>
            </a:pPr>
            <a:r>
              <a:rPr lang="zh-CN" altLang="en-US" sz="1600" dirty="0"/>
              <a:t>提升系统可维护性和持续交付能力 </a:t>
            </a:r>
            <a:endParaRPr lang="en-US" altLang="zh-CN" sz="1600" dirty="0" smtClean="0"/>
          </a:p>
          <a:p>
            <a:pPr marL="798830" lvl="1" indent="-342900">
              <a:buFont typeface="+mj-lt"/>
              <a:buAutoNum type="arabicPeriod"/>
            </a:pPr>
            <a:r>
              <a:rPr lang="zh-CN" altLang="en-US" sz="1600" dirty="0"/>
              <a:t>实现系统高可用</a:t>
            </a:r>
            <a:r>
              <a:rPr lang="en-US" altLang="zh-CN" sz="1600" dirty="0" smtClean="0"/>
              <a:t>	</a:t>
            </a:r>
          </a:p>
          <a:p>
            <a:endParaRPr lang="en-US" altLang="zh-CN" sz="1600" dirty="0" smtClean="0"/>
          </a:p>
          <a:p>
            <a:r>
              <a:rPr lang="zh-CN" altLang="en-US" sz="1600" dirty="0" smtClean="0"/>
              <a:t>缺</a:t>
            </a:r>
            <a:endParaRPr lang="en-US" altLang="zh-CN" sz="1600" dirty="0" smtClean="0"/>
          </a:p>
          <a:p>
            <a:pPr marL="798830" lvl="1" indent="-342900">
              <a:buFont typeface="+mj-lt"/>
              <a:buAutoNum type="arabicPeriod"/>
            </a:pPr>
            <a:r>
              <a:rPr lang="zh-CN" altLang="en-US" sz="1600" dirty="0"/>
              <a:t>一个完善的</a:t>
            </a:r>
            <a:r>
              <a:rPr lang="en-US" altLang="zh-CN" sz="1600" dirty="0"/>
              <a:t>RPC</a:t>
            </a:r>
            <a:r>
              <a:rPr lang="zh-CN" altLang="en-US" sz="1600" dirty="0"/>
              <a:t>框架开发难度大</a:t>
            </a:r>
            <a:r>
              <a:rPr lang="en-US" altLang="zh-CN" sz="1600" dirty="0"/>
              <a:t>,</a:t>
            </a:r>
            <a:r>
              <a:rPr lang="zh-CN" altLang="en-US" sz="1600" dirty="0"/>
              <a:t>需要人员配置多 </a:t>
            </a:r>
            <a:endParaRPr lang="en-US" altLang="zh-CN" sz="1600" dirty="0" smtClean="0"/>
          </a:p>
          <a:p>
            <a:pPr marL="798830" lvl="1" indent="-342900">
              <a:buFont typeface="+mj-lt"/>
              <a:buAutoNum type="arabicPeriod"/>
            </a:pPr>
            <a:r>
              <a:rPr lang="zh-CN" altLang="en-US" sz="1600" dirty="0"/>
              <a:t> </a:t>
            </a:r>
            <a:r>
              <a:rPr lang="en-US" altLang="zh-CN" sz="1600" dirty="0"/>
              <a:t>RPC</a:t>
            </a:r>
            <a:r>
              <a:rPr lang="zh-CN" altLang="en-US" sz="1600" dirty="0"/>
              <a:t>框架调用成功率受限于网络</a:t>
            </a:r>
            <a:r>
              <a:rPr lang="zh-CN" altLang="en-US" sz="1600" dirty="0" smtClean="0"/>
              <a:t>状况</a:t>
            </a:r>
            <a:endParaRPr lang="en-US" altLang="zh-CN" sz="1600" dirty="0" smtClean="0"/>
          </a:p>
          <a:p>
            <a:pPr marL="798830" lvl="1" indent="-342900">
              <a:buFont typeface="+mj-lt"/>
              <a:buAutoNum type="arabicPeriod"/>
            </a:pPr>
            <a:r>
              <a:rPr lang="zh-CN" altLang="en-US" sz="1600" dirty="0"/>
              <a:t>调用远程方法对初学者来说难度</a:t>
            </a:r>
            <a:r>
              <a:rPr lang="zh-CN" altLang="en-US" sz="1600" dirty="0" smtClean="0"/>
              <a:t>大</a:t>
            </a:r>
            <a:endParaRPr lang="en-US" altLang="zh-CN" sz="1600" dirty="0" smtClean="0"/>
          </a:p>
          <a:p>
            <a:pPr marL="798830" lvl="1" indent="-342900">
              <a:buFont typeface="+mj-lt"/>
              <a:buAutoNum type="arabicPeriod"/>
            </a:pPr>
            <a:r>
              <a:rPr lang="zh-CN" altLang="en-US" sz="1600" dirty="0" smtClean="0"/>
              <a:t>版本管理难</a:t>
            </a:r>
            <a:endParaRPr lang="en-US" altLang="zh-CN" sz="1600" dirty="0" smtClean="0"/>
          </a:p>
          <a:p>
            <a:pPr marL="798830" lvl="1" indent="-342900">
              <a:buFont typeface="+mj-lt"/>
              <a:buAutoNum type="arabicPeriod"/>
            </a:pPr>
            <a:r>
              <a:rPr lang="zh-CN" altLang="en-US" sz="1600" dirty="0"/>
              <a:t>对于系统本身耦合性高</a:t>
            </a:r>
          </a:p>
          <a:p>
            <a:pPr marL="798830" lvl="1" indent="-342900">
              <a:buFont typeface="+mj-lt"/>
              <a:buAutoNum type="arabicPeriod"/>
            </a:pPr>
            <a:r>
              <a:rPr lang="zh-CN" altLang="en-US" sz="1600" dirty="0"/>
              <a:t>因为</a:t>
            </a:r>
            <a:r>
              <a:rPr lang="en-US" altLang="zh-CN" sz="1600" dirty="0"/>
              <a:t>RPC</a:t>
            </a:r>
            <a:r>
              <a:rPr lang="zh-CN" altLang="en-US" sz="1600" dirty="0"/>
              <a:t>本身很简单、轻量，因此很容易造成 </a:t>
            </a:r>
            <a:r>
              <a:rPr lang="en-US" altLang="zh-CN" sz="1600" dirty="0"/>
              <a:t>function </a:t>
            </a:r>
            <a:r>
              <a:rPr lang="en-US" altLang="zh-CN" sz="1600" dirty="0" smtClean="0"/>
              <a:t>explosion</a:t>
            </a:r>
            <a:r>
              <a:rPr lang="zh-CN" altLang="en-US" sz="1600" dirty="0" smtClean="0"/>
              <a:t>，</a:t>
            </a:r>
            <a:r>
              <a:rPr lang="zh-CN" altLang="en-US" sz="1600" dirty="0"/>
              <a:t>需要有详细的文档</a:t>
            </a:r>
          </a:p>
        </p:txBody>
      </p:sp>
    </p:spTree>
    <p:extLst>
      <p:ext uri="{BB962C8B-B14F-4D97-AF65-F5344CB8AC3E}">
        <p14:creationId xmlns:p14="http://schemas.microsoft.com/office/powerpoint/2010/main" val="317866794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2"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3309938" y="3247394"/>
            <a:ext cx="55721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err="1" smtClean="0">
                <a:solidFill>
                  <a:schemeClr val="bg1"/>
                </a:solidFill>
                <a:latin typeface="幼圆" panose="02010509060101010101" pitchFamily="49" charset="-122"/>
                <a:ea typeface="幼圆" panose="02010509060101010101" pitchFamily="49" charset="-122"/>
              </a:rPr>
              <a:t>RestFul</a:t>
            </a:r>
            <a:endParaRPr lang="en-US" altLang="zh-CN" sz="36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04379768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2"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862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介绍</a:t>
              </a:r>
            </a:p>
          </p:txBody>
        </p:sp>
      </p:grpSp>
      <p:sp>
        <p:nvSpPr>
          <p:cNvPr id="2" name="文本框 1"/>
          <p:cNvSpPr txBox="1"/>
          <p:nvPr/>
        </p:nvSpPr>
        <p:spPr>
          <a:xfrm>
            <a:off x="2797386" y="1500188"/>
            <a:ext cx="9098523" cy="1077218"/>
          </a:xfrm>
          <a:prstGeom prst="rect">
            <a:avLst/>
          </a:prstGeom>
          <a:noFill/>
        </p:spPr>
        <p:txBody>
          <a:bodyPr wrap="square" rtlCol="0">
            <a:spAutoFit/>
          </a:bodyPr>
          <a:lstStyle/>
          <a:p>
            <a:r>
              <a:rPr lang="en-US" altLang="zh-CN" sz="1600" dirty="0"/>
              <a:t>REST</a:t>
            </a:r>
            <a:r>
              <a:rPr lang="zh-CN" altLang="en-US" sz="1600" dirty="0"/>
              <a:t>全称是</a:t>
            </a:r>
            <a:r>
              <a:rPr lang="en-US" altLang="zh-CN" sz="1600" dirty="0"/>
              <a:t>Representational State Transfer</a:t>
            </a:r>
            <a:r>
              <a:rPr lang="zh-CN" altLang="en-US" sz="1600" dirty="0"/>
              <a:t>，中文意思是</a:t>
            </a:r>
            <a:r>
              <a:rPr lang="zh-CN" altLang="en-US" sz="1600" dirty="0" smtClean="0"/>
              <a:t>表述性</a:t>
            </a:r>
            <a:r>
              <a:rPr lang="zh-CN" altLang="en-US" sz="1600" dirty="0"/>
              <a:t>状态</a:t>
            </a:r>
            <a:r>
              <a:rPr lang="zh-CN" altLang="en-US" sz="1600" dirty="0" smtClean="0"/>
              <a:t>转移。</a:t>
            </a:r>
            <a:endParaRPr lang="en-US" altLang="zh-CN" sz="1600" dirty="0" smtClean="0"/>
          </a:p>
          <a:p>
            <a:endParaRPr lang="en-US" altLang="zh-CN" sz="1600" dirty="0" smtClean="0"/>
          </a:p>
          <a:p>
            <a:r>
              <a:rPr lang="en-US" altLang="zh-CN" sz="1600" dirty="0"/>
              <a:t>REST</a:t>
            </a:r>
            <a:r>
              <a:rPr lang="zh-CN" altLang="en-US" sz="1600" dirty="0"/>
              <a:t>指的是一组架构约束条件和</a:t>
            </a:r>
            <a:r>
              <a:rPr lang="zh-CN" altLang="en-US" sz="1600" dirty="0" smtClean="0"/>
              <a:t>原则</a:t>
            </a:r>
            <a:r>
              <a:rPr lang="zh-CN" altLang="en-US" sz="1600" dirty="0"/>
              <a:t>，</a:t>
            </a:r>
            <a:r>
              <a:rPr lang="en-US" altLang="zh-CN" sz="1600" dirty="0" smtClean="0"/>
              <a:t> </a:t>
            </a:r>
            <a:r>
              <a:rPr lang="zh-CN" altLang="en-US" sz="1600" dirty="0"/>
              <a:t>如果一个架构符合</a:t>
            </a:r>
            <a:r>
              <a:rPr lang="en-US" altLang="zh-CN" sz="1600" dirty="0"/>
              <a:t>REST</a:t>
            </a:r>
            <a:r>
              <a:rPr lang="zh-CN" altLang="en-US" sz="1600" dirty="0"/>
              <a:t>的约束条件和原则，我们就称它为</a:t>
            </a:r>
            <a:r>
              <a:rPr lang="en-US" altLang="zh-CN" sz="1600" dirty="0" err="1"/>
              <a:t>RESTful</a:t>
            </a:r>
            <a:r>
              <a:rPr lang="zh-CN" altLang="en-US" sz="1600" dirty="0"/>
              <a:t>架构</a:t>
            </a:r>
            <a:endParaRPr lang="en-US" altLang="zh-CN" sz="1600" dirty="0" smtClean="0"/>
          </a:p>
        </p:txBody>
      </p:sp>
      <p:sp>
        <p:nvSpPr>
          <p:cNvPr id="8" name="文本框 7"/>
          <p:cNvSpPr txBox="1"/>
          <p:nvPr/>
        </p:nvSpPr>
        <p:spPr>
          <a:xfrm>
            <a:off x="2797386" y="6523502"/>
            <a:ext cx="3964547" cy="261610"/>
          </a:xfrm>
          <a:prstGeom prst="rect">
            <a:avLst/>
          </a:prstGeom>
          <a:noFill/>
        </p:spPr>
        <p:txBody>
          <a:bodyPr wrap="none" rtlCol="0">
            <a:spAutoFit/>
          </a:bodyPr>
          <a:lstStyle/>
          <a:p>
            <a:r>
              <a:rPr lang="zh-CN" altLang="en-US" sz="1100" dirty="0" smtClean="0">
                <a:solidFill>
                  <a:schemeClr val="bg1">
                    <a:lumMod val="50000"/>
                  </a:schemeClr>
                </a:solidFill>
              </a:rPr>
              <a:t>附：</a:t>
            </a:r>
            <a:r>
              <a:rPr lang="en-US" altLang="zh-CN" sz="1100" dirty="0" smtClean="0">
                <a:solidFill>
                  <a:schemeClr val="bg1">
                    <a:lumMod val="50000"/>
                  </a:schemeClr>
                </a:solidFill>
              </a:rPr>
              <a:t>https</a:t>
            </a:r>
            <a:r>
              <a:rPr lang="en-US" altLang="zh-CN" sz="1100" dirty="0">
                <a:solidFill>
                  <a:schemeClr val="bg1">
                    <a:lumMod val="50000"/>
                  </a:schemeClr>
                </a:solidFill>
              </a:rPr>
              <a:t>://www.runoob.com/w3cnote/restful-architecture.html</a:t>
            </a:r>
            <a:endParaRPr lang="zh-CN" altLang="en-US" sz="1100" dirty="0">
              <a:solidFill>
                <a:schemeClr val="bg1">
                  <a:lumMod val="50000"/>
                </a:schemeClr>
              </a:solidFill>
            </a:endParaRPr>
          </a:p>
        </p:txBody>
      </p:sp>
    </p:spTree>
    <p:extLst>
      <p:ext uri="{BB962C8B-B14F-4D97-AF65-F5344CB8AC3E}">
        <p14:creationId xmlns:p14="http://schemas.microsoft.com/office/powerpoint/2010/main" val="347649046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组合 8"/>
          <p:cNvGrpSpPr/>
          <p:nvPr/>
        </p:nvGrpSpPr>
        <p:grpSpPr bwMode="auto">
          <a:xfrm>
            <a:off x="-147638" y="0"/>
            <a:ext cx="4965701" cy="6858000"/>
            <a:chOff x="0" y="0"/>
            <a:chExt cx="4965700" cy="6858000"/>
          </a:xfrm>
        </p:grpSpPr>
        <p:pic>
          <p:nvPicPr>
            <p:cNvPr id="99380" name="图片 7"/>
            <p:cNvPicPr>
              <a:picLocks noChangeAspect="1"/>
            </p:cNvPicPr>
            <p:nvPr/>
          </p:nvPicPr>
          <p:blipFill>
            <a:blip r:embed="rId3"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9381"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3"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1"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1"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3"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smtClean="0">
                  <a:solidFill>
                    <a:schemeClr val="tx1">
                      <a:lumMod val="65000"/>
                      <a:lumOff val="35000"/>
                    </a:schemeClr>
                  </a:solidFill>
                  <a:latin typeface="幼圆" panose="02010509060101010101" pitchFamily="49" charset="-122"/>
                  <a:ea typeface="幼圆" panose="02010509060101010101" pitchFamily="49" charset="-122"/>
                </a:rPr>
                <a:t>原则</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 name="矩形 1"/>
          <p:cNvSpPr/>
          <p:nvPr/>
        </p:nvSpPr>
        <p:spPr>
          <a:xfrm>
            <a:off x="3297790" y="1788170"/>
            <a:ext cx="8669309" cy="3847207"/>
          </a:xfrm>
          <a:prstGeom prst="rect">
            <a:avLst/>
          </a:prstGeom>
        </p:spPr>
        <p:txBody>
          <a:bodyPr wrap="square">
            <a:spAutoFit/>
          </a:bodyPr>
          <a:lstStyle/>
          <a:p>
            <a:pPr marL="342900" indent="-342900">
              <a:buFont typeface="+mj-lt"/>
              <a:buAutoNum type="arabicPeriod"/>
            </a:pPr>
            <a:r>
              <a:rPr lang="zh-CN" altLang="en-US" dirty="0"/>
              <a:t>对网络上所有的资源都有一</a:t>
            </a:r>
            <a:r>
              <a:rPr lang="zh-CN" altLang="en-US" dirty="0" smtClean="0"/>
              <a:t>个</a:t>
            </a:r>
            <a:r>
              <a:rPr lang="zh-CN" altLang="en-US" dirty="0"/>
              <a:t>统一资源</a:t>
            </a:r>
            <a:r>
              <a:rPr lang="zh-CN" altLang="en-US" b="1" dirty="0"/>
              <a:t>标志</a:t>
            </a:r>
            <a:r>
              <a:rPr lang="zh-CN" altLang="en-US" b="1" dirty="0" smtClean="0"/>
              <a:t>符</a:t>
            </a:r>
            <a:endParaRPr lang="en-US" altLang="zh-CN" b="1" dirty="0" smtClean="0"/>
          </a:p>
          <a:p>
            <a:pPr marL="342900" indent="-342900">
              <a:buFont typeface="+mj-lt"/>
              <a:buAutoNum type="arabicPeriod"/>
            </a:pPr>
            <a:endParaRPr lang="en-US" altLang="zh-CN" dirty="0"/>
          </a:p>
          <a:p>
            <a:pPr marL="342900" indent="-342900">
              <a:buFont typeface="+mj-lt"/>
              <a:buAutoNum type="arabicPeriod"/>
            </a:pPr>
            <a:r>
              <a:rPr lang="zh-CN" altLang="en-US" dirty="0"/>
              <a:t>对资源的操作不会改变</a:t>
            </a:r>
            <a:r>
              <a:rPr lang="zh-CN" altLang="en-US" dirty="0" smtClean="0"/>
              <a:t>标识符</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dirty="0"/>
              <a:t>同一资源有多种表现形式（</a:t>
            </a:r>
            <a:r>
              <a:rPr lang="en-US" altLang="zh-CN" dirty="0"/>
              <a:t>xml</a:t>
            </a:r>
            <a:r>
              <a:rPr lang="zh-CN" altLang="en-US" dirty="0"/>
              <a:t>、</a:t>
            </a:r>
            <a:r>
              <a:rPr lang="en-US" altLang="zh-CN" dirty="0" err="1"/>
              <a:t>json</a:t>
            </a:r>
            <a:r>
              <a:rPr lang="zh-CN" altLang="en-US" dirty="0" smtClean="0"/>
              <a:t>）</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dirty="0"/>
              <a:t>所有操作都是无状态的</a:t>
            </a:r>
            <a:r>
              <a:rPr lang="zh-CN" altLang="en-US" dirty="0" smtClean="0"/>
              <a:t>（即所有</a:t>
            </a:r>
            <a:r>
              <a:rPr lang="zh-CN" altLang="en-US" dirty="0"/>
              <a:t>的资源，都可以通过</a:t>
            </a:r>
            <a:r>
              <a:rPr lang="en-US" altLang="zh-CN" dirty="0"/>
              <a:t>URI</a:t>
            </a:r>
            <a:r>
              <a:rPr lang="zh-CN" altLang="en-US" dirty="0"/>
              <a:t>定位，而且这个定位与其他资源无关，也不会因为其他资源的变化而改变</a:t>
            </a:r>
            <a:r>
              <a:rPr lang="zh-CN" altLang="en-US" dirty="0" smtClean="0"/>
              <a:t>）</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en-US" dirty="0" smtClean="0"/>
              <a:t>统一接口</a:t>
            </a:r>
            <a:endParaRPr lang="en-US" altLang="zh-CN" dirty="0" smtClean="0"/>
          </a:p>
          <a:p>
            <a:pPr marL="798830" lvl="1" indent="-342900">
              <a:buFont typeface="+mj-lt"/>
              <a:buAutoNum type="alphaLcParenR"/>
            </a:pPr>
            <a:r>
              <a:rPr lang="en-US" altLang="zh-CN" sz="1600" dirty="0" smtClean="0"/>
              <a:t>GET  </a:t>
            </a:r>
            <a:r>
              <a:rPr lang="zh-CN" altLang="en-US" sz="1600" dirty="0" smtClean="0"/>
              <a:t>获取资源</a:t>
            </a:r>
            <a:endParaRPr lang="en-US" altLang="zh-CN" sz="1600" dirty="0" smtClean="0"/>
          </a:p>
          <a:p>
            <a:pPr marL="798830" lvl="1" indent="-342900">
              <a:buFont typeface="+mj-lt"/>
              <a:buAutoNum type="alphaLcParenR"/>
            </a:pPr>
            <a:r>
              <a:rPr lang="en-US" altLang="zh-CN" sz="1600" dirty="0" smtClean="0"/>
              <a:t>POST </a:t>
            </a:r>
            <a:r>
              <a:rPr lang="zh-CN" altLang="en-US" sz="1600" dirty="0" smtClean="0"/>
              <a:t>新建资源</a:t>
            </a:r>
            <a:endParaRPr lang="en-US" altLang="zh-CN" sz="1600" dirty="0" smtClean="0"/>
          </a:p>
          <a:p>
            <a:pPr marL="798830" lvl="1" indent="-342900">
              <a:buFont typeface="+mj-lt"/>
              <a:buAutoNum type="alphaLcParenR"/>
            </a:pPr>
            <a:r>
              <a:rPr lang="en-US" altLang="zh-CN" sz="1600" dirty="0" smtClean="0"/>
              <a:t>PUT </a:t>
            </a:r>
            <a:r>
              <a:rPr lang="zh-CN" altLang="en-US" sz="1600" dirty="0" smtClean="0"/>
              <a:t>更新资源</a:t>
            </a:r>
            <a:endParaRPr lang="en-US" altLang="zh-CN" sz="1600" dirty="0" smtClean="0"/>
          </a:p>
          <a:p>
            <a:pPr marL="798830" lvl="1" indent="-342900">
              <a:buFont typeface="+mj-lt"/>
              <a:buAutoNum type="alphaLcParenR"/>
            </a:pPr>
            <a:r>
              <a:rPr lang="en-US" altLang="zh-CN" sz="1600" dirty="0" smtClean="0"/>
              <a:t>DELETE </a:t>
            </a:r>
            <a:r>
              <a:rPr lang="zh-CN" altLang="en-US" sz="1600" dirty="0" smtClean="0"/>
              <a:t>删除资源</a:t>
            </a:r>
            <a:endParaRPr lang="zh-CN" altLang="en-US" sz="1600" dirty="0"/>
          </a:p>
        </p:txBody>
      </p:sp>
    </p:spTree>
    <p:custDataLst>
      <p:tags r:id="rId1"/>
    </p:custData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9|1.7|0.6|0.6|0.6|0.6|0.6|0.2|0.1|0.1|0.2|0.2|0.4|0.3|0.2|0.3|0.4|0.6"/>
</p:tagLst>
</file>

<file path=ppt/tags/tag2.xml><?xml version="1.0" encoding="utf-8"?>
<p:tagLst xmlns:a="http://schemas.openxmlformats.org/drawingml/2006/main" xmlns:r="http://schemas.openxmlformats.org/officeDocument/2006/relationships" xmlns:p="http://schemas.openxmlformats.org/presentationml/2006/main">
  <p:tag name="TIMING" val="|0.8|1.4|0.5"/>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99FF"/>
    </a:dk1>
    <a:lt1>
      <a:srgbClr val="FFFFFF"/>
    </a:lt1>
    <a:dk2>
      <a:srgbClr val="00CC99"/>
    </a:dk2>
    <a:lt2>
      <a:srgbClr val="FFFFFF"/>
    </a:lt2>
    <a:accent1>
      <a:srgbClr val="FFFFFF"/>
    </a:accent1>
    <a:accent2>
      <a:srgbClr val="FFFFFF"/>
    </a:accent2>
    <a:accent3>
      <a:srgbClr val="AAE2CA"/>
    </a:accent3>
    <a:accent4>
      <a:srgbClr val="DADADA"/>
    </a:accent4>
    <a:accent5>
      <a:srgbClr val="FFFFFF"/>
    </a:accent5>
    <a:accent6>
      <a:srgbClr val="E7E7E7"/>
    </a:accent6>
    <a:hlink>
      <a:srgbClr val="FFFFFF"/>
    </a:hlink>
    <a:folHlink>
      <a:srgbClr val="FFFFF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FF99FF"/>
    </a:dk1>
    <a:lt1>
      <a:srgbClr val="FFFFFF"/>
    </a:lt1>
    <a:dk2>
      <a:srgbClr val="00CC99"/>
    </a:dk2>
    <a:lt2>
      <a:srgbClr val="FFFFFF"/>
    </a:lt2>
    <a:accent1>
      <a:srgbClr val="FFFFFF"/>
    </a:accent1>
    <a:accent2>
      <a:srgbClr val="FFFFFF"/>
    </a:accent2>
    <a:accent3>
      <a:srgbClr val="AAE2CA"/>
    </a:accent3>
    <a:accent4>
      <a:srgbClr val="DADADA"/>
    </a:accent4>
    <a:accent5>
      <a:srgbClr val="FFFFFF"/>
    </a:accent5>
    <a:accent6>
      <a:srgbClr val="E7E7E7"/>
    </a:accent6>
    <a:hlink>
      <a:srgbClr val="FFFFFF"/>
    </a:hlink>
    <a:folHlink>
      <a:srgbClr val="FFFFF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
    <a:dk1>
      <a:srgbClr val="FF99FF"/>
    </a:dk1>
    <a:lt1>
      <a:srgbClr val="FFFFFF"/>
    </a:lt1>
    <a:dk2>
      <a:srgbClr val="00CC99"/>
    </a:dk2>
    <a:lt2>
      <a:srgbClr val="FFFFFF"/>
    </a:lt2>
    <a:accent1>
      <a:srgbClr val="FFFFFF"/>
    </a:accent1>
    <a:accent2>
      <a:srgbClr val="FFFFFF"/>
    </a:accent2>
    <a:accent3>
      <a:srgbClr val="AAE2CA"/>
    </a:accent3>
    <a:accent4>
      <a:srgbClr val="DADADA"/>
    </a:accent4>
    <a:accent5>
      <a:srgbClr val="FFFFFF"/>
    </a:accent5>
    <a:accent6>
      <a:srgbClr val="E7E7E7"/>
    </a:accent6>
    <a:hlink>
      <a:srgbClr val="FFFFFF"/>
    </a:hlink>
    <a:folHlink>
      <a:srgbClr val="FFFFF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661</TotalTime>
  <Words>1121</Words>
  <Application>Microsoft Office PowerPoint</Application>
  <PresentationFormat>宽屏</PresentationFormat>
  <Paragraphs>256</Paragraphs>
  <Slides>31</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方正兰亭超细黑简体</vt:lpstr>
      <vt:lpstr>方正兰亭黑_GBK</vt:lpstr>
      <vt:lpstr>宋体</vt:lpstr>
      <vt:lpstr>微软雅黑</vt:lpstr>
      <vt:lpstr>幼圆</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黑色简洁蒲公英</dc:title>
  <dc:creator>第一PPT</dc:creator>
  <cp:keywords>www.1ppt.com</cp:keywords>
  <dc:description>www.1ppt.com</dc:description>
  <cp:lastModifiedBy>jason.wang</cp:lastModifiedBy>
  <cp:revision>108</cp:revision>
  <dcterms:created xsi:type="dcterms:W3CDTF">2014-12-22T08:14:00Z</dcterms:created>
  <dcterms:modified xsi:type="dcterms:W3CDTF">2019-03-13T12:22:10Z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name">
    <vt:lpwstr>zPEg8nTYF159641.ppt</vt:lpwstr>
  </property>
  <property fmtid="{D5CDD505-2E9C-101B-9397-08002B2CF9AE}" pid="4" name="fileid">
    <vt:lpwstr>523738</vt:lpwstr>
  </property>
</Properties>
</file>