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7" r:id="rId2"/>
    <p:sldId id="272" r:id="rId3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CCFF"/>
    <a:srgbClr val="F6E50A"/>
    <a:srgbClr val="CCEC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2209" autoAdjust="0"/>
  </p:normalViewPr>
  <p:slideViewPr>
    <p:cSldViewPr snapToGrid="0" snapToObjects="1">
      <p:cViewPr varScale="1">
        <p:scale>
          <a:sx n="106" d="100"/>
          <a:sy n="106" d="100"/>
        </p:scale>
        <p:origin x="17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4201F-DF6C-494B-B7E4-C3644697B6C5}" type="datetimeFigureOut">
              <a:rPr lang="es-ES" smtClean="0"/>
              <a:pPr/>
              <a:t>14/07/2021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FCA9A-167E-4D95-8149-B530E1846C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79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FCA9A-167E-4D95-8149-B530E1846CAE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0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&lt;Título del TFG&gt;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63D6-FE1B-964C-A225-72F02CBE5678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8" name="Imagen 4" descr="logo1-upv.png"/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03833" y="273744"/>
            <a:ext cx="2068740" cy="68958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31619"/>
            <a:ext cx="1926431" cy="66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6926"/>
            <a:ext cx="7315200" cy="4059238"/>
          </a:xfrm>
        </p:spPr>
        <p:txBody>
          <a:bodyPr vert="eaVert"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&lt;Título del TFG&gt;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63D6-FE1B-964C-A225-72F02CBE5678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31619"/>
            <a:ext cx="1926431" cy="66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133475"/>
            <a:ext cx="1257300" cy="4992688"/>
          </a:xfrm>
        </p:spPr>
        <p:txBody>
          <a:bodyPr vert="eaVert"/>
          <a:lstStyle/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33475"/>
            <a:ext cx="6019800" cy="4992688"/>
          </a:xfrm>
        </p:spPr>
        <p:txBody>
          <a:bodyPr vert="eaVert"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&lt;Título del TFG&gt;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63D6-FE1B-964C-A225-72F02CBE5678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31619"/>
            <a:ext cx="1926431" cy="66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&lt;Título del TFG&gt;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63D6-FE1B-964C-A225-72F02CBE5678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1215"/>
            <a:ext cx="2079351" cy="7149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&lt;Título del TFG&gt;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63D6-FE1B-964C-A225-72F02CBE5678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085975"/>
            <a:ext cx="4038600" cy="40401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085975"/>
            <a:ext cx="4038600" cy="40401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&lt;Título del TFG&gt;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63D6-FE1B-964C-A225-72F02CBE5678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31619"/>
            <a:ext cx="1926431" cy="66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0656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34632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0656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34632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&lt;Título del TFG&gt;</a:t>
            </a:r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63D6-FE1B-964C-A225-72F02CBE5678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31619"/>
            <a:ext cx="1926431" cy="66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&lt;Título del TFG&gt;</a:t>
            </a:r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63D6-FE1B-964C-A225-72F02CBE5678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31619"/>
            <a:ext cx="1926431" cy="66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&lt;Título del TFG&gt;</a:t>
            </a:r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63D6-FE1B-964C-A225-72F02CBE5678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31619"/>
            <a:ext cx="1926431" cy="66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33475"/>
            <a:ext cx="3008313" cy="882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133475"/>
            <a:ext cx="5111750" cy="49926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152650"/>
            <a:ext cx="3008313" cy="3973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&lt;Título del TFG&gt;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63D6-FE1B-964C-A225-72F02CBE5678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31619"/>
            <a:ext cx="1926431" cy="66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9625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1114425"/>
            <a:ext cx="5227637" cy="3848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5292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&lt;Título del TFG&gt;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63D6-FE1B-964C-A225-72F02CBE5678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31619"/>
            <a:ext cx="1926431" cy="66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370930" y="217179"/>
            <a:ext cx="6303169" cy="88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61640"/>
            <a:ext cx="8229600" cy="486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 smtClean="0"/>
              <a:t>&lt;Título del TFG&gt;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B63D6-FE1B-964C-A225-72F02CBE5678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31619"/>
            <a:ext cx="1926431" cy="66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0.png"/><Relationship Id="rId5" Type="http://schemas.openxmlformats.org/officeDocument/2006/relationships/image" Target="../media/image6.jpeg"/><Relationship Id="rId10" Type="http://schemas.openxmlformats.org/officeDocument/2006/relationships/hyperlink" Target="http://www.etsit.upv.es/" TargetMode="External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tsit.upv.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756415" y="3694676"/>
            <a:ext cx="7594658" cy="621771"/>
          </a:xfrm>
        </p:spPr>
        <p:txBody>
          <a:bodyPr>
            <a:noAutofit/>
          </a:bodyPr>
          <a:lstStyle/>
          <a:p>
            <a:r>
              <a:rPr lang="es-ES" sz="3200" b="1" dirty="0" smtClean="0">
                <a:solidFill>
                  <a:schemeClr val="tx1"/>
                </a:solidFill>
              </a:rPr>
              <a:t>Plantilla Presentación TFG</a:t>
            </a:r>
          </a:p>
          <a:p>
            <a:endParaRPr lang="es-ES" sz="2800" b="1" dirty="0" smtClean="0">
              <a:solidFill>
                <a:schemeClr val="tx1"/>
              </a:solidFill>
            </a:endParaRPr>
          </a:p>
          <a:p>
            <a:pPr algn="l"/>
            <a:r>
              <a:rPr lang="es-ES" sz="2000" b="1" dirty="0" smtClean="0">
                <a:solidFill>
                  <a:schemeClr val="tx1"/>
                </a:solidFill>
              </a:rPr>
              <a:t>Autor: &lt;Nombre y Apellidos&gt;</a:t>
            </a:r>
          </a:p>
          <a:p>
            <a:pPr algn="l"/>
            <a:r>
              <a:rPr lang="es-ES" sz="2000" b="1" dirty="0" smtClean="0">
                <a:solidFill>
                  <a:schemeClr val="tx1"/>
                </a:solidFill>
              </a:rPr>
              <a:t>Director: &lt;Nombre y Apellidos&gt;</a:t>
            </a:r>
          </a:p>
          <a:p>
            <a:pPr algn="r"/>
            <a:r>
              <a:rPr lang="es-ES" sz="2000" b="1" dirty="0">
                <a:solidFill>
                  <a:schemeClr val="tx1"/>
                </a:solidFill>
              </a:rPr>
              <a:t>Valencia, &lt;día&gt; de &lt;mes&gt; de &lt;año&gt;</a:t>
            </a:r>
          </a:p>
          <a:p>
            <a:pPr algn="l"/>
            <a:endParaRPr lang="es-ES" sz="2000" b="1" dirty="0" smtClean="0">
              <a:solidFill>
                <a:schemeClr val="tx1"/>
              </a:solidFill>
            </a:endParaRPr>
          </a:p>
        </p:txBody>
      </p:sp>
      <p:pic>
        <p:nvPicPr>
          <p:cNvPr id="7" name="12 Imagen" descr="upv021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1900" y="4763"/>
            <a:ext cx="23749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13 Imagen" descr="DescargaCrisJulioNov09 51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1063" y="4763"/>
            <a:ext cx="1155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14 Imagen" descr="DescargaCrisJulioNov09 513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0250" y="4763"/>
            <a:ext cx="20637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16 Imagen" descr="DescargaCrisJulioNov09 512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7038" y="1588"/>
            <a:ext cx="207327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1 Imagen" descr="upv0193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75" y="1588"/>
            <a:ext cx="2033588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CuadroTexto"/>
          <p:cNvSpPr txBox="1"/>
          <p:nvPr/>
        </p:nvSpPr>
        <p:spPr>
          <a:xfrm>
            <a:off x="707767" y="2997723"/>
            <a:ext cx="775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 en Ingeniería de Tecnologías y Servicios de Telecomunicación</a:t>
            </a:r>
            <a:endParaRPr lang="es-E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4" descr="logo1-upv.png"/>
          <p:cNvPicPr>
            <a:picLocks noChangeAspect="1"/>
          </p:cNvPicPr>
          <p:nvPr/>
        </p:nvPicPr>
        <p:blipFill>
          <a:blip r:embed="rId8" cstate="email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7968" y="1913246"/>
            <a:ext cx="2361250" cy="787083"/>
          </a:xfrm>
          <a:prstGeom prst="rect">
            <a:avLst/>
          </a:prstGeom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67968" y="55611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53" name="Imagen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521" y="5977572"/>
            <a:ext cx="2106318" cy="58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01108" y="6038684"/>
            <a:ext cx="269496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69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"/>
                <a:ea typeface="Arial" panose="020B0604020202020204" pitchFamily="34" charset="0"/>
                <a:cs typeface="Times New Roman" panose="02020603050405020304" pitchFamily="18" charset="0"/>
              </a:rPr>
              <a:t>Escuela Técnica Superior de Ingeniería de Telecomunicación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9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Euclid"/>
                <a:ea typeface="Arial" panose="020B0604020202020204" pitchFamily="34" charset="0"/>
                <a:cs typeface="Times New Roman" panose="02020603050405020304" pitchFamily="18" charset="0"/>
              </a:rPr>
              <a:t>Universitat</a:t>
            </a:r>
            <a:r>
              <a:rPr kumimoji="0" lang="es-E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Euclid"/>
                <a:ea typeface="Arial" panose="020B0604020202020204" pitchFamily="34" charset="0"/>
                <a:cs typeface="Times New Roman" panose="02020603050405020304" pitchFamily="18" charset="0"/>
              </a:rPr>
              <a:t>Politècnica</a:t>
            </a:r>
            <a:r>
              <a:rPr kumimoji="0" lang="es-E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"/>
                <a:ea typeface="Arial" panose="020B0604020202020204" pitchFamily="34" charset="0"/>
                <a:cs typeface="Times New Roman" panose="02020603050405020304" pitchFamily="18" charset="0"/>
              </a:rPr>
              <a:t> de </a:t>
            </a:r>
            <a:r>
              <a:rPr kumimoji="0" lang="es-ES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Euclid"/>
                <a:ea typeface="Arial" panose="020B0604020202020204" pitchFamily="34" charset="0"/>
                <a:cs typeface="Times New Roman" panose="02020603050405020304" pitchFamily="18" charset="0"/>
              </a:rPr>
              <a:t>València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9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"/>
                <a:ea typeface="Arial" panose="020B0604020202020204" pitchFamily="34" charset="0"/>
                <a:cs typeface="Times New Roman" panose="02020603050405020304" pitchFamily="18" charset="0"/>
              </a:rPr>
              <a:t>Edificio 4D. Camino de Vera, s/n, 46022 Valencia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9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"/>
                <a:ea typeface="Arial" panose="020B0604020202020204" pitchFamily="34" charset="0"/>
                <a:cs typeface="Times New Roman" panose="02020603050405020304" pitchFamily="18" charset="0"/>
              </a:rPr>
              <a:t>Tel. +34 96 387 71 90, ext. 77190 </a:t>
            </a:r>
          </a:p>
          <a:p>
            <a:pPr marL="0" marR="0" lvl="0" indent="69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"/>
                <a:ea typeface="Arial" panose="020B0604020202020204" pitchFamily="34" charset="0"/>
                <a:cs typeface="Times New Roman" panose="02020603050405020304" pitchFamily="18" charset="0"/>
                <a:hlinkClick r:id="rId10"/>
              </a:rPr>
              <a:t>www.etsit.upv.es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12" y="2002395"/>
            <a:ext cx="1659061" cy="570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Objetivos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Desarrollo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Resultados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Conclusiones y trabajo futuro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Bibliografía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err="1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63D6-FE1B-964C-A225-72F02CBE5678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&lt;Título del TFG&gt;</a:t>
            </a:r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304800" y="5938747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6985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</a:pPr>
            <a:r>
              <a:rPr lang="es-ES" sz="800" dirty="0">
                <a:latin typeface="Euclid"/>
                <a:ea typeface="Arial" panose="020B0604020202020204" pitchFamily="34" charset="0"/>
                <a:cs typeface="Times New Roman" panose="02020603050405020304" pitchFamily="18" charset="0"/>
              </a:rPr>
              <a:t>Escuela Técnica Superior de Ingeniería de Telecomunicación</a:t>
            </a:r>
            <a:endParaRPr lang="es-ES" dirty="0"/>
          </a:p>
          <a:p>
            <a:pPr lvl="0" indent="6985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</a:pPr>
            <a:r>
              <a:rPr lang="es-ES" sz="800" dirty="0" err="1">
                <a:latin typeface="Euclid"/>
                <a:ea typeface="Arial" panose="020B0604020202020204" pitchFamily="34" charset="0"/>
                <a:cs typeface="Times New Roman" panose="02020603050405020304" pitchFamily="18" charset="0"/>
              </a:rPr>
              <a:t>Universitat</a:t>
            </a:r>
            <a:r>
              <a:rPr lang="es-ES" sz="800" dirty="0">
                <a:latin typeface="Euclid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ES" sz="800" dirty="0" err="1">
                <a:latin typeface="Euclid"/>
                <a:ea typeface="Arial" panose="020B0604020202020204" pitchFamily="34" charset="0"/>
                <a:cs typeface="Times New Roman" panose="02020603050405020304" pitchFamily="18" charset="0"/>
              </a:rPr>
              <a:t>Politècnica</a:t>
            </a:r>
            <a:r>
              <a:rPr lang="es-ES" sz="800" dirty="0">
                <a:latin typeface="Euclid"/>
                <a:ea typeface="Arial" panose="020B0604020202020204" pitchFamily="34" charset="0"/>
                <a:cs typeface="Times New Roman" panose="02020603050405020304" pitchFamily="18" charset="0"/>
              </a:rPr>
              <a:t> de </a:t>
            </a:r>
            <a:r>
              <a:rPr lang="es-ES" sz="800" dirty="0" err="1">
                <a:latin typeface="Euclid"/>
                <a:ea typeface="Arial" panose="020B0604020202020204" pitchFamily="34" charset="0"/>
                <a:cs typeface="Times New Roman" panose="02020603050405020304" pitchFamily="18" charset="0"/>
              </a:rPr>
              <a:t>València</a:t>
            </a:r>
            <a:endParaRPr lang="es-ES" dirty="0"/>
          </a:p>
          <a:p>
            <a:pPr lvl="0" indent="6985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</a:pPr>
            <a:r>
              <a:rPr lang="es-ES" sz="800" dirty="0">
                <a:latin typeface="Euclid"/>
                <a:ea typeface="Arial" panose="020B0604020202020204" pitchFamily="34" charset="0"/>
                <a:cs typeface="Times New Roman" panose="02020603050405020304" pitchFamily="18" charset="0"/>
              </a:rPr>
              <a:t>Edificio 4D. Camino de Vera, s/n, 46022 Valencia</a:t>
            </a:r>
            <a:endParaRPr lang="es-ES" dirty="0"/>
          </a:p>
          <a:p>
            <a:pPr lvl="0" indent="6985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</a:pPr>
            <a:r>
              <a:rPr lang="es-ES" sz="800" dirty="0">
                <a:latin typeface="Euclid"/>
                <a:ea typeface="Arial" panose="020B0604020202020204" pitchFamily="34" charset="0"/>
                <a:cs typeface="Times New Roman" panose="02020603050405020304" pitchFamily="18" charset="0"/>
              </a:rPr>
              <a:t>Tel. +34 96 387 71 90, ext. 77190 • ext. 77199</a:t>
            </a:r>
            <a:endParaRPr lang="es-ES" dirty="0"/>
          </a:p>
          <a:p>
            <a:pPr lvl="0" indent="6985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</a:pPr>
            <a:r>
              <a:rPr lang="es-ES" sz="800" dirty="0">
                <a:latin typeface="Euclid"/>
                <a:ea typeface="Arial" panose="020B0604020202020204" pitchFamily="34" charset="0"/>
                <a:cs typeface="Times New Roman" panose="02020603050405020304" pitchFamily="18" charset="0"/>
              </a:rPr>
              <a:t>Correo electrónico: poli </a:t>
            </a:r>
            <a:r>
              <a:rPr lang="es-ES" sz="800" dirty="0">
                <a:solidFill>
                  <a:srgbClr val="00B050"/>
                </a:solidFill>
                <a:latin typeface="Euclid"/>
                <a:ea typeface="Arial" panose="020B0604020202020204" pitchFamily="34" charset="0"/>
                <a:cs typeface="Times New Roman" panose="02020603050405020304" pitchFamily="18" charset="0"/>
              </a:rPr>
              <a:t>(Consulta</a:t>
            </a:r>
            <a:r>
              <a:rPr lang="es-ES" sz="800" dirty="0" smtClean="0">
                <a:solidFill>
                  <a:srgbClr val="00B050"/>
                </a:solidFill>
                <a:latin typeface="Euclid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es-ES" sz="1000" b="1" dirty="0">
              <a:latin typeface="Euclid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indent="6985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</a:pPr>
            <a:r>
              <a:rPr lang="es-ES" sz="800" b="1" dirty="0">
                <a:latin typeface="Euclid"/>
                <a:ea typeface="Arial" panose="020B0604020202020204" pitchFamily="34" charset="0"/>
                <a:cs typeface="Times New Roman" panose="02020603050405020304" pitchFamily="18" charset="0"/>
                <a:hlinkClick r:id="rId2"/>
              </a:rPr>
              <a:t>www.etsit.upv.es</a:t>
            </a:r>
            <a:endParaRPr lang="es-ES" sz="800" dirty="0" smtClean="0">
              <a:solidFill>
                <a:srgbClr val="00B050"/>
              </a:solidFill>
              <a:latin typeface="Euclid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29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137</Words>
  <Application>Microsoft Office PowerPoint</Application>
  <PresentationFormat>Presentación en pantalla (4:3)</PresentationFormat>
  <Paragraphs>27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Euclid</vt:lpstr>
      <vt:lpstr>Times New Roman</vt:lpstr>
      <vt:lpstr>Tema de Office</vt:lpstr>
      <vt:lpstr>Presentación de PowerPoint</vt:lpstr>
      <vt:lpstr>Índice</vt:lpstr>
    </vt:vector>
  </TitlesOfParts>
  <Company>UPV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Titular</dc:title>
  <dc:creator>yolanda segura</dc:creator>
  <cp:lastModifiedBy>Yolanda Garcia Baztan</cp:lastModifiedBy>
  <cp:revision>284</cp:revision>
  <dcterms:created xsi:type="dcterms:W3CDTF">2013-03-20T17:07:07Z</dcterms:created>
  <dcterms:modified xsi:type="dcterms:W3CDTF">2021-07-14T12:37:18Z</dcterms:modified>
</cp:coreProperties>
</file>