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 id="2147483736" r:id="rId2"/>
    <p:sldMasterId id="2147483757" r:id="rId3"/>
  </p:sldMasterIdLst>
  <p:notesMasterIdLst>
    <p:notesMasterId r:id="rId16"/>
  </p:notesMasterIdLst>
  <p:sldIdLst>
    <p:sldId id="256" r:id="rId4"/>
    <p:sldId id="260" r:id="rId5"/>
    <p:sldId id="257" r:id="rId6"/>
    <p:sldId id="258" r:id="rId7"/>
    <p:sldId id="267" r:id="rId8"/>
    <p:sldId id="268" r:id="rId9"/>
    <p:sldId id="263" r:id="rId10"/>
    <p:sldId id="266" r:id="rId11"/>
    <p:sldId id="262" r:id="rId12"/>
    <p:sldId id="265" r:id="rId13"/>
    <p:sldId id="269"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093A4-7C28-A249-A20A-C64E1A9B74B1}" v="1776" dt="2022-12-15T13:51:39.874"/>
    <p1510:client id="{0DB5EC57-1EF4-4627-AB80-3D99596A507C}" v="1" dt="2022-12-15T13:35:37.196"/>
    <p1510:client id="{0F2B522C-C942-AF4C-A79E-BD0D9F9F2736}" v="599" dt="2022-12-15T14:48:33.930"/>
    <p1510:client id="{7CE37B1A-08FD-4131-E4DB-7808EC51F440}" v="72" dt="2022-12-14T16:56:36.801"/>
    <p1510:client id="{9406B845-D879-9E49-A112-31E623ABC119}" v="293" dt="2022-12-15T13:51:40.581"/>
    <p1510:client id="{B813F76F-8794-2F3B-9724-318831E62376}" v="1" dt="2022-12-15T13:38:25.664"/>
    <p1510:client id="{DB6BC3AE-479E-E063-AFF1-19F5318960D2}" v="1" dt="2022-12-15T13:36:32.791"/>
    <p1510:client id="{DDBDD608-8B80-4EC8-89E3-CB5A16134850}" v="7" dt="2022-12-15T13:45:53.239"/>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3"/>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Model</a:t>
            </a:r>
            <a:r>
              <a:rPr lang="en-US" altLang="zh-CN" baseline="0"/>
              <a:t> Performance</a:t>
            </a:r>
            <a:endParaRPr lang="en-US" alt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Winning Percentage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Level 1</c:v>
                </c:pt>
                <c:pt idx="1">
                  <c:v>Level 2</c:v>
                </c:pt>
                <c:pt idx="2">
                  <c:v>Level 3</c:v>
                </c:pt>
              </c:strCache>
            </c:strRef>
          </c:cat>
          <c:val>
            <c:numRef>
              <c:f>Sheet1!$B$2:$B$4</c:f>
              <c:numCache>
                <c:formatCode>0.00%</c:formatCode>
                <c:ptCount val="3"/>
                <c:pt idx="0" formatCode="0%">
                  <c:v>0.9</c:v>
                </c:pt>
                <c:pt idx="1">
                  <c:v>0.35</c:v>
                </c:pt>
                <c:pt idx="2" formatCode="0%">
                  <c:v>0.05</c:v>
                </c:pt>
              </c:numCache>
            </c:numRef>
          </c:val>
          <c:smooth val="0"/>
          <c:extLst>
            <c:ext xmlns:c16="http://schemas.microsoft.com/office/drawing/2014/chart" uri="{C3380CC4-5D6E-409C-BE32-E72D297353CC}">
              <c16:uniqueId val="{00000000-5331-4880-973D-B924541F686F}"/>
            </c:ext>
          </c:extLst>
        </c:ser>
        <c:dLbls>
          <c:dLblPos val="t"/>
          <c:showLegendKey val="0"/>
          <c:showVal val="1"/>
          <c:showCatName val="0"/>
          <c:showSerName val="0"/>
          <c:showPercent val="0"/>
          <c:showBubbleSize val="0"/>
        </c:dLbls>
        <c:smooth val="0"/>
        <c:axId val="1583900064"/>
        <c:axId val="1583901728"/>
      </c:lineChart>
      <c:catAx>
        <c:axId val="1583900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Hex</a:t>
                </a:r>
                <a:r>
                  <a:rPr lang="en-US" altLang="zh-CN" baseline="0"/>
                  <a:t> Agent</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3901728"/>
        <c:crosses val="autoZero"/>
        <c:auto val="1"/>
        <c:lblAlgn val="ctr"/>
        <c:lblOffset val="100"/>
        <c:noMultiLvlLbl val="0"/>
      </c:catAx>
      <c:valAx>
        <c:axId val="1583901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Winning</a:t>
                </a:r>
                <a:r>
                  <a:rPr lang="en-US" altLang="zh-CN" baseline="0"/>
                  <a:t> Percentage</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390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E1361-DC17-E749-82B2-F6568E308CB8}" type="datetimeFigureOut">
              <a:rPr kumimoji="1" lang="zh-CN" altLang="en-US" smtClean="0"/>
              <a:t>2022/12/15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2D5AF-1C87-0241-A665-66551DD8E554}" type="slidenum">
              <a:rPr kumimoji="1" lang="zh-CN" altLang="en-US" smtClean="0"/>
              <a:t>‹#›</a:t>
            </a:fld>
            <a:endParaRPr kumimoji="1" lang="zh-CN" altLang="en-US"/>
          </a:p>
        </p:txBody>
      </p:sp>
    </p:spTree>
    <p:extLst>
      <p:ext uri="{BB962C8B-B14F-4D97-AF65-F5344CB8AC3E}">
        <p14:creationId xmlns:p14="http://schemas.microsoft.com/office/powerpoint/2010/main" val="368145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62D5AF-1C87-0241-A665-66551DD8E554}" type="slidenum">
              <a:rPr kumimoji="1" lang="zh-CN" altLang="en-US" smtClean="0"/>
              <a:t>1</a:t>
            </a:fld>
            <a:endParaRPr kumimoji="1" lang="zh-CN" altLang="en-US"/>
          </a:p>
        </p:txBody>
      </p:sp>
    </p:spTree>
    <p:extLst>
      <p:ext uri="{BB962C8B-B14F-4D97-AF65-F5344CB8AC3E}">
        <p14:creationId xmlns:p14="http://schemas.microsoft.com/office/powerpoint/2010/main" val="350046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ea typeface="等线"/>
              </a:rPr>
              <a:t>1:</a:t>
            </a:r>
            <a:r>
              <a:rPr kumimoji="1" lang="zh-CN" altLang="en-US">
                <a:ea typeface="等线"/>
              </a:rPr>
              <a:t> </a:t>
            </a:r>
            <a:r>
              <a:rPr kumimoji="1" lang="en-US" altLang="zh-CN">
                <a:ea typeface="等线"/>
              </a:rPr>
              <a:t>value</a:t>
            </a:r>
            <a:r>
              <a:rPr kumimoji="1" lang="zh-CN" altLang="en-US">
                <a:ea typeface="等线"/>
              </a:rPr>
              <a:t> </a:t>
            </a:r>
            <a:r>
              <a:rPr kumimoji="1" lang="en-US" altLang="zh-CN">
                <a:ea typeface="等线"/>
              </a:rPr>
              <a:t>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ea typeface="等线"/>
              </a:rPr>
              <a:t>2</a:t>
            </a:r>
            <a:r>
              <a:rPr kumimoji="1" lang="zh-CN" altLang="en-US">
                <a:ea typeface="等线"/>
              </a:rPr>
              <a:t>：</a:t>
            </a:r>
            <a:r>
              <a:rPr kumimoji="1" lang="en-US" altLang="zh-CN">
                <a:ea typeface="等线"/>
              </a:rPr>
              <a:t>MCTS</a:t>
            </a:r>
            <a:r>
              <a:rPr kumimoji="1" lang="zh-CN" altLang="en-US">
                <a:ea typeface="等线"/>
              </a:rPr>
              <a:t> </a:t>
            </a:r>
            <a:endParaRPr kumimoji="1" lang="en-US" altLang="zh-CN">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ea typeface="等线"/>
              </a:rPr>
              <a:t>3</a:t>
            </a:r>
            <a:r>
              <a:rPr kumimoji="1" lang="zh-CN" altLang="en-US">
                <a:ea typeface="等线"/>
              </a:rPr>
              <a:t>：</a:t>
            </a:r>
            <a:r>
              <a:rPr kumimoji="1" lang="en-US" altLang="zh-CN">
                <a:ea typeface="等线"/>
              </a:rPr>
              <a:t>existing AI agent,</a:t>
            </a:r>
            <a:r>
              <a:rPr kumimoji="1" lang="zh-CN" altLang="en-US">
                <a:ea typeface="等线"/>
              </a:rPr>
              <a:t> </a:t>
            </a:r>
            <a:r>
              <a:rPr kumimoji="1" lang="en-US" altLang="zh-CN">
                <a:ea typeface="等线"/>
              </a:rPr>
              <a:t>Policy</a:t>
            </a:r>
            <a:r>
              <a:rPr kumimoji="1" lang="zh-CN" altLang="en-US">
                <a:ea typeface="等线"/>
              </a:rPr>
              <a:t> </a:t>
            </a:r>
            <a:r>
              <a:rPr kumimoji="1" lang="en-US" altLang="zh-CN">
                <a:ea typeface="等线"/>
              </a:rPr>
              <a:t>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ea typeface="等线"/>
              </a:rPr>
              <a:t>4. Ranking on the hex agent</a:t>
            </a:r>
            <a:endParaRPr lang="en-US" altLang="zh-CN">
              <a:ea typeface="等线"/>
            </a:endParaRPr>
          </a:p>
          <a:p>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12</a:t>
            </a:fld>
            <a:endParaRPr kumimoji="1" lang="zh-CN" altLang="en-US"/>
          </a:p>
        </p:txBody>
      </p:sp>
    </p:spTree>
    <p:extLst>
      <p:ext uri="{BB962C8B-B14F-4D97-AF65-F5344CB8AC3E}">
        <p14:creationId xmlns:p14="http://schemas.microsoft.com/office/powerpoint/2010/main" val="41155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2</a:t>
            </a:fld>
            <a:endParaRPr kumimoji="1" lang="zh-CN" altLang="en-US"/>
          </a:p>
        </p:txBody>
      </p:sp>
    </p:spTree>
    <p:extLst>
      <p:ext uri="{BB962C8B-B14F-4D97-AF65-F5344CB8AC3E}">
        <p14:creationId xmlns:p14="http://schemas.microsoft.com/office/powerpoint/2010/main" val="78693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This time we adopted MTCL Tree Search Algorithm as our base framework. While playing the game, we will input the current board state as the root node and construct the Game Tree as much as possible within a fixed period of time. In the phase of expansion, instead of choosing all possible moves, we will only select top 10 best moves as the children of the leaf node by applying the policy function, so that we can prevent to reach on those nodes which are less likely to lead to victory. After finishing construct the game tree, we will choose the move which maximize this function as our best move and update the root node for our search tree.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3</a:t>
            </a:fld>
            <a:endParaRPr kumimoji="1" lang="zh-CN" altLang="en-US"/>
          </a:p>
        </p:txBody>
      </p:sp>
    </p:spTree>
    <p:extLst>
      <p:ext uri="{BB962C8B-B14F-4D97-AF65-F5344CB8AC3E}">
        <p14:creationId xmlns:p14="http://schemas.microsoft.com/office/powerpoint/2010/main" val="351138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We considered each inverted triangle with three places as a training unit. We also expanded the board by adding four boundaries so that the shape is 13 x 13. Also, as each inverted triangle has 27 patterns, which is the 3 cube, we can have 27 channels for it. Finally, we encoded our board as an input with shape 12x12x27, which makes it easier to learn the cell adjacency because the goal of the hex is t</a:t>
            </a:r>
            <a:r>
              <a:rPr lang="en" altLang="zh-CN" b="0" i="0">
                <a:effectLst/>
                <a:latin typeface="Times New Roman" panose="02020603050405020304" pitchFamily="18" charset="0"/>
              </a:rPr>
              <a:t>o connect two opposite, and the cell adjacency is quite important.</a:t>
            </a:r>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4</a:t>
            </a:fld>
            <a:endParaRPr kumimoji="1" lang="zh-CN" altLang="en-US"/>
          </a:p>
        </p:txBody>
      </p:sp>
    </p:spTree>
    <p:extLst>
      <p:ext uri="{BB962C8B-B14F-4D97-AF65-F5344CB8AC3E}">
        <p14:creationId xmlns:p14="http://schemas.microsoft.com/office/powerpoint/2010/main" val="121423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Due to the defects of neural network</a:t>
            </a:r>
            <a:r>
              <a:rPr kumimoji="1" lang="zh-CN" altLang="en-US"/>
              <a:t> </a:t>
            </a:r>
            <a:r>
              <a:rPr kumimoji="1" lang="en-US" altLang="zh-CN"/>
              <a:t>, the first few steps often can not find a good point,</a:t>
            </a:r>
            <a:r>
              <a:rPr kumimoji="1" lang="zh-CN" altLang="en-US"/>
              <a:t> </a:t>
            </a:r>
            <a:r>
              <a:rPr kumimoji="1" lang="en-US" altLang="zh-CN"/>
              <a:t>so we set up some artificial strategies</a:t>
            </a:r>
          </a:p>
          <a:p>
            <a:r>
              <a:rPr kumimoji="1" lang="en-US" altLang="zh-CN"/>
              <a:t>If we are backhand, we can choose some special points (those that are very good for the situation) to swap</a:t>
            </a:r>
          </a:p>
          <a:p>
            <a:r>
              <a:rPr kumimoji="1" lang="en-US" altLang="zh-CN"/>
              <a:t>For</a:t>
            </a:r>
            <a:r>
              <a:rPr kumimoji="1" lang="zh-CN" altLang="en-US"/>
              <a:t> </a:t>
            </a:r>
            <a:r>
              <a:rPr kumimoji="1" lang="en-US" altLang="zh-CN"/>
              <a:t>the</a:t>
            </a:r>
            <a:r>
              <a:rPr kumimoji="1" lang="zh-CN" altLang="en-US"/>
              <a:t> </a:t>
            </a:r>
            <a:r>
              <a:rPr kumimoji="1" lang="en-US" altLang="zh-CN"/>
              <a:t>first</a:t>
            </a:r>
            <a:r>
              <a:rPr kumimoji="1" lang="zh-CN" altLang="en-US"/>
              <a:t> </a:t>
            </a:r>
            <a:r>
              <a:rPr kumimoji="1" lang="en-US" altLang="zh-CN"/>
              <a:t>3</a:t>
            </a:r>
            <a:r>
              <a:rPr kumimoji="1" lang="zh-CN" altLang="en-US"/>
              <a:t> </a:t>
            </a:r>
            <a:r>
              <a:rPr kumimoji="1" lang="en-US" altLang="zh-CN"/>
              <a:t>steps,</a:t>
            </a:r>
            <a:r>
              <a:rPr kumimoji="1" lang="zh-CN" altLang="en-US"/>
              <a:t> </a:t>
            </a:r>
            <a:r>
              <a:rPr kumimoji="1" lang="en-US" altLang="zh-CN"/>
              <a:t>we</a:t>
            </a:r>
            <a:r>
              <a:rPr kumimoji="1" lang="zh-CN" altLang="en-US"/>
              <a:t> </a:t>
            </a:r>
            <a:r>
              <a:rPr kumimoji="1" lang="en-US" altLang="zh-CN"/>
              <a:t>will</a:t>
            </a:r>
            <a:r>
              <a:rPr kumimoji="1" lang="zh-CN" altLang="en-US"/>
              <a:t> </a:t>
            </a:r>
            <a:r>
              <a:rPr kumimoji="1" lang="en-US" altLang="zh-CN"/>
              <a:t>choose</a:t>
            </a:r>
            <a:r>
              <a:rPr kumimoji="1" lang="zh-CN" altLang="en-US"/>
              <a:t> </a:t>
            </a:r>
            <a:r>
              <a:rPr kumimoji="1" lang="en-US" altLang="zh-CN"/>
              <a:t>virtual</a:t>
            </a:r>
            <a:r>
              <a:rPr kumimoji="1" lang="zh-CN" altLang="en-US"/>
              <a:t> </a:t>
            </a:r>
            <a:r>
              <a:rPr kumimoji="1" lang="en-US" altLang="zh-CN"/>
              <a:t>connection</a:t>
            </a:r>
            <a:r>
              <a:rPr kumimoji="1" lang="zh-CN" altLang="en-US"/>
              <a:t> </a:t>
            </a:r>
            <a:r>
              <a:rPr kumimoji="1" lang="en-US" altLang="zh-CN"/>
              <a:t>method</a:t>
            </a:r>
            <a:r>
              <a:rPr kumimoji="1" lang="zh-CN" altLang="en-US"/>
              <a:t> </a:t>
            </a:r>
            <a:r>
              <a:rPr kumimoji="1" lang="en-US" altLang="zh-CN"/>
              <a:t>in</a:t>
            </a:r>
            <a:r>
              <a:rPr kumimoji="1" lang="zh-CN" altLang="en-US"/>
              <a:t> </a:t>
            </a:r>
            <a:r>
              <a:rPr kumimoji="1" lang="en-US" altLang="zh-CN"/>
              <a:t>order</a:t>
            </a:r>
            <a:r>
              <a:rPr kumimoji="1" lang="zh-CN" altLang="en-US"/>
              <a:t> </a:t>
            </a:r>
            <a:r>
              <a:rPr kumimoji="1" lang="en-US" altLang="zh-CN"/>
              <a:t>to</a:t>
            </a:r>
            <a:r>
              <a:rPr kumimoji="1" lang="zh-CN" altLang="en-US"/>
              <a:t> </a:t>
            </a:r>
            <a:r>
              <a:rPr kumimoji="1" lang="en-US" altLang="zh-CN" b="0" i="0" u="none" strike="noStrike">
                <a:solidFill>
                  <a:srgbClr val="101214"/>
                </a:solidFill>
                <a:effectLst/>
                <a:latin typeface="PingFang SC" panose="020B0400000000000000" pitchFamily="34" charset="-122"/>
                <a:ea typeface="PingFang SC" panose="020B0400000000000000" pitchFamily="34" charset="-122"/>
              </a:rPr>
              <a:t>g</a:t>
            </a:r>
            <a:r>
              <a:rPr lang="en-US" altLang="zh-CN" b="0" i="0" u="none" strike="noStrike">
                <a:solidFill>
                  <a:srgbClr val="101214"/>
                </a:solidFill>
                <a:effectLst/>
                <a:latin typeface="PingFang SC" panose="020B0400000000000000" pitchFamily="34" charset="-122"/>
                <a:ea typeface="PingFang SC" panose="020B0400000000000000" pitchFamily="34" charset="-122"/>
              </a:rPr>
              <a:t>et a good start.</a:t>
            </a:r>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6</a:t>
            </a:fld>
            <a:endParaRPr kumimoji="1" lang="zh-CN" altLang="en-US"/>
          </a:p>
        </p:txBody>
      </p:sp>
    </p:spTree>
    <p:extLst>
      <p:ext uri="{BB962C8B-B14F-4D97-AF65-F5344CB8AC3E}">
        <p14:creationId xmlns:p14="http://schemas.microsoft.com/office/powerpoint/2010/main" val="138250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This is the architecture of our CNN model used in policy learning. The only difference is that we changed the dimension of the output to 122. The first 121 number is the possibility to move in our board, and the last 1 number is the possibility to swap when there is a chance to swap at the beginning.</a:t>
            </a:r>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8</a:t>
            </a:fld>
            <a:endParaRPr kumimoji="1" lang="zh-CN" altLang="en-US"/>
          </a:p>
        </p:txBody>
      </p:sp>
    </p:spTree>
    <p:extLst>
      <p:ext uri="{BB962C8B-B14F-4D97-AF65-F5344CB8AC3E}">
        <p14:creationId xmlns:p14="http://schemas.microsoft.com/office/powerpoint/2010/main" val="152944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等线"/>
                <a:ea typeface="等线"/>
                <a:cs typeface="Times New Roman" panose="02020603050405020304" pitchFamily="18" charset="0"/>
              </a:rPr>
              <a:t>To evaluate our model performance, we use it to play Hex games against different level of agents, each agent plays 20 games, and then calculate winning percentage. When competed with level 1 agent, we won 90 percent of the games. But unfortunately, </a:t>
            </a:r>
            <a:r>
              <a:rPr lang="en-US" altLang="zh-CN" sz="1800">
                <a:latin typeface="等线"/>
                <a:ea typeface="等线"/>
                <a:cs typeface="Times New Roman" panose="02020603050405020304" pitchFamily="18" charset="0"/>
              </a:rPr>
              <a:t>level 2 and level 3 agents are strategy-based, and our</a:t>
            </a:r>
            <a:r>
              <a:rPr lang="en-US" altLang="zh-CN" sz="1800">
                <a:effectLst/>
                <a:latin typeface="等线"/>
                <a:ea typeface="等线"/>
                <a:cs typeface="Times New Roman" panose="02020603050405020304" pitchFamily="18" charset="0"/>
              </a:rPr>
              <a:t> model seems not suitable for </a:t>
            </a:r>
            <a:r>
              <a:rPr lang="en-US" altLang="zh-CN" sz="1800">
                <a:latin typeface="等线"/>
                <a:ea typeface="等线"/>
                <a:cs typeface="Times New Roman" panose="02020603050405020304" pitchFamily="18" charset="0"/>
              </a:rPr>
              <a:t>competing this kind</a:t>
            </a:r>
            <a:r>
              <a:rPr lang="en-US" altLang="zh-CN" sz="1800">
                <a:effectLst/>
                <a:latin typeface="等线"/>
                <a:ea typeface="等线"/>
                <a:cs typeface="Times New Roman" panose="02020603050405020304" pitchFamily="18" charset="0"/>
              </a:rPr>
              <a:t> </a:t>
            </a:r>
            <a:r>
              <a:rPr lang="en-US" altLang="zh-CN" sz="1800">
                <a:latin typeface="等线"/>
                <a:ea typeface="等线"/>
                <a:cs typeface="Times New Roman" panose="02020603050405020304" pitchFamily="18" charset="0"/>
              </a:rPr>
              <a:t>of </a:t>
            </a:r>
            <a:r>
              <a:rPr lang="en-US" altLang="zh-CN" sz="1800">
                <a:effectLst/>
                <a:latin typeface="等线"/>
                <a:ea typeface="等线"/>
                <a:cs typeface="Times New Roman" panose="02020603050405020304" pitchFamily="18" charset="0"/>
              </a:rPr>
              <a:t>model. when playing </a:t>
            </a:r>
            <a:r>
              <a:rPr lang="en-US" altLang="zh-CN" sz="1800">
                <a:latin typeface="等线"/>
                <a:ea typeface="等线"/>
                <a:cs typeface="Times New Roman" panose="02020603050405020304" pitchFamily="18" charset="0"/>
              </a:rPr>
              <a:t>with</a:t>
            </a:r>
            <a:r>
              <a:rPr lang="en-US" altLang="zh-CN" sz="1800">
                <a:effectLst/>
                <a:latin typeface="等线"/>
                <a:ea typeface="等线"/>
                <a:cs typeface="Times New Roman" panose="02020603050405020304" pitchFamily="18" charset="0"/>
              </a:rPr>
              <a:t> level 2 agent, the winning percentage was down to 35 percent. And we only got 5 percent winning percentage when playing with level 3 agent. However, we forecast our model can perform well with Neural Network – based model.</a:t>
            </a:r>
            <a:endParaRPr lang="zh-CN" altLang="en-US">
              <a:latin typeface="等线"/>
              <a:ea typeface="等线"/>
            </a:endParaRPr>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9</a:t>
            </a:fld>
            <a:endParaRPr kumimoji="1" lang="zh-CN" altLang="en-US"/>
          </a:p>
        </p:txBody>
      </p:sp>
    </p:spTree>
    <p:extLst>
      <p:ext uri="{BB962C8B-B14F-4D97-AF65-F5344CB8AC3E}">
        <p14:creationId xmlns:p14="http://schemas.microsoft.com/office/powerpoint/2010/main" val="334792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10</a:t>
            </a:fld>
            <a:endParaRPr kumimoji="1" lang="zh-CN" altLang="en-US"/>
          </a:p>
        </p:txBody>
      </p:sp>
    </p:spTree>
    <p:extLst>
      <p:ext uri="{BB962C8B-B14F-4D97-AF65-F5344CB8AC3E}">
        <p14:creationId xmlns:p14="http://schemas.microsoft.com/office/powerpoint/2010/main" val="14846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These are some really good agents we found in </a:t>
            </a:r>
            <a:r>
              <a:rPr kumimoji="1" lang="en-US" altLang="zh-CN" err="1"/>
              <a:t>Hexwiki</a:t>
            </a:r>
            <a:r>
              <a:rPr kumimoji="1" lang="en-US" altLang="zh-CN"/>
              <a:t>. As tomorrow is the deadline of this project, we cannot make a significant progress on it anymore. But since we put a lot of effort on this project and found that is an interesting game, we will continue to improve our models and believe that in the future, we can defeat</a:t>
            </a:r>
            <a:r>
              <a:rPr kumimoji="1" lang="zh-CN" altLang="en-US"/>
              <a:t> </a:t>
            </a:r>
            <a:r>
              <a:rPr kumimoji="1" lang="en-US" altLang="zh-CN"/>
              <a:t>these powerful agents!</a:t>
            </a:r>
            <a:endParaRPr kumimoji="1" lang="zh-CN" altLang="en-US"/>
          </a:p>
        </p:txBody>
      </p:sp>
      <p:sp>
        <p:nvSpPr>
          <p:cNvPr id="4" name="灯片编号占位符 3"/>
          <p:cNvSpPr>
            <a:spLocks noGrp="1"/>
          </p:cNvSpPr>
          <p:nvPr>
            <p:ph type="sldNum" sz="quarter" idx="5"/>
          </p:nvPr>
        </p:nvSpPr>
        <p:spPr/>
        <p:txBody>
          <a:bodyPr/>
          <a:lstStyle/>
          <a:p>
            <a:fld id="{A062D5AF-1C87-0241-A665-66551DD8E554}" type="slidenum">
              <a:rPr kumimoji="1" lang="zh-CN" altLang="en-US" smtClean="0"/>
              <a:t>11</a:t>
            </a:fld>
            <a:endParaRPr kumimoji="1" lang="zh-CN" altLang="en-US"/>
          </a:p>
        </p:txBody>
      </p:sp>
    </p:spTree>
    <p:extLst>
      <p:ext uri="{BB962C8B-B14F-4D97-AF65-F5344CB8AC3E}">
        <p14:creationId xmlns:p14="http://schemas.microsoft.com/office/powerpoint/2010/main" val="110699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85584D-7D79-4248-9986-4CA35242F944}" type="datetimeFigureOut">
              <a:rPr lang="en-US" smtClean="0"/>
              <a:t>12/15/22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958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
        <p:nvSpPr>
          <p:cNvPr id="162" name="矩形 161"/>
          <p:cNvSpPr/>
          <p:nvPr/>
        </p:nvSpPr>
        <p:spPr>
          <a:xfrm>
            <a:off x="0" y="0"/>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p:cNvGrpSpPr/>
          <p:nvPr/>
        </p:nvGrpSpPr>
        <p:grpSpPr>
          <a:xfrm>
            <a:off x="320040" y="-2036337"/>
            <a:ext cx="11551920" cy="10930674"/>
            <a:chOff x="748090" y="-2524465"/>
            <a:chExt cx="20264284" cy="16144683"/>
          </a:xfrm>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05278" y="632782"/>
            <a:ext cx="11383477" cy="5591117"/>
            <a:chOff x="104976" y="485224"/>
            <a:chExt cx="11984188" cy="5886162"/>
          </a:xfrm>
          <a:solidFill>
            <a:schemeClr val="tx1">
              <a:lumMod val="65000"/>
              <a:lumOff val="35000"/>
            </a:schemeClr>
          </a:solidFill>
        </p:grpSpPr>
        <p:grpSp>
          <p:nvGrpSpPr>
            <p:cNvPr id="3" name="组合 2"/>
            <p:cNvGrpSpPr/>
            <p:nvPr/>
          </p:nvGrpSpPr>
          <p:grpSpPr>
            <a:xfrm>
              <a:off x="104976" y="485224"/>
              <a:ext cx="36000" cy="5886162"/>
              <a:chOff x="89736" y="474489"/>
              <a:chExt cx="36000" cy="5886162"/>
            </a:xfrm>
            <a:grpFill/>
          </p:grpSpPr>
          <p:sp>
            <p:nvSpPr>
              <p:cNvPr id="2" name="椭圆 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807811" y="485224"/>
              <a:ext cx="36000" cy="5886162"/>
              <a:chOff x="89736" y="474489"/>
              <a:chExt cx="36000" cy="5886162"/>
            </a:xfrm>
            <a:grpFill/>
          </p:grpSpPr>
          <p:sp>
            <p:nvSpPr>
              <p:cNvPr id="55" name="椭圆 54"/>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1510646" y="485224"/>
              <a:ext cx="36000" cy="5886162"/>
              <a:chOff x="89736" y="474489"/>
              <a:chExt cx="36000" cy="5886162"/>
            </a:xfrm>
            <a:grpFill/>
          </p:grpSpPr>
          <p:sp>
            <p:nvSpPr>
              <p:cNvPr id="66" name="椭圆 65"/>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213481" y="485224"/>
              <a:ext cx="36000" cy="5886162"/>
              <a:chOff x="89736" y="474489"/>
              <a:chExt cx="36000" cy="5886162"/>
            </a:xfrm>
            <a:grpFill/>
          </p:grpSpPr>
          <p:sp>
            <p:nvSpPr>
              <p:cNvPr id="77" name="椭圆 76"/>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2916316" y="485224"/>
              <a:ext cx="36000" cy="5886162"/>
              <a:chOff x="89736" y="474489"/>
              <a:chExt cx="36000" cy="5886162"/>
            </a:xfrm>
            <a:grpFill/>
          </p:grpSpPr>
          <p:sp>
            <p:nvSpPr>
              <p:cNvPr id="88" name="椭圆 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3619151" y="485224"/>
              <a:ext cx="36000" cy="5886162"/>
              <a:chOff x="89736" y="474489"/>
              <a:chExt cx="36000" cy="5886162"/>
            </a:xfrm>
            <a:grpFill/>
          </p:grpSpPr>
          <p:sp>
            <p:nvSpPr>
              <p:cNvPr id="99" name="椭圆 98"/>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4321986" y="485224"/>
              <a:ext cx="36000" cy="5886162"/>
              <a:chOff x="89736" y="474489"/>
              <a:chExt cx="36000" cy="5886162"/>
            </a:xfrm>
            <a:grpFill/>
          </p:grpSpPr>
          <p:sp>
            <p:nvSpPr>
              <p:cNvPr id="110" name="椭圆 10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5024821" y="485224"/>
              <a:ext cx="36000" cy="5886162"/>
              <a:chOff x="89736" y="474489"/>
              <a:chExt cx="36000" cy="5886162"/>
            </a:xfrm>
            <a:grpFill/>
          </p:grpSpPr>
          <p:sp>
            <p:nvSpPr>
              <p:cNvPr id="121" name="椭圆 120"/>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p:cNvGrpSpPr/>
            <p:nvPr/>
          </p:nvGrpSpPr>
          <p:grpSpPr>
            <a:xfrm>
              <a:off x="5727656" y="485224"/>
              <a:ext cx="36000" cy="5886162"/>
              <a:chOff x="89736" y="474489"/>
              <a:chExt cx="36000" cy="5886162"/>
            </a:xfrm>
            <a:grpFill/>
          </p:grpSpPr>
          <p:sp>
            <p:nvSpPr>
              <p:cNvPr id="173" name="椭圆 172"/>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组合 182"/>
            <p:cNvGrpSpPr/>
            <p:nvPr/>
          </p:nvGrpSpPr>
          <p:grpSpPr>
            <a:xfrm>
              <a:off x="6430491" y="485224"/>
              <a:ext cx="36000" cy="5886162"/>
              <a:chOff x="89736" y="474489"/>
              <a:chExt cx="36000" cy="5886162"/>
            </a:xfrm>
            <a:grpFill/>
          </p:grpSpPr>
          <p:sp>
            <p:nvSpPr>
              <p:cNvPr id="184" name="椭圆 1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7133326" y="485224"/>
              <a:ext cx="36000" cy="5886162"/>
              <a:chOff x="89736" y="474489"/>
              <a:chExt cx="36000" cy="5886162"/>
            </a:xfrm>
            <a:grpFill/>
          </p:grpSpPr>
          <p:sp>
            <p:nvSpPr>
              <p:cNvPr id="195" name="椭圆 194"/>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7836161" y="485224"/>
              <a:ext cx="36000" cy="5886162"/>
              <a:chOff x="89736" y="474489"/>
              <a:chExt cx="36000" cy="5886162"/>
            </a:xfrm>
            <a:grpFill/>
          </p:grpSpPr>
          <p:sp>
            <p:nvSpPr>
              <p:cNvPr id="206" name="椭圆 205"/>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8538996" y="485224"/>
              <a:ext cx="36000" cy="5886162"/>
              <a:chOff x="89736" y="474489"/>
              <a:chExt cx="36000" cy="5886162"/>
            </a:xfrm>
            <a:grpFill/>
          </p:grpSpPr>
          <p:sp>
            <p:nvSpPr>
              <p:cNvPr id="217" name="椭圆 216"/>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 name="组合 226"/>
            <p:cNvGrpSpPr/>
            <p:nvPr/>
          </p:nvGrpSpPr>
          <p:grpSpPr>
            <a:xfrm>
              <a:off x="9241831" y="485224"/>
              <a:ext cx="36000" cy="5886162"/>
              <a:chOff x="89736" y="474489"/>
              <a:chExt cx="36000" cy="5886162"/>
            </a:xfrm>
            <a:grpFill/>
          </p:grpSpPr>
          <p:sp>
            <p:nvSpPr>
              <p:cNvPr id="228" name="椭圆 2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9944666" y="485224"/>
              <a:ext cx="36000" cy="5886162"/>
              <a:chOff x="89736" y="474489"/>
              <a:chExt cx="36000" cy="5886162"/>
            </a:xfrm>
            <a:grpFill/>
          </p:grpSpPr>
          <p:sp>
            <p:nvSpPr>
              <p:cNvPr id="239" name="椭圆 238"/>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9" name="组合 248"/>
            <p:cNvGrpSpPr/>
            <p:nvPr/>
          </p:nvGrpSpPr>
          <p:grpSpPr>
            <a:xfrm>
              <a:off x="10647501" y="485224"/>
              <a:ext cx="36000" cy="5886162"/>
              <a:chOff x="89736" y="474489"/>
              <a:chExt cx="36000" cy="5886162"/>
            </a:xfrm>
            <a:grpFill/>
          </p:grpSpPr>
          <p:sp>
            <p:nvSpPr>
              <p:cNvPr id="250" name="椭圆 24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0" name="组合 259"/>
            <p:cNvGrpSpPr/>
            <p:nvPr/>
          </p:nvGrpSpPr>
          <p:grpSpPr>
            <a:xfrm>
              <a:off x="12053164" y="485224"/>
              <a:ext cx="36000" cy="5886162"/>
              <a:chOff x="89736" y="474489"/>
              <a:chExt cx="36000" cy="5886162"/>
            </a:xfrm>
            <a:grpFill/>
          </p:grpSpPr>
          <p:sp>
            <p:nvSpPr>
              <p:cNvPr id="261" name="椭圆 260"/>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1" name="组合 270"/>
            <p:cNvGrpSpPr/>
            <p:nvPr/>
          </p:nvGrpSpPr>
          <p:grpSpPr>
            <a:xfrm>
              <a:off x="11350336" y="485224"/>
              <a:ext cx="36000" cy="5886162"/>
              <a:chOff x="89736" y="474489"/>
              <a:chExt cx="36000" cy="5886162"/>
            </a:xfrm>
            <a:grpFill/>
          </p:grpSpPr>
          <p:sp>
            <p:nvSpPr>
              <p:cNvPr id="272" name="椭圆 27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7986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标题和内容">
    <p:bg>
      <p:bgPr>
        <a:gradFill flip="none" rotWithShape="1">
          <a:gsLst>
            <a:gs pos="0">
              <a:srgbClr val="050537"/>
            </a:gs>
            <a:gs pos="46000">
              <a:srgbClr val="180F3A"/>
            </a:gs>
            <a:gs pos="84000">
              <a:srgbClr val="4A113C"/>
            </a:gs>
          </a:gsLst>
          <a:lin ang="19200000" scaled="0"/>
          <a:tileRect/>
        </a:gradFill>
        <a:effectLst/>
      </p:bgPr>
    </p:bg>
    <p:spTree>
      <p:nvGrpSpPr>
        <p:cNvPr id="1" name=""/>
        <p:cNvGrpSpPr/>
        <p:nvPr/>
      </p:nvGrpSpPr>
      <p:grpSpPr>
        <a:xfrm>
          <a:off x="0" y="0"/>
          <a:ext cx="0" cy="0"/>
          <a:chOff x="0" y="0"/>
          <a:chExt cx="0" cy="0"/>
        </a:xfrm>
      </p:grpSpPr>
      <p:grpSp>
        <p:nvGrpSpPr>
          <p:cNvPr id="366" name="组合 365"/>
          <p:cNvGrpSpPr/>
          <p:nvPr/>
        </p:nvGrpSpPr>
        <p:grpSpPr>
          <a:xfrm>
            <a:off x="320041" y="-2036337"/>
            <a:ext cx="11551920" cy="10930674"/>
            <a:chOff x="748091" y="-2524465"/>
            <a:chExt cx="20264284" cy="16144683"/>
          </a:xfrm>
        </p:grpSpPr>
        <p:grpSp>
          <p:nvGrpSpPr>
            <p:cNvPr id="367" name="组合 366"/>
            <p:cNvGrpSpPr/>
            <p:nvPr/>
          </p:nvGrpSpPr>
          <p:grpSpPr>
            <a:xfrm>
              <a:off x="924742" y="-2524465"/>
              <a:ext cx="19910979" cy="16144683"/>
              <a:chOff x="319314" y="0"/>
              <a:chExt cx="11451771" cy="7503886"/>
            </a:xfrm>
          </p:grpSpPr>
          <p:cxnSp>
            <p:nvCxnSpPr>
              <p:cNvPr id="387" name="直接连接符 386"/>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0" name="直接连接符 399"/>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368" name="组合 367"/>
            <p:cNvGrpSpPr/>
            <p:nvPr/>
          </p:nvGrpSpPr>
          <p:grpSpPr>
            <a:xfrm rot="5400000">
              <a:off x="3118510" y="-4584266"/>
              <a:ext cx="15523445" cy="20264284"/>
              <a:chOff x="319314" y="0"/>
              <a:chExt cx="11451771" cy="7503886"/>
            </a:xfrm>
          </p:grpSpPr>
          <p:cxnSp>
            <p:nvCxnSpPr>
              <p:cNvPr id="369" name="直接连接符 368"/>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05" name="组合 404"/>
          <p:cNvGrpSpPr/>
          <p:nvPr/>
        </p:nvGrpSpPr>
        <p:grpSpPr>
          <a:xfrm>
            <a:off x="405278" y="632782"/>
            <a:ext cx="11383477" cy="5591117"/>
            <a:chOff x="104976" y="485224"/>
            <a:chExt cx="11984188" cy="5886162"/>
          </a:xfrm>
          <a:solidFill>
            <a:schemeClr val="tx1">
              <a:lumMod val="65000"/>
              <a:lumOff val="35000"/>
            </a:schemeClr>
          </a:solidFill>
        </p:grpSpPr>
        <p:grpSp>
          <p:nvGrpSpPr>
            <p:cNvPr id="406" name="组合 405"/>
            <p:cNvGrpSpPr/>
            <p:nvPr/>
          </p:nvGrpSpPr>
          <p:grpSpPr>
            <a:xfrm>
              <a:off x="104976" y="485224"/>
              <a:ext cx="36000" cy="5886162"/>
              <a:chOff x="89736" y="474489"/>
              <a:chExt cx="36000" cy="5886162"/>
            </a:xfrm>
            <a:grpFill/>
          </p:grpSpPr>
          <p:sp>
            <p:nvSpPr>
              <p:cNvPr id="594" name="椭圆 59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7" name="组合 406"/>
            <p:cNvGrpSpPr/>
            <p:nvPr/>
          </p:nvGrpSpPr>
          <p:grpSpPr>
            <a:xfrm>
              <a:off x="807811" y="485224"/>
              <a:ext cx="36000" cy="5886162"/>
              <a:chOff x="89736" y="474489"/>
              <a:chExt cx="36000" cy="5886162"/>
            </a:xfrm>
            <a:grpFill/>
          </p:grpSpPr>
          <p:sp>
            <p:nvSpPr>
              <p:cNvPr id="584" name="椭圆 5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8" name="组合 407"/>
            <p:cNvGrpSpPr/>
            <p:nvPr/>
          </p:nvGrpSpPr>
          <p:grpSpPr>
            <a:xfrm>
              <a:off x="1510646" y="485224"/>
              <a:ext cx="36000" cy="5886162"/>
              <a:chOff x="89736" y="474489"/>
              <a:chExt cx="36000" cy="5886162"/>
            </a:xfrm>
            <a:grpFill/>
          </p:grpSpPr>
          <p:sp>
            <p:nvSpPr>
              <p:cNvPr id="574" name="椭圆 57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9" name="组合 408"/>
            <p:cNvGrpSpPr/>
            <p:nvPr/>
          </p:nvGrpSpPr>
          <p:grpSpPr>
            <a:xfrm>
              <a:off x="2213481" y="485224"/>
              <a:ext cx="36000" cy="5886162"/>
              <a:chOff x="89736" y="474489"/>
              <a:chExt cx="36000" cy="5886162"/>
            </a:xfrm>
            <a:grpFill/>
          </p:grpSpPr>
          <p:sp>
            <p:nvSpPr>
              <p:cNvPr id="564" name="椭圆 56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0" name="组合 409"/>
            <p:cNvGrpSpPr/>
            <p:nvPr/>
          </p:nvGrpSpPr>
          <p:grpSpPr>
            <a:xfrm>
              <a:off x="2916316" y="485224"/>
              <a:ext cx="36000" cy="5886162"/>
              <a:chOff x="89736" y="474489"/>
              <a:chExt cx="36000" cy="5886162"/>
            </a:xfrm>
            <a:grpFill/>
          </p:grpSpPr>
          <p:sp>
            <p:nvSpPr>
              <p:cNvPr id="554" name="椭圆 55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1" name="组合 410"/>
            <p:cNvGrpSpPr/>
            <p:nvPr/>
          </p:nvGrpSpPr>
          <p:grpSpPr>
            <a:xfrm>
              <a:off x="3619151" y="485224"/>
              <a:ext cx="36000" cy="5886162"/>
              <a:chOff x="89736" y="474489"/>
              <a:chExt cx="36000" cy="5886162"/>
            </a:xfrm>
            <a:grpFill/>
          </p:grpSpPr>
          <p:sp>
            <p:nvSpPr>
              <p:cNvPr id="544" name="椭圆 54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2" name="组合 411"/>
            <p:cNvGrpSpPr/>
            <p:nvPr/>
          </p:nvGrpSpPr>
          <p:grpSpPr>
            <a:xfrm>
              <a:off x="4321986" y="485224"/>
              <a:ext cx="36000" cy="5886162"/>
              <a:chOff x="89736" y="474489"/>
              <a:chExt cx="36000" cy="5886162"/>
            </a:xfrm>
            <a:grpFill/>
          </p:grpSpPr>
          <p:sp>
            <p:nvSpPr>
              <p:cNvPr id="534" name="椭圆 53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3" name="组合 412"/>
            <p:cNvGrpSpPr/>
            <p:nvPr/>
          </p:nvGrpSpPr>
          <p:grpSpPr>
            <a:xfrm>
              <a:off x="5024821" y="485224"/>
              <a:ext cx="36000" cy="5886162"/>
              <a:chOff x="89736" y="474489"/>
              <a:chExt cx="36000" cy="5886162"/>
            </a:xfrm>
            <a:grpFill/>
          </p:grpSpPr>
          <p:sp>
            <p:nvSpPr>
              <p:cNvPr id="524" name="椭圆 52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4" name="组合 413"/>
            <p:cNvGrpSpPr/>
            <p:nvPr/>
          </p:nvGrpSpPr>
          <p:grpSpPr>
            <a:xfrm>
              <a:off x="5727656" y="485224"/>
              <a:ext cx="36000" cy="5886162"/>
              <a:chOff x="89736" y="474489"/>
              <a:chExt cx="36000" cy="5886162"/>
            </a:xfrm>
            <a:grpFill/>
          </p:grpSpPr>
          <p:sp>
            <p:nvSpPr>
              <p:cNvPr id="514" name="椭圆 51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5" name="组合 414"/>
            <p:cNvGrpSpPr/>
            <p:nvPr/>
          </p:nvGrpSpPr>
          <p:grpSpPr>
            <a:xfrm>
              <a:off x="6430491" y="485224"/>
              <a:ext cx="36000" cy="5886162"/>
              <a:chOff x="89736" y="474489"/>
              <a:chExt cx="36000" cy="5886162"/>
            </a:xfrm>
            <a:grpFill/>
          </p:grpSpPr>
          <p:sp>
            <p:nvSpPr>
              <p:cNvPr id="504" name="椭圆 50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6" name="组合 415"/>
            <p:cNvGrpSpPr/>
            <p:nvPr/>
          </p:nvGrpSpPr>
          <p:grpSpPr>
            <a:xfrm>
              <a:off x="7133326" y="485224"/>
              <a:ext cx="36000" cy="5886162"/>
              <a:chOff x="89736" y="474489"/>
              <a:chExt cx="36000" cy="5886162"/>
            </a:xfrm>
            <a:grpFill/>
          </p:grpSpPr>
          <p:sp>
            <p:nvSpPr>
              <p:cNvPr id="494" name="椭圆 49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7" name="组合 416"/>
            <p:cNvGrpSpPr/>
            <p:nvPr/>
          </p:nvGrpSpPr>
          <p:grpSpPr>
            <a:xfrm>
              <a:off x="7836161" y="485224"/>
              <a:ext cx="36000" cy="5886162"/>
              <a:chOff x="89736" y="474489"/>
              <a:chExt cx="36000" cy="5886162"/>
            </a:xfrm>
            <a:grpFill/>
          </p:grpSpPr>
          <p:sp>
            <p:nvSpPr>
              <p:cNvPr id="484" name="椭圆 4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8" name="组合 417"/>
            <p:cNvGrpSpPr/>
            <p:nvPr/>
          </p:nvGrpSpPr>
          <p:grpSpPr>
            <a:xfrm>
              <a:off x="8538996" y="485224"/>
              <a:ext cx="36000" cy="5886162"/>
              <a:chOff x="89736" y="474489"/>
              <a:chExt cx="36000" cy="5886162"/>
            </a:xfrm>
            <a:grpFill/>
          </p:grpSpPr>
          <p:sp>
            <p:nvSpPr>
              <p:cNvPr id="474" name="椭圆 47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9" name="组合 418"/>
            <p:cNvGrpSpPr/>
            <p:nvPr/>
          </p:nvGrpSpPr>
          <p:grpSpPr>
            <a:xfrm>
              <a:off x="9241831" y="485224"/>
              <a:ext cx="36000" cy="5886162"/>
              <a:chOff x="89736" y="474489"/>
              <a:chExt cx="36000" cy="5886162"/>
            </a:xfrm>
            <a:grpFill/>
          </p:grpSpPr>
          <p:sp>
            <p:nvSpPr>
              <p:cNvPr id="464" name="椭圆 46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0" name="组合 419"/>
            <p:cNvGrpSpPr/>
            <p:nvPr/>
          </p:nvGrpSpPr>
          <p:grpSpPr>
            <a:xfrm>
              <a:off x="9944666" y="485224"/>
              <a:ext cx="36000" cy="5886162"/>
              <a:chOff x="89736" y="474489"/>
              <a:chExt cx="36000" cy="5886162"/>
            </a:xfrm>
            <a:grpFill/>
          </p:grpSpPr>
          <p:sp>
            <p:nvSpPr>
              <p:cNvPr id="454" name="椭圆 45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1" name="组合 420"/>
            <p:cNvGrpSpPr/>
            <p:nvPr/>
          </p:nvGrpSpPr>
          <p:grpSpPr>
            <a:xfrm>
              <a:off x="10647501" y="485224"/>
              <a:ext cx="36000" cy="5886162"/>
              <a:chOff x="89736" y="474489"/>
              <a:chExt cx="36000" cy="5886162"/>
            </a:xfrm>
            <a:grpFill/>
          </p:grpSpPr>
          <p:sp>
            <p:nvSpPr>
              <p:cNvPr id="444" name="椭圆 44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2" name="组合 421"/>
            <p:cNvGrpSpPr/>
            <p:nvPr/>
          </p:nvGrpSpPr>
          <p:grpSpPr>
            <a:xfrm>
              <a:off x="12053164" y="485224"/>
              <a:ext cx="36000" cy="5886162"/>
              <a:chOff x="89736" y="474489"/>
              <a:chExt cx="36000" cy="5886162"/>
            </a:xfrm>
            <a:grpFill/>
          </p:grpSpPr>
          <p:sp>
            <p:nvSpPr>
              <p:cNvPr id="434" name="椭圆 43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3" name="组合 422"/>
            <p:cNvGrpSpPr/>
            <p:nvPr/>
          </p:nvGrpSpPr>
          <p:grpSpPr>
            <a:xfrm>
              <a:off x="11350336" y="485224"/>
              <a:ext cx="36000" cy="5886162"/>
              <a:chOff x="89736" y="474489"/>
              <a:chExt cx="36000" cy="5886162"/>
            </a:xfrm>
            <a:grpFill/>
          </p:grpSpPr>
          <p:sp>
            <p:nvSpPr>
              <p:cNvPr id="424" name="椭圆 42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3" name="椭圆 72"/>
          <p:cNvSpPr/>
          <p:nvPr/>
        </p:nvSpPr>
        <p:spPr>
          <a:xfrm rot="176448">
            <a:off x="9025509" y="1380026"/>
            <a:ext cx="296188" cy="357071"/>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76448">
            <a:off x="9406009" y="1504973"/>
            <a:ext cx="165964" cy="20007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21361236">
            <a:off x="9340025" y="1593391"/>
            <a:ext cx="112043" cy="11266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19976448">
            <a:off x="8887479" y="1820148"/>
            <a:ext cx="296188" cy="357071"/>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19976448">
            <a:off x="9248949" y="1781178"/>
            <a:ext cx="165964" cy="20007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19561236">
            <a:off x="9217772" y="1910078"/>
            <a:ext cx="112043" cy="11266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2291856" flipH="1">
            <a:off x="9261908" y="1661756"/>
            <a:ext cx="296188" cy="357071"/>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2291856" flipH="1">
            <a:off x="9035625" y="1635072"/>
            <a:ext cx="78223" cy="9430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2707068" flipH="1">
            <a:off x="9141833" y="1743737"/>
            <a:ext cx="81129" cy="8157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234152">
            <a:off x="8820131" y="2118832"/>
            <a:ext cx="232433" cy="2324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234152">
            <a:off x="9074502" y="2530125"/>
            <a:ext cx="193169" cy="19316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rot="1234152">
            <a:off x="9147742" y="2241771"/>
            <a:ext cx="232433" cy="2324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rot="18334152">
            <a:off x="9079704" y="2357197"/>
            <a:ext cx="55428" cy="680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234152">
            <a:off x="9084625" y="2389336"/>
            <a:ext cx="189524" cy="18952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502701">
            <a:off x="8987468" y="2196354"/>
            <a:ext cx="232433" cy="232433"/>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234152">
            <a:off x="9008508" y="2290276"/>
            <a:ext cx="332449" cy="33244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21261684">
            <a:off x="9143607" y="2120926"/>
            <a:ext cx="72200" cy="886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839080">
            <a:off x="9214472" y="2432854"/>
            <a:ext cx="91476" cy="1336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8334152">
            <a:off x="9296488" y="2092778"/>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8334152">
            <a:off x="9240120" y="2218091"/>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6550902">
            <a:off x="8934339" y="2362704"/>
            <a:ext cx="296188" cy="35707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6550902">
            <a:off x="8866648" y="2731011"/>
            <a:ext cx="165964" cy="20007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6135690">
            <a:off x="8876677" y="2672982"/>
            <a:ext cx="112043" cy="11266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0466310" flipH="1">
            <a:off x="9233907" y="2749741"/>
            <a:ext cx="78223" cy="9430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0881522" flipH="1">
            <a:off x="9083941" y="2756677"/>
            <a:ext cx="81129" cy="8157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9408606">
            <a:off x="8874405" y="2185681"/>
            <a:ext cx="232433" cy="2324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9408606">
            <a:off x="8453612" y="2084787"/>
            <a:ext cx="193169" cy="19316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9408606">
            <a:off x="8552758" y="2323473"/>
            <a:ext cx="232433" cy="2324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4908606">
            <a:off x="8731328" y="2273369"/>
            <a:ext cx="55428" cy="680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9408606">
            <a:off x="8548073" y="2195351"/>
            <a:ext cx="189524" cy="18952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8677155">
            <a:off x="8699929" y="2245426"/>
            <a:ext cx="232433" cy="232433"/>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rot="9408606">
            <a:off x="8499061" y="2140602"/>
            <a:ext cx="332449" cy="33244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7836138">
            <a:off x="8827019" y="2476274"/>
            <a:ext cx="72200" cy="886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rot="10013534">
            <a:off x="8527938" y="2267913"/>
            <a:ext cx="91476" cy="1336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4908606">
            <a:off x="8773895" y="2623283"/>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4908606">
            <a:off x="8727938" y="2493788"/>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7775658">
            <a:off x="8408241" y="2677274"/>
            <a:ext cx="206496" cy="2489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7360446">
            <a:off x="8447089" y="2859874"/>
            <a:ext cx="139407" cy="140174"/>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76448">
            <a:off x="9428625" y="2008446"/>
            <a:ext cx="296188" cy="357071"/>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76448">
            <a:off x="9809124" y="2133394"/>
            <a:ext cx="165964" cy="20007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21361236">
            <a:off x="9743141" y="2221811"/>
            <a:ext cx="112043" cy="11266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9976448">
            <a:off x="9290595" y="2448568"/>
            <a:ext cx="296188" cy="357071"/>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rot="19976448">
            <a:off x="9652065" y="2409599"/>
            <a:ext cx="165964" cy="20007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rot="19561236">
            <a:off x="9620888" y="2538498"/>
            <a:ext cx="112043" cy="11266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rot="2291856" flipH="1">
            <a:off x="9438741" y="2263492"/>
            <a:ext cx="78223" cy="9430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2707068" flipH="1">
            <a:off x="9544949" y="2372157"/>
            <a:ext cx="81129" cy="8157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rot="1234152">
            <a:off x="9223247" y="2747252"/>
            <a:ext cx="232433" cy="2324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8334152">
            <a:off x="9482820" y="2985617"/>
            <a:ext cx="55428" cy="680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502701">
            <a:off x="9390584" y="2824774"/>
            <a:ext cx="232433" cy="232433"/>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rot="21261684">
            <a:off x="9546723" y="2749346"/>
            <a:ext cx="72200" cy="8867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8334152">
            <a:off x="9699604" y="2721198"/>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8334152">
            <a:off x="9643235" y="2846511"/>
            <a:ext cx="42782" cy="5254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flipH="1">
            <a:off x="611740" y="5074573"/>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2474017" y="4307398"/>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2832398" y="4700155"/>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413620" y="4250209"/>
            <a:ext cx="1581232" cy="421001"/>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45820" y="4140246"/>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915566" y="3613853"/>
            <a:ext cx="4222208" cy="1124159"/>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213460" y="3746082"/>
            <a:ext cx="5215516" cy="1424177"/>
          </a:xfrm>
          <a:prstGeom prst="line">
            <a:avLst/>
          </a:prstGeom>
          <a:ln w="31750"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1836994" y="3641153"/>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104610" y="3613472"/>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6304" y="3451166"/>
            <a:ext cx="6023249" cy="1644741"/>
          </a:xfrm>
          <a:prstGeom prst="line">
            <a:avLst/>
          </a:prstGeom>
          <a:ln w="19050" cap="rnd">
            <a:gradFill flip="none" rotWithShape="1">
              <a:gsLst>
                <a:gs pos="46000">
                  <a:srgbClr val="05DAE3">
                    <a:alpha val="26000"/>
                  </a:srgbClr>
                </a:gs>
                <a:gs pos="700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22604" y="4653946"/>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574406" y="4296863"/>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8432045" y="1510831"/>
            <a:ext cx="4382255" cy="1218099"/>
          </a:xfrm>
          <a:prstGeom prst="line">
            <a:avLst/>
          </a:prstGeom>
          <a:ln w="381000" cap="flat">
            <a:gradFill flip="none" rotWithShape="1">
              <a:gsLst>
                <a:gs pos="0">
                  <a:srgbClr val="05DAE3">
                    <a:alpha val="0"/>
                  </a:srgbClr>
                </a:gs>
                <a:gs pos="89000">
                  <a:srgbClr val="05DAE3"/>
                </a:gs>
              </a:gsLst>
              <a:lin ang="0" scaled="1"/>
              <a:tileRect/>
            </a:gradFill>
            <a:miter lim="800000"/>
          </a:ln>
          <a:effectLst>
            <a:glow rad="228600">
              <a:srgbClr val="05DAE3">
                <a:alpha val="6000"/>
              </a:srgbClr>
            </a:glow>
          </a:effectLst>
        </p:spPr>
        <p:style>
          <a:lnRef idx="1">
            <a:schemeClr val="accent1"/>
          </a:lnRef>
          <a:fillRef idx="0">
            <a:schemeClr val="accent1"/>
          </a:fillRef>
          <a:effectRef idx="0">
            <a:schemeClr val="accent1"/>
          </a:effectRef>
          <a:fontRef idx="minor">
            <a:schemeClr val="tx1"/>
          </a:fontRef>
        </p:style>
      </p:cxnSp>
      <p:sp useBgFill="1">
        <p:nvSpPr>
          <p:cNvPr id="11" name="椭圆 10"/>
          <p:cNvSpPr/>
          <p:nvPr/>
        </p:nvSpPr>
        <p:spPr>
          <a:xfrm rot="20654048">
            <a:off x="3804166" y="2054452"/>
            <a:ext cx="2061663" cy="335780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2" name="椭圆 11"/>
          <p:cNvSpPr/>
          <p:nvPr/>
        </p:nvSpPr>
        <p:spPr>
          <a:xfrm rot="20654048">
            <a:off x="3935591" y="1861343"/>
            <a:ext cx="2061663" cy="3687796"/>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20654048">
            <a:off x="4125308" y="1610614"/>
            <a:ext cx="2061663" cy="4107729"/>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20654048">
            <a:off x="4400549" y="1390850"/>
            <a:ext cx="2061663" cy="4425417"/>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20654048">
            <a:off x="4740740" y="1196695"/>
            <a:ext cx="2049316" cy="458982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椭圆 15"/>
          <p:cNvSpPr/>
          <p:nvPr/>
        </p:nvSpPr>
        <p:spPr>
          <a:xfrm rot="20654048">
            <a:off x="5201944" y="1022883"/>
            <a:ext cx="1810770" cy="477536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 name="椭圆 16"/>
          <p:cNvSpPr/>
          <p:nvPr/>
        </p:nvSpPr>
        <p:spPr>
          <a:xfrm rot="20654048">
            <a:off x="5682551" y="989319"/>
            <a:ext cx="1550815" cy="461647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椭圆 17"/>
          <p:cNvSpPr/>
          <p:nvPr/>
        </p:nvSpPr>
        <p:spPr>
          <a:xfrm rot="20654048">
            <a:off x="6270405" y="1040757"/>
            <a:ext cx="1090142" cy="434575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9" name="椭圆 18"/>
          <p:cNvSpPr/>
          <p:nvPr/>
        </p:nvSpPr>
        <p:spPr>
          <a:xfrm rot="20654048">
            <a:off x="6798321" y="1152552"/>
            <a:ext cx="875308" cy="390236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0" name="椭圆 19"/>
          <p:cNvSpPr/>
          <p:nvPr/>
        </p:nvSpPr>
        <p:spPr>
          <a:xfrm rot="20654048">
            <a:off x="7386613" y="1380761"/>
            <a:ext cx="501365" cy="3192484"/>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椭圆 20"/>
          <p:cNvSpPr/>
          <p:nvPr/>
        </p:nvSpPr>
        <p:spPr>
          <a:xfrm rot="20654048">
            <a:off x="7952908" y="1671367"/>
            <a:ext cx="185910" cy="238343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2" name="椭圆 21"/>
          <p:cNvSpPr/>
          <p:nvPr/>
        </p:nvSpPr>
        <p:spPr>
          <a:xfrm rot="20690346">
            <a:off x="8379461" y="2049453"/>
            <a:ext cx="89057" cy="13758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flipV="1">
            <a:off x="13898089" y="37590"/>
            <a:ext cx="4590865" cy="1222312"/>
          </a:xfrm>
          <a:prstGeom prst="line">
            <a:avLst/>
          </a:prstGeom>
          <a:ln w="25400" cap="rnd">
            <a:gradFill flip="none" rotWithShape="1">
              <a:gsLst>
                <a:gs pos="0">
                  <a:srgbClr val="05DAE3"/>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8571794" y="1107041"/>
            <a:ext cx="5728903" cy="1525315"/>
          </a:xfrm>
          <a:prstGeom prst="line">
            <a:avLst/>
          </a:prstGeom>
          <a:ln w="25400" cap="rnd">
            <a:gradFill flip="none" rotWithShape="1">
              <a:gsLst>
                <a:gs pos="100000">
                  <a:srgbClr val="05DAE3"/>
                </a:gs>
                <a:gs pos="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8670863" y="1166184"/>
            <a:ext cx="5728903" cy="1525315"/>
          </a:xfrm>
          <a:prstGeom prst="line">
            <a:avLst/>
          </a:prstGeom>
          <a:ln w="25400" cap="rnd">
            <a:gradFill flip="none" rotWithShape="1">
              <a:gsLst>
                <a:gs pos="100000">
                  <a:srgbClr val="05DAE3"/>
                </a:gs>
                <a:gs pos="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8532630" y="1839996"/>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886232" y="899626"/>
            <a:ext cx="9410473" cy="2569675"/>
          </a:xfrm>
          <a:prstGeom prst="line">
            <a:avLst/>
          </a:prstGeom>
          <a:ln w="47625"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068414" y="655086"/>
            <a:ext cx="6933799" cy="1846118"/>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00839" y="3127921"/>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631769" y="3652418"/>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rot="21069253">
            <a:off x="4959843" y="2506155"/>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70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22" presetClass="entr" presetSubtype="4" fill="hold" nodeType="withEffect">
                                  <p:stCondLst>
                                    <p:cond delay="750"/>
                                  </p:stCondLst>
                                  <p:childTnLst>
                                    <p:set>
                                      <p:cBhvr>
                                        <p:cTn id="9" dur="1" fill="hold">
                                          <p:stCondLst>
                                            <p:cond delay="0"/>
                                          </p:stCondLst>
                                        </p:cTn>
                                        <p:tgtEl>
                                          <p:spTgt spid="53"/>
                                        </p:tgtEl>
                                        <p:attrNameLst>
                                          <p:attrName>style.visibility</p:attrName>
                                        </p:attrNameLst>
                                      </p:cBhvr>
                                      <p:to>
                                        <p:strVal val="visible"/>
                                      </p:to>
                                    </p:set>
                                    <p:animEffect transition="in" filter="wipe(down)">
                                      <p:cBhvr>
                                        <p:cTn id="10" dur="500"/>
                                        <p:tgtEl>
                                          <p:spTgt spid="53"/>
                                        </p:tgtEl>
                                      </p:cBhvr>
                                    </p:animEffect>
                                  </p:childTnLst>
                                </p:cTn>
                              </p:par>
                              <p:par>
                                <p:cTn id="11" presetID="22" presetClass="entr" presetSubtype="4" fill="hold" nodeType="withEffect">
                                  <p:stCondLst>
                                    <p:cond delay="750"/>
                                  </p:stCondLst>
                                  <p:childTnLst>
                                    <p:set>
                                      <p:cBhvr>
                                        <p:cTn id="12" dur="1" fill="hold">
                                          <p:stCondLst>
                                            <p:cond delay="0"/>
                                          </p:stCondLst>
                                        </p:cTn>
                                        <p:tgtEl>
                                          <p:spTgt spid="59"/>
                                        </p:tgtEl>
                                        <p:attrNameLst>
                                          <p:attrName>style.visibility</p:attrName>
                                        </p:attrNameLst>
                                      </p:cBhvr>
                                      <p:to>
                                        <p:strVal val="visible"/>
                                      </p:to>
                                    </p:set>
                                    <p:animEffect transition="in" filter="wipe(down)">
                                      <p:cBhvr>
                                        <p:cTn id="13" dur="500"/>
                                        <p:tgtEl>
                                          <p:spTgt spid="59"/>
                                        </p:tgtEl>
                                      </p:cBhvr>
                                    </p:animEffect>
                                  </p:childTnLst>
                                </p:cTn>
                              </p:par>
                              <p:par>
                                <p:cTn id="14" presetID="22" presetClass="entr" presetSubtype="4" fill="hold" nodeType="withEffect">
                                  <p:stCondLst>
                                    <p:cond delay="75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500"/>
                                        <p:tgtEl>
                                          <p:spTgt spid="60"/>
                                        </p:tgtEl>
                                      </p:cBhvr>
                                    </p:animEffect>
                                  </p:childTnLst>
                                </p:cTn>
                              </p:par>
                              <p:par>
                                <p:cTn id="17" presetID="22" presetClass="entr" presetSubtype="4" fill="hold" nodeType="withEffect">
                                  <p:stCondLst>
                                    <p:cond delay="75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25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750"/>
                                        <p:tgtEl>
                                          <p:spTgt spid="41"/>
                                        </p:tgtEl>
                                      </p:cBhvr>
                                    </p:animEffect>
                                  </p:childTnLst>
                                </p:cTn>
                              </p:par>
                              <p:par>
                                <p:cTn id="23" presetID="22" presetClass="entr" presetSubtype="4" fill="hold" nodeType="withEffect">
                                  <p:stCondLst>
                                    <p:cond delay="25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750"/>
                                        <p:tgtEl>
                                          <p:spTgt spid="48"/>
                                        </p:tgtEl>
                                      </p:cBhvr>
                                    </p:animEffect>
                                  </p:childTnLst>
                                </p:cTn>
                              </p:par>
                              <p:par>
                                <p:cTn id="26" presetID="22" presetClass="entr" presetSubtype="4"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wipe(down)">
                                      <p:cBhvr>
                                        <p:cTn id="28" dur="750"/>
                                        <p:tgtEl>
                                          <p:spTgt spid="55"/>
                                        </p:tgtEl>
                                      </p:cBhvr>
                                    </p:animEffect>
                                  </p:childTnLst>
                                </p:cTn>
                              </p:par>
                              <p:par>
                                <p:cTn id="29" presetID="22" presetClass="entr" presetSubtype="4"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par>
                                <p:cTn id="32" presetID="22" presetClass="entr" presetSubtype="4"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nodeType="withEffect">
                                  <p:stCondLst>
                                    <p:cond delay="500"/>
                                  </p:stCondLst>
                                  <p:childTnLst>
                                    <p:set>
                                      <p:cBhvr>
                                        <p:cTn id="36" dur="1" fill="hold">
                                          <p:stCondLst>
                                            <p:cond delay="0"/>
                                          </p:stCondLst>
                                        </p:cTn>
                                        <p:tgtEl>
                                          <p:spTgt spid="56"/>
                                        </p:tgtEl>
                                        <p:attrNameLst>
                                          <p:attrName>style.visibility</p:attrName>
                                        </p:attrNameLst>
                                      </p:cBhvr>
                                      <p:to>
                                        <p:strVal val="visible"/>
                                      </p:to>
                                    </p:set>
                                    <p:animEffect transition="in" filter="wipe(down)">
                                      <p:cBhvr>
                                        <p:cTn id="37" dur="1250"/>
                                        <p:tgtEl>
                                          <p:spTgt spid="56"/>
                                        </p:tgtEl>
                                      </p:cBhvr>
                                    </p:animEffect>
                                  </p:childTnLst>
                                </p:cTn>
                              </p:par>
                              <p:par>
                                <p:cTn id="38" presetID="22" presetClass="entr" presetSubtype="4" fill="hold" nodeType="withEffect">
                                  <p:stCondLst>
                                    <p:cond delay="500"/>
                                  </p:stCondLst>
                                  <p:childTnLst>
                                    <p:set>
                                      <p:cBhvr>
                                        <p:cTn id="39" dur="1" fill="hold">
                                          <p:stCondLst>
                                            <p:cond delay="0"/>
                                          </p:stCondLst>
                                        </p:cTn>
                                        <p:tgtEl>
                                          <p:spTgt spid="57"/>
                                        </p:tgtEl>
                                        <p:attrNameLst>
                                          <p:attrName>style.visibility</p:attrName>
                                        </p:attrNameLst>
                                      </p:cBhvr>
                                      <p:to>
                                        <p:strVal val="visible"/>
                                      </p:to>
                                    </p:set>
                                    <p:animEffect transition="in" filter="wipe(down)">
                                      <p:cBhvr>
                                        <p:cTn id="40" dur="1250"/>
                                        <p:tgtEl>
                                          <p:spTgt spid="57"/>
                                        </p:tgtEl>
                                      </p:cBhvr>
                                    </p:animEffect>
                                  </p:childTnLst>
                                </p:cTn>
                              </p:par>
                              <p:par>
                                <p:cTn id="41" presetID="2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nodeType="clickEffect">
                                  <p:stCondLst>
                                    <p:cond delay="0"/>
                                  </p:stCondLst>
                                  <p:childTnLst>
                                    <p:animEffect transition="out" filter="wipe(down)">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53"/>
                                        </p:tgtEl>
                                      </p:cBhvr>
                                    </p:animEffect>
                                    <p:set>
                                      <p:cBhvr>
                                        <p:cTn id="51" dur="1" fill="hold">
                                          <p:stCondLst>
                                            <p:cond delay="499"/>
                                          </p:stCondLst>
                                        </p:cTn>
                                        <p:tgtEl>
                                          <p:spTgt spid="53"/>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59"/>
                                        </p:tgtEl>
                                      </p:cBhvr>
                                    </p:animEffect>
                                    <p:set>
                                      <p:cBhvr>
                                        <p:cTn id="54" dur="1" fill="hold">
                                          <p:stCondLst>
                                            <p:cond delay="499"/>
                                          </p:stCondLst>
                                        </p:cTn>
                                        <p:tgtEl>
                                          <p:spTgt spid="59"/>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60"/>
                                        </p:tgtEl>
                                      </p:cBhvr>
                                    </p:animEffect>
                                    <p:set>
                                      <p:cBhvr>
                                        <p:cTn id="57" dur="1" fill="hold">
                                          <p:stCondLst>
                                            <p:cond delay="499"/>
                                          </p:stCondLst>
                                        </p:cTn>
                                        <p:tgtEl>
                                          <p:spTgt spid="60"/>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39"/>
                                        </p:tgtEl>
                                      </p:cBhvr>
                                    </p:animEffect>
                                    <p:set>
                                      <p:cBhvr>
                                        <p:cTn id="60" dur="1" fill="hold">
                                          <p:stCondLst>
                                            <p:cond delay="499"/>
                                          </p:stCondLst>
                                        </p:cTn>
                                        <p:tgtEl>
                                          <p:spTgt spid="39"/>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41"/>
                                        </p:tgtEl>
                                      </p:cBhvr>
                                    </p:animEffect>
                                    <p:set>
                                      <p:cBhvr>
                                        <p:cTn id="63" dur="1" fill="hold">
                                          <p:stCondLst>
                                            <p:cond delay="499"/>
                                          </p:stCondLst>
                                        </p:cTn>
                                        <p:tgtEl>
                                          <p:spTgt spid="41"/>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48"/>
                                        </p:tgtEl>
                                      </p:cBhvr>
                                    </p:animEffect>
                                    <p:set>
                                      <p:cBhvr>
                                        <p:cTn id="66" dur="1" fill="hold">
                                          <p:stCondLst>
                                            <p:cond delay="499"/>
                                          </p:stCondLst>
                                        </p:cTn>
                                        <p:tgtEl>
                                          <p:spTgt spid="48"/>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22" presetClass="exit" presetSubtype="4" fill="hold" nodeType="withEffect">
                                  <p:stCondLst>
                                    <p:cond delay="0"/>
                                  </p:stCondLst>
                                  <p:childTnLst>
                                    <p:animEffect transition="out" filter="wipe(down)">
                                      <p:cBhvr>
                                        <p:cTn id="74" dur="500"/>
                                        <p:tgtEl>
                                          <p:spTgt spid="47"/>
                                        </p:tgtEl>
                                      </p:cBhvr>
                                    </p:animEffect>
                                    <p:set>
                                      <p:cBhvr>
                                        <p:cTn id="75" dur="1" fill="hold">
                                          <p:stCondLst>
                                            <p:cond delay="499"/>
                                          </p:stCondLst>
                                        </p:cTn>
                                        <p:tgtEl>
                                          <p:spTgt spid="47"/>
                                        </p:tgtEl>
                                        <p:attrNameLst>
                                          <p:attrName>style.visibility</p:attrName>
                                        </p:attrNameLst>
                                      </p:cBhvr>
                                      <p:to>
                                        <p:strVal val="hidden"/>
                                      </p:to>
                                    </p:set>
                                  </p:childTnLst>
                                </p:cTn>
                              </p:par>
                              <p:par>
                                <p:cTn id="76" presetID="22" presetClass="exit" presetSubtype="4" fill="hold" nodeType="withEffect">
                                  <p:stCondLst>
                                    <p:cond delay="0"/>
                                  </p:stCondLst>
                                  <p:childTnLst>
                                    <p:animEffect transition="out" filter="wipe(down)">
                                      <p:cBhvr>
                                        <p:cTn id="77" dur="500"/>
                                        <p:tgtEl>
                                          <p:spTgt spid="56"/>
                                        </p:tgtEl>
                                      </p:cBhvr>
                                    </p:animEffect>
                                    <p:set>
                                      <p:cBhvr>
                                        <p:cTn id="78" dur="1" fill="hold">
                                          <p:stCondLst>
                                            <p:cond delay="499"/>
                                          </p:stCondLst>
                                        </p:cTn>
                                        <p:tgtEl>
                                          <p:spTgt spid="56"/>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500"/>
                                        <p:tgtEl>
                                          <p:spTgt spid="57"/>
                                        </p:tgtEl>
                                      </p:cBhvr>
                                    </p:animEffect>
                                    <p:set>
                                      <p:cBhvr>
                                        <p:cTn id="81" dur="1" fill="hold">
                                          <p:stCondLst>
                                            <p:cond delay="499"/>
                                          </p:stCondLst>
                                        </p:cTn>
                                        <p:tgtEl>
                                          <p:spTgt spid="57"/>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400"/>
                                  </p:stCondLst>
                                  <p:childTnLst>
                                    <p:set>
                                      <p:cBhvr>
                                        <p:cTn id="88" dur="1" fill="hold">
                                          <p:stCondLst>
                                            <p:cond delay="0"/>
                                          </p:stCondLst>
                                        </p:cTn>
                                        <p:tgtEl>
                                          <p:spTgt spid="50"/>
                                        </p:tgtEl>
                                        <p:attrNameLst>
                                          <p:attrName>style.visibility</p:attrName>
                                        </p:attrNameLst>
                                      </p:cBhvr>
                                      <p:to>
                                        <p:strVal val="visible"/>
                                      </p:to>
                                    </p:set>
                                    <p:animEffect transition="in" filter="wipe(down)">
                                      <p:cBhvr>
                                        <p:cTn id="89" dur="500"/>
                                        <p:tgtEl>
                                          <p:spTgt spid="50"/>
                                        </p:tgtEl>
                                      </p:cBhvr>
                                    </p:animEffect>
                                  </p:childTnLst>
                                </p:cTn>
                              </p:par>
                              <p:par>
                                <p:cTn id="90" presetID="22" presetClass="entr" presetSubtype="4" fill="hold" nodeType="withEffect">
                                  <p:stCondLst>
                                    <p:cond delay="250"/>
                                  </p:stCondLst>
                                  <p:childTnLst>
                                    <p:set>
                                      <p:cBhvr>
                                        <p:cTn id="91" dur="1" fill="hold">
                                          <p:stCondLst>
                                            <p:cond delay="0"/>
                                          </p:stCondLst>
                                        </p:cTn>
                                        <p:tgtEl>
                                          <p:spTgt spid="53"/>
                                        </p:tgtEl>
                                        <p:attrNameLst>
                                          <p:attrName>style.visibility</p:attrName>
                                        </p:attrNameLst>
                                      </p:cBhvr>
                                      <p:to>
                                        <p:strVal val="visible"/>
                                      </p:to>
                                    </p:set>
                                    <p:animEffect transition="in" filter="wipe(down)">
                                      <p:cBhvr>
                                        <p:cTn id="92" dur="500"/>
                                        <p:tgtEl>
                                          <p:spTgt spid="53"/>
                                        </p:tgtEl>
                                      </p:cBhvr>
                                    </p:animEffect>
                                  </p:childTnLst>
                                </p:cTn>
                              </p:par>
                              <p:par>
                                <p:cTn id="93" presetID="22" presetClass="entr" presetSubtype="4" fill="hold" nodeType="withEffect">
                                  <p:stCondLst>
                                    <p:cond delay="250"/>
                                  </p:stCondLst>
                                  <p:childTnLst>
                                    <p:set>
                                      <p:cBhvr>
                                        <p:cTn id="94" dur="1" fill="hold">
                                          <p:stCondLst>
                                            <p:cond delay="0"/>
                                          </p:stCondLst>
                                        </p:cTn>
                                        <p:tgtEl>
                                          <p:spTgt spid="59"/>
                                        </p:tgtEl>
                                        <p:attrNameLst>
                                          <p:attrName>style.visibility</p:attrName>
                                        </p:attrNameLst>
                                      </p:cBhvr>
                                      <p:to>
                                        <p:strVal val="visible"/>
                                      </p:to>
                                    </p:set>
                                    <p:animEffect transition="in" filter="wipe(down)">
                                      <p:cBhvr>
                                        <p:cTn id="95" dur="500"/>
                                        <p:tgtEl>
                                          <p:spTgt spid="59"/>
                                        </p:tgtEl>
                                      </p:cBhvr>
                                    </p:animEffect>
                                  </p:childTnLst>
                                </p:cTn>
                              </p:par>
                              <p:par>
                                <p:cTn id="96" presetID="22" presetClass="entr" presetSubtype="4" fill="hold" nodeType="withEffect">
                                  <p:stCondLst>
                                    <p:cond delay="250"/>
                                  </p:stCondLst>
                                  <p:childTnLst>
                                    <p:set>
                                      <p:cBhvr>
                                        <p:cTn id="97" dur="1" fill="hold">
                                          <p:stCondLst>
                                            <p:cond delay="0"/>
                                          </p:stCondLst>
                                        </p:cTn>
                                        <p:tgtEl>
                                          <p:spTgt spid="60"/>
                                        </p:tgtEl>
                                        <p:attrNameLst>
                                          <p:attrName>style.visibility</p:attrName>
                                        </p:attrNameLst>
                                      </p:cBhvr>
                                      <p:to>
                                        <p:strVal val="visible"/>
                                      </p:to>
                                    </p:set>
                                    <p:animEffect transition="in" filter="wipe(down)">
                                      <p:cBhvr>
                                        <p:cTn id="98" dur="500"/>
                                        <p:tgtEl>
                                          <p:spTgt spid="60"/>
                                        </p:tgtEl>
                                      </p:cBhvr>
                                    </p:animEffect>
                                  </p:childTnLst>
                                </p:cTn>
                              </p:par>
                              <p:par>
                                <p:cTn id="99" presetID="22" presetClass="entr" presetSubtype="4" fill="hold" nodeType="withEffect">
                                  <p:stCondLst>
                                    <p:cond delay="250"/>
                                  </p:stCondLst>
                                  <p:childTnLst>
                                    <p:set>
                                      <p:cBhvr>
                                        <p:cTn id="100" dur="1" fill="hold">
                                          <p:stCondLst>
                                            <p:cond delay="0"/>
                                          </p:stCondLst>
                                        </p:cTn>
                                        <p:tgtEl>
                                          <p:spTgt spid="39"/>
                                        </p:tgtEl>
                                        <p:attrNameLst>
                                          <p:attrName>style.visibility</p:attrName>
                                        </p:attrNameLst>
                                      </p:cBhvr>
                                      <p:to>
                                        <p:strVal val="visible"/>
                                      </p:to>
                                    </p:set>
                                    <p:animEffect transition="in" filter="wipe(down)">
                                      <p:cBhvr>
                                        <p:cTn id="101" dur="500"/>
                                        <p:tgtEl>
                                          <p:spTgt spid="39"/>
                                        </p:tgtEl>
                                      </p:cBhvr>
                                    </p:animEffect>
                                  </p:childTnLst>
                                </p:cTn>
                              </p:par>
                              <p:par>
                                <p:cTn id="102" presetID="22" presetClass="entr" presetSubtype="4" fill="hold" nodeType="withEffect">
                                  <p:stCondLst>
                                    <p:cond delay="25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par>
                                <p:cTn id="105" presetID="22" presetClass="entr" presetSubtype="4" fill="hold" nodeType="withEffect">
                                  <p:stCondLst>
                                    <p:cond delay="250"/>
                                  </p:stCondLst>
                                  <p:childTnLst>
                                    <p:set>
                                      <p:cBhvr>
                                        <p:cTn id="106" dur="1" fill="hold">
                                          <p:stCondLst>
                                            <p:cond delay="0"/>
                                          </p:stCondLst>
                                        </p:cTn>
                                        <p:tgtEl>
                                          <p:spTgt spid="48"/>
                                        </p:tgtEl>
                                        <p:attrNameLst>
                                          <p:attrName>style.visibility</p:attrName>
                                        </p:attrNameLst>
                                      </p:cBhvr>
                                      <p:to>
                                        <p:strVal val="visible"/>
                                      </p:to>
                                    </p:set>
                                    <p:animEffect transition="in" filter="wipe(down)">
                                      <p:cBhvr>
                                        <p:cTn id="107" dur="500"/>
                                        <p:tgtEl>
                                          <p:spTgt spid="48"/>
                                        </p:tgtEl>
                                      </p:cBhvr>
                                    </p:animEffect>
                                  </p:childTnLst>
                                </p:cTn>
                              </p:par>
                              <p:par>
                                <p:cTn id="108" presetID="22" presetClass="entr" presetSubtype="4" fill="hold"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down)">
                                      <p:cBhvr>
                                        <p:cTn id="110" dur="500"/>
                                        <p:tgtEl>
                                          <p:spTgt spid="55"/>
                                        </p:tgtEl>
                                      </p:cBhvr>
                                    </p:animEffect>
                                  </p:childTnLst>
                                </p:cTn>
                              </p:par>
                              <p:par>
                                <p:cTn id="111" presetID="22" presetClass="entr" presetSubtype="4" fill="hold" nodeType="withEffect">
                                  <p:stCondLst>
                                    <p:cond delay="250"/>
                                  </p:stCondLst>
                                  <p:childTnLst>
                                    <p:set>
                                      <p:cBhvr>
                                        <p:cTn id="112" dur="1" fill="hold">
                                          <p:stCondLst>
                                            <p:cond delay="0"/>
                                          </p:stCondLst>
                                        </p:cTn>
                                        <p:tgtEl>
                                          <p:spTgt spid="43"/>
                                        </p:tgtEl>
                                        <p:attrNameLst>
                                          <p:attrName>style.visibility</p:attrName>
                                        </p:attrNameLst>
                                      </p:cBhvr>
                                      <p:to>
                                        <p:strVal val="visible"/>
                                      </p:to>
                                    </p:set>
                                    <p:animEffect transition="in" filter="wipe(down)">
                                      <p:cBhvr>
                                        <p:cTn id="113" dur="1000"/>
                                        <p:tgtEl>
                                          <p:spTgt spid="43"/>
                                        </p:tgtEl>
                                      </p:cBhvr>
                                    </p:animEffect>
                                  </p:childTnLst>
                                </p:cTn>
                              </p:par>
                              <p:par>
                                <p:cTn id="114" presetID="22" presetClass="entr" presetSubtype="4" fill="hold" nodeType="withEffect">
                                  <p:stCondLst>
                                    <p:cond delay="25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1000"/>
                                        <p:tgtEl>
                                          <p:spTgt spid="47"/>
                                        </p:tgtEl>
                                      </p:cBhvr>
                                    </p:animEffect>
                                  </p:childTnLst>
                                </p:cTn>
                              </p:par>
                              <p:par>
                                <p:cTn id="117" presetID="22" presetClass="entr" presetSubtype="4" fill="hold" nodeType="withEffect">
                                  <p:stCondLst>
                                    <p:cond delay="250"/>
                                  </p:stCondLst>
                                  <p:childTnLst>
                                    <p:set>
                                      <p:cBhvr>
                                        <p:cTn id="118" dur="1" fill="hold">
                                          <p:stCondLst>
                                            <p:cond delay="0"/>
                                          </p:stCondLst>
                                        </p:cTn>
                                        <p:tgtEl>
                                          <p:spTgt spid="56"/>
                                        </p:tgtEl>
                                        <p:attrNameLst>
                                          <p:attrName>style.visibility</p:attrName>
                                        </p:attrNameLst>
                                      </p:cBhvr>
                                      <p:to>
                                        <p:strVal val="visible"/>
                                      </p:to>
                                    </p:set>
                                    <p:animEffect transition="in" filter="wipe(down)">
                                      <p:cBhvr>
                                        <p:cTn id="119" dur="1000"/>
                                        <p:tgtEl>
                                          <p:spTgt spid="56"/>
                                        </p:tgtEl>
                                      </p:cBhvr>
                                    </p:animEffect>
                                  </p:childTnLst>
                                </p:cTn>
                              </p:par>
                              <p:par>
                                <p:cTn id="120" presetID="22" presetClass="entr" presetSubtype="4" fill="hold"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down)">
                                      <p:cBhvr>
                                        <p:cTn id="122" dur="500"/>
                                        <p:tgtEl>
                                          <p:spTgt spid="57"/>
                                        </p:tgtEl>
                                      </p:cBhvr>
                                    </p:animEffect>
                                  </p:childTnLst>
                                </p:cTn>
                              </p:par>
                              <p:par>
                                <p:cTn id="123" presetID="22" presetClass="entr" presetSubtype="4" fill="hold"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wipe(down)">
                                      <p:cBhvr>
                                        <p:cTn id="125" dur="500"/>
                                        <p:tgtEl>
                                          <p:spTgt spid="42"/>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1"/>
                                        </p:tgtEl>
                                        <p:attrNameLst>
                                          <p:attrName>style.visibility</p:attrName>
                                        </p:attrNameLst>
                                      </p:cBhvr>
                                      <p:to>
                                        <p:strVal val="visible"/>
                                      </p:to>
                                    </p:set>
                                    <p:anim calcmode="lin" valueType="num">
                                      <p:cBhvr additive="base">
                                        <p:cTn id="128" dur="500" fill="hold"/>
                                        <p:tgtEl>
                                          <p:spTgt spid="11"/>
                                        </p:tgtEl>
                                        <p:attrNameLst>
                                          <p:attrName>ppt_x</p:attrName>
                                        </p:attrNameLst>
                                      </p:cBhvr>
                                      <p:tavLst>
                                        <p:tav tm="0">
                                          <p:val>
                                            <p:strVal val="#ppt_x"/>
                                          </p:val>
                                        </p:tav>
                                        <p:tav tm="100000">
                                          <p:val>
                                            <p:strVal val="#ppt_x"/>
                                          </p:val>
                                        </p:tav>
                                      </p:tavLst>
                                    </p:anim>
                                    <p:anim calcmode="lin" valueType="num">
                                      <p:cBhvr additive="base">
                                        <p:cTn id="129" dur="500" fill="hold"/>
                                        <p:tgtEl>
                                          <p:spTgt spid="11"/>
                                        </p:tgtEl>
                                        <p:attrNameLst>
                                          <p:attrName>ppt_y</p:attrName>
                                        </p:attrNameLst>
                                      </p:cBhvr>
                                      <p:tavLst>
                                        <p:tav tm="0">
                                          <p:val>
                                            <p:strVal val="1+#ppt_h/2"/>
                                          </p:val>
                                        </p:tav>
                                        <p:tav tm="100000">
                                          <p:val>
                                            <p:strVal val="#ppt_y"/>
                                          </p:val>
                                        </p:tav>
                                      </p:tavLst>
                                    </p:anim>
                                  </p:childTnLst>
                                </p:cTn>
                              </p:par>
                              <p:par>
                                <p:cTn id="130" presetID="2" presetClass="entr" presetSubtype="1" decel="100000" fill="hold" grpId="0" nodeType="withEffect">
                                  <p:stCondLst>
                                    <p:cond delay="200"/>
                                  </p:stCondLst>
                                  <p:childTnLst>
                                    <p:set>
                                      <p:cBhvr>
                                        <p:cTn id="131" dur="1" fill="hold">
                                          <p:stCondLst>
                                            <p:cond delay="0"/>
                                          </p:stCondLst>
                                        </p:cTn>
                                        <p:tgtEl>
                                          <p:spTgt spid="12"/>
                                        </p:tgtEl>
                                        <p:attrNameLst>
                                          <p:attrName>style.visibility</p:attrName>
                                        </p:attrNameLst>
                                      </p:cBhvr>
                                      <p:to>
                                        <p:strVal val="visible"/>
                                      </p:to>
                                    </p:set>
                                    <p:anim calcmode="lin" valueType="num">
                                      <p:cBhvr additive="base">
                                        <p:cTn id="132" dur="500" fill="hold"/>
                                        <p:tgtEl>
                                          <p:spTgt spid="12"/>
                                        </p:tgtEl>
                                        <p:attrNameLst>
                                          <p:attrName>ppt_x</p:attrName>
                                        </p:attrNameLst>
                                      </p:cBhvr>
                                      <p:tavLst>
                                        <p:tav tm="0">
                                          <p:val>
                                            <p:strVal val="#ppt_x"/>
                                          </p:val>
                                        </p:tav>
                                        <p:tav tm="100000">
                                          <p:val>
                                            <p:strVal val="#ppt_x"/>
                                          </p:val>
                                        </p:tav>
                                      </p:tavLst>
                                    </p:anim>
                                    <p:anim calcmode="lin" valueType="num">
                                      <p:cBhvr additive="base">
                                        <p:cTn id="133" dur="500" fill="hold"/>
                                        <p:tgtEl>
                                          <p:spTgt spid="12"/>
                                        </p:tgtEl>
                                        <p:attrNameLst>
                                          <p:attrName>ppt_y</p:attrName>
                                        </p:attrNameLst>
                                      </p:cBhvr>
                                      <p:tavLst>
                                        <p:tav tm="0">
                                          <p:val>
                                            <p:strVal val="0-#ppt_h/2"/>
                                          </p:val>
                                        </p:tav>
                                        <p:tav tm="100000">
                                          <p:val>
                                            <p:strVal val="#ppt_y"/>
                                          </p:val>
                                        </p:tav>
                                      </p:tavLst>
                                    </p:anim>
                                  </p:childTnLst>
                                </p:cTn>
                              </p:par>
                              <p:par>
                                <p:cTn id="134" presetID="2" presetClass="entr" presetSubtype="4" decel="100000" fill="hold" grpId="0" nodeType="withEffect">
                                  <p:stCondLst>
                                    <p:cond delay="400"/>
                                  </p:stCondLst>
                                  <p:childTnLst>
                                    <p:set>
                                      <p:cBhvr>
                                        <p:cTn id="135" dur="1" fill="hold">
                                          <p:stCondLst>
                                            <p:cond delay="0"/>
                                          </p:stCondLst>
                                        </p:cTn>
                                        <p:tgtEl>
                                          <p:spTgt spid="13"/>
                                        </p:tgtEl>
                                        <p:attrNameLst>
                                          <p:attrName>style.visibility</p:attrName>
                                        </p:attrNameLst>
                                      </p:cBhvr>
                                      <p:to>
                                        <p:strVal val="visible"/>
                                      </p:to>
                                    </p:set>
                                    <p:anim calcmode="lin" valueType="num">
                                      <p:cBhvr additive="base">
                                        <p:cTn id="136" dur="500" fill="hold"/>
                                        <p:tgtEl>
                                          <p:spTgt spid="13"/>
                                        </p:tgtEl>
                                        <p:attrNameLst>
                                          <p:attrName>ppt_x</p:attrName>
                                        </p:attrNameLst>
                                      </p:cBhvr>
                                      <p:tavLst>
                                        <p:tav tm="0">
                                          <p:val>
                                            <p:strVal val="#ppt_x"/>
                                          </p:val>
                                        </p:tav>
                                        <p:tav tm="100000">
                                          <p:val>
                                            <p:strVal val="#ppt_x"/>
                                          </p:val>
                                        </p:tav>
                                      </p:tavLst>
                                    </p:anim>
                                    <p:anim calcmode="lin" valueType="num">
                                      <p:cBhvr additive="base">
                                        <p:cTn id="137" dur="500" fill="hold"/>
                                        <p:tgtEl>
                                          <p:spTgt spid="13"/>
                                        </p:tgtEl>
                                        <p:attrNameLst>
                                          <p:attrName>ppt_y</p:attrName>
                                        </p:attrNameLst>
                                      </p:cBhvr>
                                      <p:tavLst>
                                        <p:tav tm="0">
                                          <p:val>
                                            <p:strVal val="1+#ppt_h/2"/>
                                          </p:val>
                                        </p:tav>
                                        <p:tav tm="100000">
                                          <p:val>
                                            <p:strVal val="#ppt_y"/>
                                          </p:val>
                                        </p:tav>
                                      </p:tavLst>
                                    </p:anim>
                                  </p:childTnLst>
                                </p:cTn>
                              </p:par>
                              <p:par>
                                <p:cTn id="138" presetID="2" presetClass="entr" presetSubtype="1" decel="100000" fill="hold" grpId="0" nodeType="withEffect">
                                  <p:stCondLst>
                                    <p:cond delay="600"/>
                                  </p:stCondLst>
                                  <p:childTnLst>
                                    <p:set>
                                      <p:cBhvr>
                                        <p:cTn id="139" dur="1" fill="hold">
                                          <p:stCondLst>
                                            <p:cond delay="0"/>
                                          </p:stCondLst>
                                        </p:cTn>
                                        <p:tgtEl>
                                          <p:spTgt spid="14"/>
                                        </p:tgtEl>
                                        <p:attrNameLst>
                                          <p:attrName>style.visibility</p:attrName>
                                        </p:attrNameLst>
                                      </p:cBhvr>
                                      <p:to>
                                        <p:strVal val="visible"/>
                                      </p:to>
                                    </p:set>
                                    <p:anim calcmode="lin" valueType="num">
                                      <p:cBhvr additive="base">
                                        <p:cTn id="140" dur="500" fill="hold"/>
                                        <p:tgtEl>
                                          <p:spTgt spid="14"/>
                                        </p:tgtEl>
                                        <p:attrNameLst>
                                          <p:attrName>ppt_x</p:attrName>
                                        </p:attrNameLst>
                                      </p:cBhvr>
                                      <p:tavLst>
                                        <p:tav tm="0">
                                          <p:val>
                                            <p:strVal val="#ppt_x"/>
                                          </p:val>
                                        </p:tav>
                                        <p:tav tm="100000">
                                          <p:val>
                                            <p:strVal val="#ppt_x"/>
                                          </p:val>
                                        </p:tav>
                                      </p:tavLst>
                                    </p:anim>
                                    <p:anim calcmode="lin" valueType="num">
                                      <p:cBhvr additive="base">
                                        <p:cTn id="141" dur="500" fill="hold"/>
                                        <p:tgtEl>
                                          <p:spTgt spid="14"/>
                                        </p:tgtEl>
                                        <p:attrNameLst>
                                          <p:attrName>ppt_y</p:attrName>
                                        </p:attrNameLst>
                                      </p:cBhvr>
                                      <p:tavLst>
                                        <p:tav tm="0">
                                          <p:val>
                                            <p:strVal val="0-#ppt_h/2"/>
                                          </p:val>
                                        </p:tav>
                                        <p:tav tm="100000">
                                          <p:val>
                                            <p:strVal val="#ppt_y"/>
                                          </p:val>
                                        </p:tav>
                                      </p:tavLst>
                                    </p:anim>
                                  </p:childTnLst>
                                </p:cTn>
                              </p:par>
                              <p:par>
                                <p:cTn id="142" presetID="2" presetClass="entr" presetSubtype="4" decel="100000" fill="hold" grpId="0" nodeType="withEffect">
                                  <p:stCondLst>
                                    <p:cond delay="800"/>
                                  </p:stCondLst>
                                  <p:childTnLst>
                                    <p:set>
                                      <p:cBhvr>
                                        <p:cTn id="143" dur="1" fill="hold">
                                          <p:stCondLst>
                                            <p:cond delay="0"/>
                                          </p:stCondLst>
                                        </p:cTn>
                                        <p:tgtEl>
                                          <p:spTgt spid="15"/>
                                        </p:tgtEl>
                                        <p:attrNameLst>
                                          <p:attrName>style.visibility</p:attrName>
                                        </p:attrNameLst>
                                      </p:cBhvr>
                                      <p:to>
                                        <p:strVal val="visible"/>
                                      </p:to>
                                    </p:set>
                                    <p:anim calcmode="lin" valueType="num">
                                      <p:cBhvr additive="base">
                                        <p:cTn id="144" dur="500" fill="hold"/>
                                        <p:tgtEl>
                                          <p:spTgt spid="15"/>
                                        </p:tgtEl>
                                        <p:attrNameLst>
                                          <p:attrName>ppt_x</p:attrName>
                                        </p:attrNameLst>
                                      </p:cBhvr>
                                      <p:tavLst>
                                        <p:tav tm="0">
                                          <p:val>
                                            <p:strVal val="#ppt_x"/>
                                          </p:val>
                                        </p:tav>
                                        <p:tav tm="100000">
                                          <p:val>
                                            <p:strVal val="#ppt_x"/>
                                          </p:val>
                                        </p:tav>
                                      </p:tavLst>
                                    </p:anim>
                                    <p:anim calcmode="lin" valueType="num">
                                      <p:cBhvr additive="base">
                                        <p:cTn id="145" dur="500" fill="hold"/>
                                        <p:tgtEl>
                                          <p:spTgt spid="15"/>
                                        </p:tgtEl>
                                        <p:attrNameLst>
                                          <p:attrName>ppt_y</p:attrName>
                                        </p:attrNameLst>
                                      </p:cBhvr>
                                      <p:tavLst>
                                        <p:tav tm="0">
                                          <p:val>
                                            <p:strVal val="1+#ppt_h/2"/>
                                          </p:val>
                                        </p:tav>
                                        <p:tav tm="100000">
                                          <p:val>
                                            <p:strVal val="#ppt_y"/>
                                          </p:val>
                                        </p:tav>
                                      </p:tavLst>
                                    </p:anim>
                                  </p:childTnLst>
                                </p:cTn>
                              </p:par>
                              <p:par>
                                <p:cTn id="146" presetID="2" presetClass="entr" presetSubtype="1" decel="100000" fill="hold" grpId="0" nodeType="withEffect">
                                  <p:stCondLst>
                                    <p:cond delay="100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fill="hold"/>
                                        <p:tgtEl>
                                          <p:spTgt spid="16"/>
                                        </p:tgtEl>
                                        <p:attrNameLst>
                                          <p:attrName>ppt_x</p:attrName>
                                        </p:attrNameLst>
                                      </p:cBhvr>
                                      <p:tavLst>
                                        <p:tav tm="0">
                                          <p:val>
                                            <p:strVal val="#ppt_x"/>
                                          </p:val>
                                        </p:tav>
                                        <p:tav tm="100000">
                                          <p:val>
                                            <p:strVal val="#ppt_x"/>
                                          </p:val>
                                        </p:tav>
                                      </p:tavLst>
                                    </p:anim>
                                    <p:anim calcmode="lin" valueType="num">
                                      <p:cBhvr additive="base">
                                        <p:cTn id="149" dur="500" fill="hold"/>
                                        <p:tgtEl>
                                          <p:spTgt spid="16"/>
                                        </p:tgtEl>
                                        <p:attrNameLst>
                                          <p:attrName>ppt_y</p:attrName>
                                        </p:attrNameLst>
                                      </p:cBhvr>
                                      <p:tavLst>
                                        <p:tav tm="0">
                                          <p:val>
                                            <p:strVal val="0-#ppt_h/2"/>
                                          </p:val>
                                        </p:tav>
                                        <p:tav tm="100000">
                                          <p:val>
                                            <p:strVal val="#ppt_y"/>
                                          </p:val>
                                        </p:tav>
                                      </p:tavLst>
                                    </p:anim>
                                  </p:childTnLst>
                                </p:cTn>
                              </p:par>
                              <p:par>
                                <p:cTn id="150" presetID="2" presetClass="entr" presetSubtype="4" decel="100000" fill="hold" grpId="0" nodeType="withEffect">
                                  <p:stCondLst>
                                    <p:cond delay="1200"/>
                                  </p:stCondLst>
                                  <p:childTnLst>
                                    <p:set>
                                      <p:cBhvr>
                                        <p:cTn id="151" dur="1" fill="hold">
                                          <p:stCondLst>
                                            <p:cond delay="0"/>
                                          </p:stCondLst>
                                        </p:cTn>
                                        <p:tgtEl>
                                          <p:spTgt spid="17"/>
                                        </p:tgtEl>
                                        <p:attrNameLst>
                                          <p:attrName>style.visibility</p:attrName>
                                        </p:attrNameLst>
                                      </p:cBhvr>
                                      <p:to>
                                        <p:strVal val="visible"/>
                                      </p:to>
                                    </p:set>
                                    <p:anim calcmode="lin" valueType="num">
                                      <p:cBhvr additive="base">
                                        <p:cTn id="152" dur="500" fill="hold"/>
                                        <p:tgtEl>
                                          <p:spTgt spid="17"/>
                                        </p:tgtEl>
                                        <p:attrNameLst>
                                          <p:attrName>ppt_x</p:attrName>
                                        </p:attrNameLst>
                                      </p:cBhvr>
                                      <p:tavLst>
                                        <p:tav tm="0">
                                          <p:val>
                                            <p:strVal val="#ppt_x"/>
                                          </p:val>
                                        </p:tav>
                                        <p:tav tm="100000">
                                          <p:val>
                                            <p:strVal val="#ppt_x"/>
                                          </p:val>
                                        </p:tav>
                                      </p:tavLst>
                                    </p:anim>
                                    <p:anim calcmode="lin" valueType="num">
                                      <p:cBhvr additive="base">
                                        <p:cTn id="153" dur="500" fill="hold"/>
                                        <p:tgtEl>
                                          <p:spTgt spid="17"/>
                                        </p:tgtEl>
                                        <p:attrNameLst>
                                          <p:attrName>ppt_y</p:attrName>
                                        </p:attrNameLst>
                                      </p:cBhvr>
                                      <p:tavLst>
                                        <p:tav tm="0">
                                          <p:val>
                                            <p:strVal val="1+#ppt_h/2"/>
                                          </p:val>
                                        </p:tav>
                                        <p:tav tm="100000">
                                          <p:val>
                                            <p:strVal val="#ppt_y"/>
                                          </p:val>
                                        </p:tav>
                                      </p:tavLst>
                                    </p:anim>
                                  </p:childTnLst>
                                </p:cTn>
                              </p:par>
                              <p:par>
                                <p:cTn id="154" presetID="2" presetClass="entr" presetSubtype="1" decel="100000" fill="hold" grpId="0" nodeType="withEffect">
                                  <p:stCondLst>
                                    <p:cond delay="1400"/>
                                  </p:stCondLst>
                                  <p:childTnLst>
                                    <p:set>
                                      <p:cBhvr>
                                        <p:cTn id="155" dur="1" fill="hold">
                                          <p:stCondLst>
                                            <p:cond delay="0"/>
                                          </p:stCondLst>
                                        </p:cTn>
                                        <p:tgtEl>
                                          <p:spTgt spid="18"/>
                                        </p:tgtEl>
                                        <p:attrNameLst>
                                          <p:attrName>style.visibility</p:attrName>
                                        </p:attrNameLst>
                                      </p:cBhvr>
                                      <p:to>
                                        <p:strVal val="visible"/>
                                      </p:to>
                                    </p:set>
                                    <p:anim calcmode="lin" valueType="num">
                                      <p:cBhvr additive="base">
                                        <p:cTn id="156" dur="500" fill="hold"/>
                                        <p:tgtEl>
                                          <p:spTgt spid="18"/>
                                        </p:tgtEl>
                                        <p:attrNameLst>
                                          <p:attrName>ppt_x</p:attrName>
                                        </p:attrNameLst>
                                      </p:cBhvr>
                                      <p:tavLst>
                                        <p:tav tm="0">
                                          <p:val>
                                            <p:strVal val="#ppt_x"/>
                                          </p:val>
                                        </p:tav>
                                        <p:tav tm="100000">
                                          <p:val>
                                            <p:strVal val="#ppt_x"/>
                                          </p:val>
                                        </p:tav>
                                      </p:tavLst>
                                    </p:anim>
                                    <p:anim calcmode="lin" valueType="num">
                                      <p:cBhvr additive="base">
                                        <p:cTn id="157" dur="500" fill="hold"/>
                                        <p:tgtEl>
                                          <p:spTgt spid="18"/>
                                        </p:tgtEl>
                                        <p:attrNameLst>
                                          <p:attrName>ppt_y</p:attrName>
                                        </p:attrNameLst>
                                      </p:cBhvr>
                                      <p:tavLst>
                                        <p:tav tm="0">
                                          <p:val>
                                            <p:strVal val="0-#ppt_h/2"/>
                                          </p:val>
                                        </p:tav>
                                        <p:tav tm="100000">
                                          <p:val>
                                            <p:strVal val="#ppt_y"/>
                                          </p:val>
                                        </p:tav>
                                      </p:tavLst>
                                    </p:anim>
                                  </p:childTnLst>
                                </p:cTn>
                              </p:par>
                              <p:par>
                                <p:cTn id="158" presetID="2" presetClass="entr" presetSubtype="4" decel="100000" fill="hold" grpId="0" nodeType="withEffect">
                                  <p:stCondLst>
                                    <p:cond delay="1600"/>
                                  </p:stCondLst>
                                  <p:childTnLst>
                                    <p:set>
                                      <p:cBhvr>
                                        <p:cTn id="159" dur="1" fill="hold">
                                          <p:stCondLst>
                                            <p:cond delay="0"/>
                                          </p:stCondLst>
                                        </p:cTn>
                                        <p:tgtEl>
                                          <p:spTgt spid="19"/>
                                        </p:tgtEl>
                                        <p:attrNameLst>
                                          <p:attrName>style.visibility</p:attrName>
                                        </p:attrNameLst>
                                      </p:cBhvr>
                                      <p:to>
                                        <p:strVal val="visible"/>
                                      </p:to>
                                    </p:set>
                                    <p:anim calcmode="lin" valueType="num">
                                      <p:cBhvr additive="base">
                                        <p:cTn id="160" dur="500" fill="hold"/>
                                        <p:tgtEl>
                                          <p:spTgt spid="19"/>
                                        </p:tgtEl>
                                        <p:attrNameLst>
                                          <p:attrName>ppt_x</p:attrName>
                                        </p:attrNameLst>
                                      </p:cBhvr>
                                      <p:tavLst>
                                        <p:tav tm="0">
                                          <p:val>
                                            <p:strVal val="#ppt_x"/>
                                          </p:val>
                                        </p:tav>
                                        <p:tav tm="100000">
                                          <p:val>
                                            <p:strVal val="#ppt_x"/>
                                          </p:val>
                                        </p:tav>
                                      </p:tavLst>
                                    </p:anim>
                                    <p:anim calcmode="lin" valueType="num">
                                      <p:cBhvr additive="base">
                                        <p:cTn id="161" dur="500" fill="hold"/>
                                        <p:tgtEl>
                                          <p:spTgt spid="19"/>
                                        </p:tgtEl>
                                        <p:attrNameLst>
                                          <p:attrName>ppt_y</p:attrName>
                                        </p:attrNameLst>
                                      </p:cBhvr>
                                      <p:tavLst>
                                        <p:tav tm="0">
                                          <p:val>
                                            <p:strVal val="1+#ppt_h/2"/>
                                          </p:val>
                                        </p:tav>
                                        <p:tav tm="100000">
                                          <p:val>
                                            <p:strVal val="#ppt_y"/>
                                          </p:val>
                                        </p:tav>
                                      </p:tavLst>
                                    </p:anim>
                                  </p:childTnLst>
                                </p:cTn>
                              </p:par>
                              <p:par>
                                <p:cTn id="162" presetID="2" presetClass="entr" presetSubtype="1" decel="100000" fill="hold" grpId="0" nodeType="withEffect">
                                  <p:stCondLst>
                                    <p:cond delay="1800"/>
                                  </p:stCondLst>
                                  <p:childTnLst>
                                    <p:set>
                                      <p:cBhvr>
                                        <p:cTn id="163" dur="1" fill="hold">
                                          <p:stCondLst>
                                            <p:cond delay="0"/>
                                          </p:stCondLst>
                                        </p:cTn>
                                        <p:tgtEl>
                                          <p:spTgt spid="20"/>
                                        </p:tgtEl>
                                        <p:attrNameLst>
                                          <p:attrName>style.visibility</p:attrName>
                                        </p:attrNameLst>
                                      </p:cBhvr>
                                      <p:to>
                                        <p:strVal val="visible"/>
                                      </p:to>
                                    </p:set>
                                    <p:anim calcmode="lin" valueType="num">
                                      <p:cBhvr additive="base">
                                        <p:cTn id="164" dur="500" fill="hold"/>
                                        <p:tgtEl>
                                          <p:spTgt spid="20"/>
                                        </p:tgtEl>
                                        <p:attrNameLst>
                                          <p:attrName>ppt_x</p:attrName>
                                        </p:attrNameLst>
                                      </p:cBhvr>
                                      <p:tavLst>
                                        <p:tav tm="0">
                                          <p:val>
                                            <p:strVal val="#ppt_x"/>
                                          </p:val>
                                        </p:tav>
                                        <p:tav tm="100000">
                                          <p:val>
                                            <p:strVal val="#ppt_x"/>
                                          </p:val>
                                        </p:tav>
                                      </p:tavLst>
                                    </p:anim>
                                    <p:anim calcmode="lin" valueType="num">
                                      <p:cBhvr additive="base">
                                        <p:cTn id="165" dur="500" fill="hold"/>
                                        <p:tgtEl>
                                          <p:spTgt spid="20"/>
                                        </p:tgtEl>
                                        <p:attrNameLst>
                                          <p:attrName>ppt_y</p:attrName>
                                        </p:attrNameLst>
                                      </p:cBhvr>
                                      <p:tavLst>
                                        <p:tav tm="0">
                                          <p:val>
                                            <p:strVal val="0-#ppt_h/2"/>
                                          </p:val>
                                        </p:tav>
                                        <p:tav tm="100000">
                                          <p:val>
                                            <p:strVal val="#ppt_y"/>
                                          </p:val>
                                        </p:tav>
                                      </p:tavLst>
                                    </p:anim>
                                  </p:childTnLst>
                                </p:cTn>
                              </p:par>
                              <p:par>
                                <p:cTn id="166" presetID="2" presetClass="entr" presetSubtype="4" decel="100000" fill="hold" grpId="0" nodeType="withEffect">
                                  <p:stCondLst>
                                    <p:cond delay="2000"/>
                                  </p:stCondLst>
                                  <p:childTnLst>
                                    <p:set>
                                      <p:cBhvr>
                                        <p:cTn id="167" dur="1" fill="hold">
                                          <p:stCondLst>
                                            <p:cond delay="0"/>
                                          </p:stCondLst>
                                        </p:cTn>
                                        <p:tgtEl>
                                          <p:spTgt spid="21"/>
                                        </p:tgtEl>
                                        <p:attrNameLst>
                                          <p:attrName>style.visibility</p:attrName>
                                        </p:attrNameLst>
                                      </p:cBhvr>
                                      <p:to>
                                        <p:strVal val="visible"/>
                                      </p:to>
                                    </p:set>
                                    <p:anim calcmode="lin" valueType="num">
                                      <p:cBhvr additive="base">
                                        <p:cTn id="168" dur="500" fill="hold"/>
                                        <p:tgtEl>
                                          <p:spTgt spid="21"/>
                                        </p:tgtEl>
                                        <p:attrNameLst>
                                          <p:attrName>ppt_x</p:attrName>
                                        </p:attrNameLst>
                                      </p:cBhvr>
                                      <p:tavLst>
                                        <p:tav tm="0">
                                          <p:val>
                                            <p:strVal val="#ppt_x"/>
                                          </p:val>
                                        </p:tav>
                                        <p:tav tm="100000">
                                          <p:val>
                                            <p:strVal val="#ppt_x"/>
                                          </p:val>
                                        </p:tav>
                                      </p:tavLst>
                                    </p:anim>
                                    <p:anim calcmode="lin" valueType="num">
                                      <p:cBhvr additive="base">
                                        <p:cTn id="169" dur="500" fill="hold"/>
                                        <p:tgtEl>
                                          <p:spTgt spid="21"/>
                                        </p:tgtEl>
                                        <p:attrNameLst>
                                          <p:attrName>ppt_y</p:attrName>
                                        </p:attrNameLst>
                                      </p:cBhvr>
                                      <p:tavLst>
                                        <p:tav tm="0">
                                          <p:val>
                                            <p:strVal val="1+#ppt_h/2"/>
                                          </p:val>
                                        </p:tav>
                                        <p:tav tm="100000">
                                          <p:val>
                                            <p:strVal val="#ppt_y"/>
                                          </p:val>
                                        </p:tav>
                                      </p:tavLst>
                                    </p:anim>
                                  </p:childTnLst>
                                </p:cTn>
                              </p:par>
                              <p:par>
                                <p:cTn id="170" presetID="2" presetClass="entr" presetSubtype="1" decel="100000" fill="hold" grpId="0" nodeType="withEffect">
                                  <p:stCondLst>
                                    <p:cond delay="2200"/>
                                  </p:stCondLst>
                                  <p:childTnLst>
                                    <p:set>
                                      <p:cBhvr>
                                        <p:cTn id="171" dur="1" fill="hold">
                                          <p:stCondLst>
                                            <p:cond delay="0"/>
                                          </p:stCondLst>
                                        </p:cTn>
                                        <p:tgtEl>
                                          <p:spTgt spid="22"/>
                                        </p:tgtEl>
                                        <p:attrNameLst>
                                          <p:attrName>style.visibility</p:attrName>
                                        </p:attrNameLst>
                                      </p:cBhvr>
                                      <p:to>
                                        <p:strVal val="visible"/>
                                      </p:to>
                                    </p:set>
                                    <p:anim calcmode="lin" valueType="num">
                                      <p:cBhvr additive="base">
                                        <p:cTn id="172" dur="500" fill="hold"/>
                                        <p:tgtEl>
                                          <p:spTgt spid="22"/>
                                        </p:tgtEl>
                                        <p:attrNameLst>
                                          <p:attrName>ppt_x</p:attrName>
                                        </p:attrNameLst>
                                      </p:cBhvr>
                                      <p:tavLst>
                                        <p:tav tm="0">
                                          <p:val>
                                            <p:strVal val="#ppt_x"/>
                                          </p:val>
                                        </p:tav>
                                        <p:tav tm="100000">
                                          <p:val>
                                            <p:strVal val="#ppt_x"/>
                                          </p:val>
                                        </p:tav>
                                      </p:tavLst>
                                    </p:anim>
                                    <p:anim calcmode="lin" valueType="num">
                                      <p:cBhvr additive="base">
                                        <p:cTn id="173" dur="500" fill="hold"/>
                                        <p:tgtEl>
                                          <p:spTgt spid="22"/>
                                        </p:tgtEl>
                                        <p:attrNameLst>
                                          <p:attrName>ppt_y</p:attrName>
                                        </p:attrNameLst>
                                      </p:cBhvr>
                                      <p:tavLst>
                                        <p:tav tm="0">
                                          <p:val>
                                            <p:strVal val="0-#ppt_h/2"/>
                                          </p:val>
                                        </p:tav>
                                        <p:tav tm="100000">
                                          <p:val>
                                            <p:strVal val="#ppt_y"/>
                                          </p:val>
                                        </p:tav>
                                      </p:tavLst>
                                    </p:anim>
                                  </p:childTnLst>
                                </p:cTn>
                              </p:par>
                              <p:par>
                                <p:cTn id="174" presetID="10" presetClass="entr" presetSubtype="0" fill="hold" grpId="0" nodeType="with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fade">
                                      <p:cBhvr>
                                        <p:cTn id="176" dur="3000"/>
                                        <p:tgtEl>
                                          <p:spTgt spid="126"/>
                                        </p:tgtEl>
                                      </p:cBhvr>
                                    </p:animEffect>
                                  </p:childTnLst>
                                </p:cTn>
                              </p:par>
                            </p:childTnLst>
                          </p:cTn>
                        </p:par>
                        <p:par>
                          <p:cTn id="177" fill="hold">
                            <p:stCondLst>
                              <p:cond delay="3000"/>
                            </p:stCondLst>
                            <p:childTnLst>
                              <p:par>
                                <p:cTn id="178" presetID="22" presetClass="entr" presetSubtype="4" fill="hold" nodeType="afterEffect">
                                  <p:stCondLst>
                                    <p:cond delay="0"/>
                                  </p:stCondLst>
                                  <p:childTnLst>
                                    <p:set>
                                      <p:cBhvr>
                                        <p:cTn id="179" dur="1" fill="hold">
                                          <p:stCondLst>
                                            <p:cond delay="0"/>
                                          </p:stCondLst>
                                        </p:cTn>
                                        <p:tgtEl>
                                          <p:spTgt spid="62"/>
                                        </p:tgtEl>
                                        <p:attrNameLst>
                                          <p:attrName>style.visibility</p:attrName>
                                        </p:attrNameLst>
                                      </p:cBhvr>
                                      <p:to>
                                        <p:strVal val="visible"/>
                                      </p:to>
                                    </p:set>
                                    <p:animEffect transition="in" filter="wipe(down)">
                                      <p:cBhvr>
                                        <p:cTn id="180" dur="500"/>
                                        <p:tgtEl>
                                          <p:spTgt spid="62"/>
                                        </p:tgtEl>
                                      </p:cBhvr>
                                    </p:animEffect>
                                  </p:childTnLst>
                                </p:cTn>
                              </p:par>
                              <p:par>
                                <p:cTn id="181" presetID="22" presetClass="entr" presetSubtype="4" fill="hold" nodeType="withEffect">
                                  <p:stCondLst>
                                    <p:cond delay="200"/>
                                  </p:stCondLst>
                                  <p:childTnLst>
                                    <p:set>
                                      <p:cBhvr>
                                        <p:cTn id="182" dur="1" fill="hold">
                                          <p:stCondLst>
                                            <p:cond delay="0"/>
                                          </p:stCondLst>
                                        </p:cTn>
                                        <p:tgtEl>
                                          <p:spTgt spid="64"/>
                                        </p:tgtEl>
                                        <p:attrNameLst>
                                          <p:attrName>style.visibility</p:attrName>
                                        </p:attrNameLst>
                                      </p:cBhvr>
                                      <p:to>
                                        <p:strVal val="visible"/>
                                      </p:to>
                                    </p:set>
                                    <p:animEffect transition="in" filter="wipe(down)">
                                      <p:cBhvr>
                                        <p:cTn id="183" dur="400"/>
                                        <p:tgtEl>
                                          <p:spTgt spid="64"/>
                                        </p:tgtEl>
                                      </p:cBhvr>
                                    </p:animEffect>
                                  </p:childTnLst>
                                </p:cTn>
                              </p:par>
                              <p:par>
                                <p:cTn id="184" presetID="22" presetClass="entr" presetSubtype="4" fill="hold" nodeType="withEffect">
                                  <p:stCondLst>
                                    <p:cond delay="100"/>
                                  </p:stCondLst>
                                  <p:childTnLst>
                                    <p:set>
                                      <p:cBhvr>
                                        <p:cTn id="185" dur="1" fill="hold">
                                          <p:stCondLst>
                                            <p:cond delay="0"/>
                                          </p:stCondLst>
                                        </p:cTn>
                                        <p:tgtEl>
                                          <p:spTgt spid="65"/>
                                        </p:tgtEl>
                                        <p:attrNameLst>
                                          <p:attrName>style.visibility</p:attrName>
                                        </p:attrNameLst>
                                      </p:cBhvr>
                                      <p:to>
                                        <p:strVal val="visible"/>
                                      </p:to>
                                    </p:set>
                                    <p:animEffect transition="in" filter="wipe(down)">
                                      <p:cBhvr>
                                        <p:cTn id="186" dur="700"/>
                                        <p:tgtEl>
                                          <p:spTgt spid="65"/>
                                        </p:tgtEl>
                                      </p:cBhvr>
                                    </p:animEffect>
                                  </p:childTnLst>
                                </p:cTn>
                              </p:par>
                              <p:par>
                                <p:cTn id="187" presetID="22" presetClass="entr" presetSubtype="4" fill="hold" nodeType="withEffect">
                                  <p:stCondLst>
                                    <p:cond delay="300"/>
                                  </p:stCondLst>
                                  <p:childTnLst>
                                    <p:set>
                                      <p:cBhvr>
                                        <p:cTn id="188" dur="1" fill="hold">
                                          <p:stCondLst>
                                            <p:cond delay="0"/>
                                          </p:stCondLst>
                                        </p:cTn>
                                        <p:tgtEl>
                                          <p:spTgt spid="66"/>
                                        </p:tgtEl>
                                        <p:attrNameLst>
                                          <p:attrName>style.visibility</p:attrName>
                                        </p:attrNameLst>
                                      </p:cBhvr>
                                      <p:to>
                                        <p:strVal val="visible"/>
                                      </p:to>
                                    </p:set>
                                    <p:animEffect transition="in" filter="wipe(down)">
                                      <p:cBhvr>
                                        <p:cTn id="189" dur="500"/>
                                        <p:tgtEl>
                                          <p:spTgt spid="66"/>
                                        </p:tgtEl>
                                      </p:cBhvr>
                                    </p:animEffect>
                                  </p:childTnLst>
                                </p:cTn>
                              </p:par>
                              <p:par>
                                <p:cTn id="190" presetID="22" presetClass="entr" presetSubtype="4" fill="hold" nodeType="withEffect">
                                  <p:stCondLst>
                                    <p:cond delay="0"/>
                                  </p:stCondLst>
                                  <p:childTnLst>
                                    <p:set>
                                      <p:cBhvr>
                                        <p:cTn id="191" dur="1" fill="hold">
                                          <p:stCondLst>
                                            <p:cond delay="0"/>
                                          </p:stCondLst>
                                        </p:cTn>
                                        <p:tgtEl>
                                          <p:spTgt spid="58"/>
                                        </p:tgtEl>
                                        <p:attrNameLst>
                                          <p:attrName>style.visibility</p:attrName>
                                        </p:attrNameLst>
                                      </p:cBhvr>
                                      <p:to>
                                        <p:strVal val="visible"/>
                                      </p:to>
                                    </p:set>
                                    <p:animEffect transition="in" filter="wipe(down)">
                                      <p:cBhvr>
                                        <p:cTn id="192" dur="500"/>
                                        <p:tgtEl>
                                          <p:spTgt spid="58"/>
                                        </p:tgtEl>
                                      </p:cBhvr>
                                    </p:animEffect>
                                  </p:childTnLst>
                                </p:cTn>
                              </p:par>
                              <p:par>
                                <p:cTn id="193" presetID="22" presetClass="entr" presetSubtype="4" fill="hold" nodeType="with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wipe(down)">
                                      <p:cBhvr>
                                        <p:cTn id="195" dur="500"/>
                                        <p:tgtEl>
                                          <p:spTgt spid="54"/>
                                        </p:tgtEl>
                                      </p:cBhvr>
                                    </p:animEffect>
                                  </p:childTnLst>
                                </p:cTn>
                              </p:par>
                              <p:par>
                                <p:cTn id="196" presetID="22" presetClass="entr" presetSubtype="4" fill="hold" nodeType="withEffect">
                                  <p:stCondLst>
                                    <p:cond delay="0"/>
                                  </p:stCondLst>
                                  <p:childTnLst>
                                    <p:set>
                                      <p:cBhvr>
                                        <p:cTn id="197" dur="1" fill="hold">
                                          <p:stCondLst>
                                            <p:cond delay="0"/>
                                          </p:stCondLst>
                                        </p:cTn>
                                        <p:tgtEl>
                                          <p:spTgt spid="40"/>
                                        </p:tgtEl>
                                        <p:attrNameLst>
                                          <p:attrName>style.visibility</p:attrName>
                                        </p:attrNameLst>
                                      </p:cBhvr>
                                      <p:to>
                                        <p:strVal val="visible"/>
                                      </p:to>
                                    </p:set>
                                    <p:animEffect transition="in" filter="wipe(down)">
                                      <p:cBhvr>
                                        <p:cTn id="198" dur="500"/>
                                        <p:tgtEl>
                                          <p:spTgt spid="40"/>
                                        </p:tgtEl>
                                      </p:cBhvr>
                                    </p:animEffect>
                                  </p:childTnLst>
                                </p:cTn>
                              </p:par>
                              <p:par>
                                <p:cTn id="199" presetID="2" presetClass="entr" presetSubtype="3" decel="100000" fill="hold" grpId="0" nodeType="withEffect">
                                  <p:stCondLst>
                                    <p:cond delay="0"/>
                                  </p:stCondLst>
                                  <p:childTnLst>
                                    <p:set>
                                      <p:cBhvr>
                                        <p:cTn id="200" dur="1" fill="hold">
                                          <p:stCondLst>
                                            <p:cond delay="0"/>
                                          </p:stCondLst>
                                        </p:cTn>
                                        <p:tgtEl>
                                          <p:spTgt spid="73"/>
                                        </p:tgtEl>
                                        <p:attrNameLst>
                                          <p:attrName>style.visibility</p:attrName>
                                        </p:attrNameLst>
                                      </p:cBhvr>
                                      <p:to>
                                        <p:strVal val="visible"/>
                                      </p:to>
                                    </p:set>
                                    <p:anim calcmode="lin" valueType="num">
                                      <p:cBhvr additive="base">
                                        <p:cTn id="201" dur="500" fill="hold"/>
                                        <p:tgtEl>
                                          <p:spTgt spid="73"/>
                                        </p:tgtEl>
                                        <p:attrNameLst>
                                          <p:attrName>ppt_x</p:attrName>
                                        </p:attrNameLst>
                                      </p:cBhvr>
                                      <p:tavLst>
                                        <p:tav tm="0">
                                          <p:val>
                                            <p:strVal val="1+#ppt_w/2"/>
                                          </p:val>
                                        </p:tav>
                                        <p:tav tm="100000">
                                          <p:val>
                                            <p:strVal val="#ppt_x"/>
                                          </p:val>
                                        </p:tav>
                                      </p:tavLst>
                                    </p:anim>
                                    <p:anim calcmode="lin" valueType="num">
                                      <p:cBhvr additive="base">
                                        <p:cTn id="202" dur="500" fill="hold"/>
                                        <p:tgtEl>
                                          <p:spTgt spid="73"/>
                                        </p:tgtEl>
                                        <p:attrNameLst>
                                          <p:attrName>ppt_y</p:attrName>
                                        </p:attrNameLst>
                                      </p:cBhvr>
                                      <p:tavLst>
                                        <p:tav tm="0">
                                          <p:val>
                                            <p:strVal val="0-#ppt_h/2"/>
                                          </p:val>
                                        </p:tav>
                                        <p:tav tm="100000">
                                          <p:val>
                                            <p:strVal val="#ppt_y"/>
                                          </p:val>
                                        </p:tav>
                                      </p:tavLst>
                                    </p:anim>
                                  </p:childTnLst>
                                </p:cTn>
                              </p:par>
                              <p:par>
                                <p:cTn id="203" presetID="2" presetClass="entr" presetSubtype="3" decel="100000" fill="hold" grpId="0" nodeType="withEffect">
                                  <p:stCondLst>
                                    <p:cond delay="0"/>
                                  </p:stCondLst>
                                  <p:childTnLst>
                                    <p:set>
                                      <p:cBhvr>
                                        <p:cTn id="204" dur="1" fill="hold">
                                          <p:stCondLst>
                                            <p:cond delay="0"/>
                                          </p:stCondLst>
                                        </p:cTn>
                                        <p:tgtEl>
                                          <p:spTgt spid="74"/>
                                        </p:tgtEl>
                                        <p:attrNameLst>
                                          <p:attrName>style.visibility</p:attrName>
                                        </p:attrNameLst>
                                      </p:cBhvr>
                                      <p:to>
                                        <p:strVal val="visible"/>
                                      </p:to>
                                    </p:set>
                                    <p:anim calcmode="lin" valueType="num">
                                      <p:cBhvr additive="base">
                                        <p:cTn id="205" dur="500" fill="hold"/>
                                        <p:tgtEl>
                                          <p:spTgt spid="74"/>
                                        </p:tgtEl>
                                        <p:attrNameLst>
                                          <p:attrName>ppt_x</p:attrName>
                                        </p:attrNameLst>
                                      </p:cBhvr>
                                      <p:tavLst>
                                        <p:tav tm="0">
                                          <p:val>
                                            <p:strVal val="1+#ppt_w/2"/>
                                          </p:val>
                                        </p:tav>
                                        <p:tav tm="100000">
                                          <p:val>
                                            <p:strVal val="#ppt_x"/>
                                          </p:val>
                                        </p:tav>
                                      </p:tavLst>
                                    </p:anim>
                                    <p:anim calcmode="lin" valueType="num">
                                      <p:cBhvr additive="base">
                                        <p:cTn id="206" dur="500" fill="hold"/>
                                        <p:tgtEl>
                                          <p:spTgt spid="74"/>
                                        </p:tgtEl>
                                        <p:attrNameLst>
                                          <p:attrName>ppt_y</p:attrName>
                                        </p:attrNameLst>
                                      </p:cBhvr>
                                      <p:tavLst>
                                        <p:tav tm="0">
                                          <p:val>
                                            <p:strVal val="0-#ppt_h/2"/>
                                          </p:val>
                                        </p:tav>
                                        <p:tav tm="100000">
                                          <p:val>
                                            <p:strVal val="#ppt_y"/>
                                          </p:val>
                                        </p:tav>
                                      </p:tavLst>
                                    </p:anim>
                                  </p:childTnLst>
                                </p:cTn>
                              </p:par>
                              <p:par>
                                <p:cTn id="207" presetID="2" presetClass="entr" presetSubtype="3" decel="100000" fill="hold" grpId="0" nodeType="withEffect">
                                  <p:stCondLst>
                                    <p:cond delay="250"/>
                                  </p:stCondLst>
                                  <p:childTnLst>
                                    <p:set>
                                      <p:cBhvr>
                                        <p:cTn id="208" dur="1" fill="hold">
                                          <p:stCondLst>
                                            <p:cond delay="0"/>
                                          </p:stCondLst>
                                        </p:cTn>
                                        <p:tgtEl>
                                          <p:spTgt spid="75"/>
                                        </p:tgtEl>
                                        <p:attrNameLst>
                                          <p:attrName>style.visibility</p:attrName>
                                        </p:attrNameLst>
                                      </p:cBhvr>
                                      <p:to>
                                        <p:strVal val="visible"/>
                                      </p:to>
                                    </p:set>
                                    <p:anim calcmode="lin" valueType="num">
                                      <p:cBhvr additive="base">
                                        <p:cTn id="209" dur="500" fill="hold"/>
                                        <p:tgtEl>
                                          <p:spTgt spid="75"/>
                                        </p:tgtEl>
                                        <p:attrNameLst>
                                          <p:attrName>ppt_x</p:attrName>
                                        </p:attrNameLst>
                                      </p:cBhvr>
                                      <p:tavLst>
                                        <p:tav tm="0">
                                          <p:val>
                                            <p:strVal val="1+#ppt_w/2"/>
                                          </p:val>
                                        </p:tav>
                                        <p:tav tm="100000">
                                          <p:val>
                                            <p:strVal val="#ppt_x"/>
                                          </p:val>
                                        </p:tav>
                                      </p:tavLst>
                                    </p:anim>
                                    <p:anim calcmode="lin" valueType="num">
                                      <p:cBhvr additive="base">
                                        <p:cTn id="210" dur="500" fill="hold"/>
                                        <p:tgtEl>
                                          <p:spTgt spid="75"/>
                                        </p:tgtEl>
                                        <p:attrNameLst>
                                          <p:attrName>ppt_y</p:attrName>
                                        </p:attrNameLst>
                                      </p:cBhvr>
                                      <p:tavLst>
                                        <p:tav tm="0">
                                          <p:val>
                                            <p:strVal val="0-#ppt_h/2"/>
                                          </p:val>
                                        </p:tav>
                                        <p:tav tm="100000">
                                          <p:val>
                                            <p:strVal val="#ppt_y"/>
                                          </p:val>
                                        </p:tav>
                                      </p:tavLst>
                                    </p:anim>
                                  </p:childTnLst>
                                </p:cTn>
                              </p:par>
                              <p:par>
                                <p:cTn id="211" presetID="2" presetClass="entr" presetSubtype="3" decel="100000" fill="hold" grpId="0" nodeType="withEffect">
                                  <p:stCondLst>
                                    <p:cond delay="250"/>
                                  </p:stCondLst>
                                  <p:childTnLst>
                                    <p:set>
                                      <p:cBhvr>
                                        <p:cTn id="212" dur="1" fill="hold">
                                          <p:stCondLst>
                                            <p:cond delay="0"/>
                                          </p:stCondLst>
                                        </p:cTn>
                                        <p:tgtEl>
                                          <p:spTgt spid="76"/>
                                        </p:tgtEl>
                                        <p:attrNameLst>
                                          <p:attrName>style.visibility</p:attrName>
                                        </p:attrNameLst>
                                      </p:cBhvr>
                                      <p:to>
                                        <p:strVal val="visible"/>
                                      </p:to>
                                    </p:set>
                                    <p:anim calcmode="lin" valueType="num">
                                      <p:cBhvr additive="base">
                                        <p:cTn id="213" dur="500" fill="hold"/>
                                        <p:tgtEl>
                                          <p:spTgt spid="76"/>
                                        </p:tgtEl>
                                        <p:attrNameLst>
                                          <p:attrName>ppt_x</p:attrName>
                                        </p:attrNameLst>
                                      </p:cBhvr>
                                      <p:tavLst>
                                        <p:tav tm="0">
                                          <p:val>
                                            <p:strVal val="1+#ppt_w/2"/>
                                          </p:val>
                                        </p:tav>
                                        <p:tav tm="100000">
                                          <p:val>
                                            <p:strVal val="#ppt_x"/>
                                          </p:val>
                                        </p:tav>
                                      </p:tavLst>
                                    </p:anim>
                                    <p:anim calcmode="lin" valueType="num">
                                      <p:cBhvr additive="base">
                                        <p:cTn id="214" dur="500" fill="hold"/>
                                        <p:tgtEl>
                                          <p:spTgt spid="76"/>
                                        </p:tgtEl>
                                        <p:attrNameLst>
                                          <p:attrName>ppt_y</p:attrName>
                                        </p:attrNameLst>
                                      </p:cBhvr>
                                      <p:tavLst>
                                        <p:tav tm="0">
                                          <p:val>
                                            <p:strVal val="0-#ppt_h/2"/>
                                          </p:val>
                                        </p:tav>
                                        <p:tav tm="100000">
                                          <p:val>
                                            <p:strVal val="#ppt_y"/>
                                          </p:val>
                                        </p:tav>
                                      </p:tavLst>
                                    </p:anim>
                                  </p:childTnLst>
                                </p:cTn>
                              </p:par>
                              <p:par>
                                <p:cTn id="215" presetID="2" presetClass="entr" presetSubtype="3" decel="100000" fill="hold" grpId="0" nodeType="withEffect">
                                  <p:stCondLst>
                                    <p:cond delay="250"/>
                                  </p:stCondLst>
                                  <p:childTnLst>
                                    <p:set>
                                      <p:cBhvr>
                                        <p:cTn id="216" dur="1" fill="hold">
                                          <p:stCondLst>
                                            <p:cond delay="0"/>
                                          </p:stCondLst>
                                        </p:cTn>
                                        <p:tgtEl>
                                          <p:spTgt spid="77"/>
                                        </p:tgtEl>
                                        <p:attrNameLst>
                                          <p:attrName>style.visibility</p:attrName>
                                        </p:attrNameLst>
                                      </p:cBhvr>
                                      <p:to>
                                        <p:strVal val="visible"/>
                                      </p:to>
                                    </p:set>
                                    <p:anim calcmode="lin" valueType="num">
                                      <p:cBhvr additive="base">
                                        <p:cTn id="217" dur="500" fill="hold"/>
                                        <p:tgtEl>
                                          <p:spTgt spid="77"/>
                                        </p:tgtEl>
                                        <p:attrNameLst>
                                          <p:attrName>ppt_x</p:attrName>
                                        </p:attrNameLst>
                                      </p:cBhvr>
                                      <p:tavLst>
                                        <p:tav tm="0">
                                          <p:val>
                                            <p:strVal val="1+#ppt_w/2"/>
                                          </p:val>
                                        </p:tav>
                                        <p:tav tm="100000">
                                          <p:val>
                                            <p:strVal val="#ppt_x"/>
                                          </p:val>
                                        </p:tav>
                                      </p:tavLst>
                                    </p:anim>
                                    <p:anim calcmode="lin" valueType="num">
                                      <p:cBhvr additive="base">
                                        <p:cTn id="218" dur="500" fill="hold"/>
                                        <p:tgtEl>
                                          <p:spTgt spid="77"/>
                                        </p:tgtEl>
                                        <p:attrNameLst>
                                          <p:attrName>ppt_y</p:attrName>
                                        </p:attrNameLst>
                                      </p:cBhvr>
                                      <p:tavLst>
                                        <p:tav tm="0">
                                          <p:val>
                                            <p:strVal val="0-#ppt_h/2"/>
                                          </p:val>
                                        </p:tav>
                                        <p:tav tm="100000">
                                          <p:val>
                                            <p:strVal val="#ppt_y"/>
                                          </p:val>
                                        </p:tav>
                                      </p:tavLst>
                                    </p:anim>
                                  </p:childTnLst>
                                </p:cTn>
                              </p:par>
                              <p:par>
                                <p:cTn id="219" presetID="2" presetClass="entr" presetSubtype="3" decel="100000" fill="hold" grpId="0" nodeType="withEffect">
                                  <p:stCondLst>
                                    <p:cond delay="250"/>
                                  </p:stCondLst>
                                  <p:childTnLst>
                                    <p:set>
                                      <p:cBhvr>
                                        <p:cTn id="220" dur="1" fill="hold">
                                          <p:stCondLst>
                                            <p:cond delay="0"/>
                                          </p:stCondLst>
                                        </p:cTn>
                                        <p:tgtEl>
                                          <p:spTgt spid="78"/>
                                        </p:tgtEl>
                                        <p:attrNameLst>
                                          <p:attrName>style.visibility</p:attrName>
                                        </p:attrNameLst>
                                      </p:cBhvr>
                                      <p:to>
                                        <p:strVal val="visible"/>
                                      </p:to>
                                    </p:set>
                                    <p:anim calcmode="lin" valueType="num">
                                      <p:cBhvr additive="base">
                                        <p:cTn id="221" dur="500" fill="hold"/>
                                        <p:tgtEl>
                                          <p:spTgt spid="78"/>
                                        </p:tgtEl>
                                        <p:attrNameLst>
                                          <p:attrName>ppt_x</p:attrName>
                                        </p:attrNameLst>
                                      </p:cBhvr>
                                      <p:tavLst>
                                        <p:tav tm="0">
                                          <p:val>
                                            <p:strVal val="1+#ppt_w/2"/>
                                          </p:val>
                                        </p:tav>
                                        <p:tav tm="100000">
                                          <p:val>
                                            <p:strVal val="#ppt_x"/>
                                          </p:val>
                                        </p:tav>
                                      </p:tavLst>
                                    </p:anim>
                                    <p:anim calcmode="lin" valueType="num">
                                      <p:cBhvr additive="base">
                                        <p:cTn id="222" dur="500" fill="hold"/>
                                        <p:tgtEl>
                                          <p:spTgt spid="78"/>
                                        </p:tgtEl>
                                        <p:attrNameLst>
                                          <p:attrName>ppt_y</p:attrName>
                                        </p:attrNameLst>
                                      </p:cBhvr>
                                      <p:tavLst>
                                        <p:tav tm="0">
                                          <p:val>
                                            <p:strVal val="0-#ppt_h/2"/>
                                          </p:val>
                                        </p:tav>
                                        <p:tav tm="100000">
                                          <p:val>
                                            <p:strVal val="#ppt_y"/>
                                          </p:val>
                                        </p:tav>
                                      </p:tavLst>
                                    </p:anim>
                                  </p:childTnLst>
                                </p:cTn>
                              </p:par>
                              <p:par>
                                <p:cTn id="223" presetID="2" presetClass="entr" presetSubtype="3" decel="100000" fill="hold" grpId="0" nodeType="with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1+#ppt_w/2"/>
                                          </p:val>
                                        </p:tav>
                                        <p:tav tm="100000">
                                          <p:val>
                                            <p:strVal val="#ppt_x"/>
                                          </p:val>
                                        </p:tav>
                                      </p:tavLst>
                                    </p:anim>
                                    <p:anim calcmode="lin" valueType="num">
                                      <p:cBhvr additive="base">
                                        <p:cTn id="226" dur="500" fill="hold"/>
                                        <p:tgtEl>
                                          <p:spTgt spid="79"/>
                                        </p:tgtEl>
                                        <p:attrNameLst>
                                          <p:attrName>ppt_y</p:attrName>
                                        </p:attrNameLst>
                                      </p:cBhvr>
                                      <p:tavLst>
                                        <p:tav tm="0">
                                          <p:val>
                                            <p:strVal val="0-#ppt_h/2"/>
                                          </p:val>
                                        </p:tav>
                                        <p:tav tm="100000">
                                          <p:val>
                                            <p:strVal val="#ppt_y"/>
                                          </p:val>
                                        </p:tav>
                                      </p:tavLst>
                                    </p:anim>
                                  </p:childTnLst>
                                </p:cTn>
                              </p:par>
                              <p:par>
                                <p:cTn id="227" presetID="2" presetClass="entr" presetSubtype="3" decel="100000" fill="hold" grpId="0" nodeType="withEffect">
                                  <p:stCondLst>
                                    <p:cond delay="0"/>
                                  </p:stCondLst>
                                  <p:childTnLst>
                                    <p:set>
                                      <p:cBhvr>
                                        <p:cTn id="228" dur="1" fill="hold">
                                          <p:stCondLst>
                                            <p:cond delay="0"/>
                                          </p:stCondLst>
                                        </p:cTn>
                                        <p:tgtEl>
                                          <p:spTgt spid="80"/>
                                        </p:tgtEl>
                                        <p:attrNameLst>
                                          <p:attrName>style.visibility</p:attrName>
                                        </p:attrNameLst>
                                      </p:cBhvr>
                                      <p:to>
                                        <p:strVal val="visible"/>
                                      </p:to>
                                    </p:set>
                                    <p:anim calcmode="lin" valueType="num">
                                      <p:cBhvr additive="base">
                                        <p:cTn id="229" dur="500" fill="hold"/>
                                        <p:tgtEl>
                                          <p:spTgt spid="80"/>
                                        </p:tgtEl>
                                        <p:attrNameLst>
                                          <p:attrName>ppt_x</p:attrName>
                                        </p:attrNameLst>
                                      </p:cBhvr>
                                      <p:tavLst>
                                        <p:tav tm="0">
                                          <p:val>
                                            <p:strVal val="1+#ppt_w/2"/>
                                          </p:val>
                                        </p:tav>
                                        <p:tav tm="100000">
                                          <p:val>
                                            <p:strVal val="#ppt_x"/>
                                          </p:val>
                                        </p:tav>
                                      </p:tavLst>
                                    </p:anim>
                                    <p:anim calcmode="lin" valueType="num">
                                      <p:cBhvr additive="base">
                                        <p:cTn id="230" dur="500" fill="hold"/>
                                        <p:tgtEl>
                                          <p:spTgt spid="80"/>
                                        </p:tgtEl>
                                        <p:attrNameLst>
                                          <p:attrName>ppt_y</p:attrName>
                                        </p:attrNameLst>
                                      </p:cBhvr>
                                      <p:tavLst>
                                        <p:tav tm="0">
                                          <p:val>
                                            <p:strVal val="0-#ppt_h/2"/>
                                          </p:val>
                                        </p:tav>
                                        <p:tav tm="100000">
                                          <p:val>
                                            <p:strVal val="#ppt_y"/>
                                          </p:val>
                                        </p:tav>
                                      </p:tavLst>
                                    </p:anim>
                                  </p:childTnLst>
                                </p:cTn>
                              </p:par>
                              <p:par>
                                <p:cTn id="231" presetID="2" presetClass="entr" presetSubtype="3" decel="100000" fill="hold" grpId="0" nodeType="withEffect">
                                  <p:stCondLst>
                                    <p:cond delay="0"/>
                                  </p:stCondLst>
                                  <p:childTnLst>
                                    <p:set>
                                      <p:cBhvr>
                                        <p:cTn id="232" dur="1" fill="hold">
                                          <p:stCondLst>
                                            <p:cond delay="0"/>
                                          </p:stCondLst>
                                        </p:cTn>
                                        <p:tgtEl>
                                          <p:spTgt spid="81"/>
                                        </p:tgtEl>
                                        <p:attrNameLst>
                                          <p:attrName>style.visibility</p:attrName>
                                        </p:attrNameLst>
                                      </p:cBhvr>
                                      <p:to>
                                        <p:strVal val="visible"/>
                                      </p:to>
                                    </p:set>
                                    <p:anim calcmode="lin" valueType="num">
                                      <p:cBhvr additive="base">
                                        <p:cTn id="233" dur="500" fill="hold"/>
                                        <p:tgtEl>
                                          <p:spTgt spid="81"/>
                                        </p:tgtEl>
                                        <p:attrNameLst>
                                          <p:attrName>ppt_x</p:attrName>
                                        </p:attrNameLst>
                                      </p:cBhvr>
                                      <p:tavLst>
                                        <p:tav tm="0">
                                          <p:val>
                                            <p:strVal val="1+#ppt_w/2"/>
                                          </p:val>
                                        </p:tav>
                                        <p:tav tm="100000">
                                          <p:val>
                                            <p:strVal val="#ppt_x"/>
                                          </p:val>
                                        </p:tav>
                                      </p:tavLst>
                                    </p:anim>
                                    <p:anim calcmode="lin" valueType="num">
                                      <p:cBhvr additive="base">
                                        <p:cTn id="234" dur="500" fill="hold"/>
                                        <p:tgtEl>
                                          <p:spTgt spid="81"/>
                                        </p:tgtEl>
                                        <p:attrNameLst>
                                          <p:attrName>ppt_y</p:attrName>
                                        </p:attrNameLst>
                                      </p:cBhvr>
                                      <p:tavLst>
                                        <p:tav tm="0">
                                          <p:val>
                                            <p:strVal val="0-#ppt_h/2"/>
                                          </p:val>
                                        </p:tav>
                                        <p:tav tm="100000">
                                          <p:val>
                                            <p:strVal val="#ppt_y"/>
                                          </p:val>
                                        </p:tav>
                                      </p:tavLst>
                                    </p:anim>
                                  </p:childTnLst>
                                </p:cTn>
                              </p:par>
                              <p:par>
                                <p:cTn id="235" presetID="2" presetClass="entr" presetSubtype="3" decel="100000" fill="hold" grpId="0" nodeType="withEffect">
                                  <p:stCondLst>
                                    <p:cond delay="500"/>
                                  </p:stCondLst>
                                  <p:childTnLst>
                                    <p:set>
                                      <p:cBhvr>
                                        <p:cTn id="236" dur="1" fill="hold">
                                          <p:stCondLst>
                                            <p:cond delay="0"/>
                                          </p:stCondLst>
                                        </p:cTn>
                                        <p:tgtEl>
                                          <p:spTgt spid="82"/>
                                        </p:tgtEl>
                                        <p:attrNameLst>
                                          <p:attrName>style.visibility</p:attrName>
                                        </p:attrNameLst>
                                      </p:cBhvr>
                                      <p:to>
                                        <p:strVal val="visible"/>
                                      </p:to>
                                    </p:set>
                                    <p:anim calcmode="lin" valueType="num">
                                      <p:cBhvr additive="base">
                                        <p:cTn id="237" dur="750" fill="hold"/>
                                        <p:tgtEl>
                                          <p:spTgt spid="82"/>
                                        </p:tgtEl>
                                        <p:attrNameLst>
                                          <p:attrName>ppt_x</p:attrName>
                                        </p:attrNameLst>
                                      </p:cBhvr>
                                      <p:tavLst>
                                        <p:tav tm="0">
                                          <p:val>
                                            <p:strVal val="1+#ppt_w/2"/>
                                          </p:val>
                                        </p:tav>
                                        <p:tav tm="100000">
                                          <p:val>
                                            <p:strVal val="#ppt_x"/>
                                          </p:val>
                                        </p:tav>
                                      </p:tavLst>
                                    </p:anim>
                                    <p:anim calcmode="lin" valueType="num">
                                      <p:cBhvr additive="base">
                                        <p:cTn id="238" dur="750" fill="hold"/>
                                        <p:tgtEl>
                                          <p:spTgt spid="82"/>
                                        </p:tgtEl>
                                        <p:attrNameLst>
                                          <p:attrName>ppt_y</p:attrName>
                                        </p:attrNameLst>
                                      </p:cBhvr>
                                      <p:tavLst>
                                        <p:tav tm="0">
                                          <p:val>
                                            <p:strVal val="0-#ppt_h/2"/>
                                          </p:val>
                                        </p:tav>
                                        <p:tav tm="100000">
                                          <p:val>
                                            <p:strVal val="#ppt_y"/>
                                          </p:val>
                                        </p:tav>
                                      </p:tavLst>
                                    </p:anim>
                                  </p:childTnLst>
                                </p:cTn>
                              </p:par>
                              <p:par>
                                <p:cTn id="239" presetID="2" presetClass="entr" presetSubtype="3" decel="100000" fill="hold" grpId="0" nodeType="withEffect">
                                  <p:stCondLst>
                                    <p:cond delay="500"/>
                                  </p:stCondLst>
                                  <p:childTnLst>
                                    <p:set>
                                      <p:cBhvr>
                                        <p:cTn id="240" dur="1" fill="hold">
                                          <p:stCondLst>
                                            <p:cond delay="0"/>
                                          </p:stCondLst>
                                        </p:cTn>
                                        <p:tgtEl>
                                          <p:spTgt spid="83"/>
                                        </p:tgtEl>
                                        <p:attrNameLst>
                                          <p:attrName>style.visibility</p:attrName>
                                        </p:attrNameLst>
                                      </p:cBhvr>
                                      <p:to>
                                        <p:strVal val="visible"/>
                                      </p:to>
                                    </p:set>
                                    <p:anim calcmode="lin" valueType="num">
                                      <p:cBhvr additive="base">
                                        <p:cTn id="241" dur="750" fill="hold"/>
                                        <p:tgtEl>
                                          <p:spTgt spid="83"/>
                                        </p:tgtEl>
                                        <p:attrNameLst>
                                          <p:attrName>ppt_x</p:attrName>
                                        </p:attrNameLst>
                                      </p:cBhvr>
                                      <p:tavLst>
                                        <p:tav tm="0">
                                          <p:val>
                                            <p:strVal val="1+#ppt_w/2"/>
                                          </p:val>
                                        </p:tav>
                                        <p:tav tm="100000">
                                          <p:val>
                                            <p:strVal val="#ppt_x"/>
                                          </p:val>
                                        </p:tav>
                                      </p:tavLst>
                                    </p:anim>
                                    <p:anim calcmode="lin" valueType="num">
                                      <p:cBhvr additive="base">
                                        <p:cTn id="242" dur="750" fill="hold"/>
                                        <p:tgtEl>
                                          <p:spTgt spid="83"/>
                                        </p:tgtEl>
                                        <p:attrNameLst>
                                          <p:attrName>ppt_y</p:attrName>
                                        </p:attrNameLst>
                                      </p:cBhvr>
                                      <p:tavLst>
                                        <p:tav tm="0">
                                          <p:val>
                                            <p:strVal val="0-#ppt_h/2"/>
                                          </p:val>
                                        </p:tav>
                                        <p:tav tm="100000">
                                          <p:val>
                                            <p:strVal val="#ppt_y"/>
                                          </p:val>
                                        </p:tav>
                                      </p:tavLst>
                                    </p:anim>
                                  </p:childTnLst>
                                </p:cTn>
                              </p:par>
                              <p:par>
                                <p:cTn id="243" presetID="2" presetClass="entr" presetSubtype="3" decel="100000" fill="hold" grpId="0" nodeType="withEffect">
                                  <p:stCondLst>
                                    <p:cond delay="500"/>
                                  </p:stCondLst>
                                  <p:childTnLst>
                                    <p:set>
                                      <p:cBhvr>
                                        <p:cTn id="244" dur="1" fill="hold">
                                          <p:stCondLst>
                                            <p:cond delay="0"/>
                                          </p:stCondLst>
                                        </p:cTn>
                                        <p:tgtEl>
                                          <p:spTgt spid="84"/>
                                        </p:tgtEl>
                                        <p:attrNameLst>
                                          <p:attrName>style.visibility</p:attrName>
                                        </p:attrNameLst>
                                      </p:cBhvr>
                                      <p:to>
                                        <p:strVal val="visible"/>
                                      </p:to>
                                    </p:set>
                                    <p:anim calcmode="lin" valueType="num">
                                      <p:cBhvr additive="base">
                                        <p:cTn id="245" dur="750" fill="hold"/>
                                        <p:tgtEl>
                                          <p:spTgt spid="84"/>
                                        </p:tgtEl>
                                        <p:attrNameLst>
                                          <p:attrName>ppt_x</p:attrName>
                                        </p:attrNameLst>
                                      </p:cBhvr>
                                      <p:tavLst>
                                        <p:tav tm="0">
                                          <p:val>
                                            <p:strVal val="1+#ppt_w/2"/>
                                          </p:val>
                                        </p:tav>
                                        <p:tav tm="100000">
                                          <p:val>
                                            <p:strVal val="#ppt_x"/>
                                          </p:val>
                                        </p:tav>
                                      </p:tavLst>
                                    </p:anim>
                                    <p:anim calcmode="lin" valueType="num">
                                      <p:cBhvr additive="base">
                                        <p:cTn id="246" dur="750" fill="hold"/>
                                        <p:tgtEl>
                                          <p:spTgt spid="84"/>
                                        </p:tgtEl>
                                        <p:attrNameLst>
                                          <p:attrName>ppt_y</p:attrName>
                                        </p:attrNameLst>
                                      </p:cBhvr>
                                      <p:tavLst>
                                        <p:tav tm="0">
                                          <p:val>
                                            <p:strVal val="0-#ppt_h/2"/>
                                          </p:val>
                                        </p:tav>
                                        <p:tav tm="100000">
                                          <p:val>
                                            <p:strVal val="#ppt_y"/>
                                          </p:val>
                                        </p:tav>
                                      </p:tavLst>
                                    </p:anim>
                                  </p:childTnLst>
                                </p:cTn>
                              </p:par>
                              <p:par>
                                <p:cTn id="247" presetID="2" presetClass="entr" presetSubtype="3" decel="100000" fill="hold" grpId="0" nodeType="withEffect">
                                  <p:stCondLst>
                                    <p:cond delay="500"/>
                                  </p:stCondLst>
                                  <p:childTnLst>
                                    <p:set>
                                      <p:cBhvr>
                                        <p:cTn id="248" dur="1" fill="hold">
                                          <p:stCondLst>
                                            <p:cond delay="0"/>
                                          </p:stCondLst>
                                        </p:cTn>
                                        <p:tgtEl>
                                          <p:spTgt spid="85"/>
                                        </p:tgtEl>
                                        <p:attrNameLst>
                                          <p:attrName>style.visibility</p:attrName>
                                        </p:attrNameLst>
                                      </p:cBhvr>
                                      <p:to>
                                        <p:strVal val="visible"/>
                                      </p:to>
                                    </p:set>
                                    <p:anim calcmode="lin" valueType="num">
                                      <p:cBhvr additive="base">
                                        <p:cTn id="249" dur="750" fill="hold"/>
                                        <p:tgtEl>
                                          <p:spTgt spid="85"/>
                                        </p:tgtEl>
                                        <p:attrNameLst>
                                          <p:attrName>ppt_x</p:attrName>
                                        </p:attrNameLst>
                                      </p:cBhvr>
                                      <p:tavLst>
                                        <p:tav tm="0">
                                          <p:val>
                                            <p:strVal val="1+#ppt_w/2"/>
                                          </p:val>
                                        </p:tav>
                                        <p:tav tm="100000">
                                          <p:val>
                                            <p:strVal val="#ppt_x"/>
                                          </p:val>
                                        </p:tav>
                                      </p:tavLst>
                                    </p:anim>
                                    <p:anim calcmode="lin" valueType="num">
                                      <p:cBhvr additive="base">
                                        <p:cTn id="250" dur="750" fill="hold"/>
                                        <p:tgtEl>
                                          <p:spTgt spid="85"/>
                                        </p:tgtEl>
                                        <p:attrNameLst>
                                          <p:attrName>ppt_y</p:attrName>
                                        </p:attrNameLst>
                                      </p:cBhvr>
                                      <p:tavLst>
                                        <p:tav tm="0">
                                          <p:val>
                                            <p:strVal val="0-#ppt_h/2"/>
                                          </p:val>
                                        </p:tav>
                                        <p:tav tm="100000">
                                          <p:val>
                                            <p:strVal val="#ppt_y"/>
                                          </p:val>
                                        </p:tav>
                                      </p:tavLst>
                                    </p:anim>
                                  </p:childTnLst>
                                </p:cTn>
                              </p:par>
                              <p:par>
                                <p:cTn id="251" presetID="2" presetClass="entr" presetSubtype="3" decel="100000" fill="hold" grpId="0" nodeType="withEffect">
                                  <p:stCondLst>
                                    <p:cond delay="500"/>
                                  </p:stCondLst>
                                  <p:childTnLst>
                                    <p:set>
                                      <p:cBhvr>
                                        <p:cTn id="252" dur="1" fill="hold">
                                          <p:stCondLst>
                                            <p:cond delay="0"/>
                                          </p:stCondLst>
                                        </p:cTn>
                                        <p:tgtEl>
                                          <p:spTgt spid="86"/>
                                        </p:tgtEl>
                                        <p:attrNameLst>
                                          <p:attrName>style.visibility</p:attrName>
                                        </p:attrNameLst>
                                      </p:cBhvr>
                                      <p:to>
                                        <p:strVal val="visible"/>
                                      </p:to>
                                    </p:set>
                                    <p:anim calcmode="lin" valueType="num">
                                      <p:cBhvr additive="base">
                                        <p:cTn id="253" dur="750" fill="hold"/>
                                        <p:tgtEl>
                                          <p:spTgt spid="86"/>
                                        </p:tgtEl>
                                        <p:attrNameLst>
                                          <p:attrName>ppt_x</p:attrName>
                                        </p:attrNameLst>
                                      </p:cBhvr>
                                      <p:tavLst>
                                        <p:tav tm="0">
                                          <p:val>
                                            <p:strVal val="1+#ppt_w/2"/>
                                          </p:val>
                                        </p:tav>
                                        <p:tav tm="100000">
                                          <p:val>
                                            <p:strVal val="#ppt_x"/>
                                          </p:val>
                                        </p:tav>
                                      </p:tavLst>
                                    </p:anim>
                                    <p:anim calcmode="lin" valueType="num">
                                      <p:cBhvr additive="base">
                                        <p:cTn id="254" dur="750" fill="hold"/>
                                        <p:tgtEl>
                                          <p:spTgt spid="86"/>
                                        </p:tgtEl>
                                        <p:attrNameLst>
                                          <p:attrName>ppt_y</p:attrName>
                                        </p:attrNameLst>
                                      </p:cBhvr>
                                      <p:tavLst>
                                        <p:tav tm="0">
                                          <p:val>
                                            <p:strVal val="0-#ppt_h/2"/>
                                          </p:val>
                                        </p:tav>
                                        <p:tav tm="100000">
                                          <p:val>
                                            <p:strVal val="#ppt_y"/>
                                          </p:val>
                                        </p:tav>
                                      </p:tavLst>
                                    </p:anim>
                                  </p:childTnLst>
                                </p:cTn>
                              </p:par>
                              <p:par>
                                <p:cTn id="255" presetID="2" presetClass="entr" presetSubtype="3" decel="100000" fill="hold" grpId="0" nodeType="withEffect">
                                  <p:stCondLst>
                                    <p:cond delay="500"/>
                                  </p:stCondLst>
                                  <p:childTnLst>
                                    <p:set>
                                      <p:cBhvr>
                                        <p:cTn id="256" dur="1" fill="hold">
                                          <p:stCondLst>
                                            <p:cond delay="0"/>
                                          </p:stCondLst>
                                        </p:cTn>
                                        <p:tgtEl>
                                          <p:spTgt spid="87"/>
                                        </p:tgtEl>
                                        <p:attrNameLst>
                                          <p:attrName>style.visibility</p:attrName>
                                        </p:attrNameLst>
                                      </p:cBhvr>
                                      <p:to>
                                        <p:strVal val="visible"/>
                                      </p:to>
                                    </p:set>
                                    <p:anim calcmode="lin" valueType="num">
                                      <p:cBhvr additive="base">
                                        <p:cTn id="257" dur="750" fill="hold"/>
                                        <p:tgtEl>
                                          <p:spTgt spid="87"/>
                                        </p:tgtEl>
                                        <p:attrNameLst>
                                          <p:attrName>ppt_x</p:attrName>
                                        </p:attrNameLst>
                                      </p:cBhvr>
                                      <p:tavLst>
                                        <p:tav tm="0">
                                          <p:val>
                                            <p:strVal val="1+#ppt_w/2"/>
                                          </p:val>
                                        </p:tav>
                                        <p:tav tm="100000">
                                          <p:val>
                                            <p:strVal val="#ppt_x"/>
                                          </p:val>
                                        </p:tav>
                                      </p:tavLst>
                                    </p:anim>
                                    <p:anim calcmode="lin" valueType="num">
                                      <p:cBhvr additive="base">
                                        <p:cTn id="258" dur="750" fill="hold"/>
                                        <p:tgtEl>
                                          <p:spTgt spid="87"/>
                                        </p:tgtEl>
                                        <p:attrNameLst>
                                          <p:attrName>ppt_y</p:attrName>
                                        </p:attrNameLst>
                                      </p:cBhvr>
                                      <p:tavLst>
                                        <p:tav tm="0">
                                          <p:val>
                                            <p:strVal val="0-#ppt_h/2"/>
                                          </p:val>
                                        </p:tav>
                                        <p:tav tm="100000">
                                          <p:val>
                                            <p:strVal val="#ppt_y"/>
                                          </p:val>
                                        </p:tav>
                                      </p:tavLst>
                                    </p:anim>
                                  </p:childTnLst>
                                </p:cTn>
                              </p:par>
                              <p:par>
                                <p:cTn id="259" presetID="2" presetClass="entr" presetSubtype="3" decel="100000" fill="hold" grpId="0" nodeType="withEffect">
                                  <p:stCondLst>
                                    <p:cond delay="500"/>
                                  </p:stCondLst>
                                  <p:childTnLst>
                                    <p:set>
                                      <p:cBhvr>
                                        <p:cTn id="260" dur="1" fill="hold">
                                          <p:stCondLst>
                                            <p:cond delay="0"/>
                                          </p:stCondLst>
                                        </p:cTn>
                                        <p:tgtEl>
                                          <p:spTgt spid="88"/>
                                        </p:tgtEl>
                                        <p:attrNameLst>
                                          <p:attrName>style.visibility</p:attrName>
                                        </p:attrNameLst>
                                      </p:cBhvr>
                                      <p:to>
                                        <p:strVal val="visible"/>
                                      </p:to>
                                    </p:set>
                                    <p:anim calcmode="lin" valueType="num">
                                      <p:cBhvr additive="base">
                                        <p:cTn id="261" dur="750" fill="hold"/>
                                        <p:tgtEl>
                                          <p:spTgt spid="88"/>
                                        </p:tgtEl>
                                        <p:attrNameLst>
                                          <p:attrName>ppt_x</p:attrName>
                                        </p:attrNameLst>
                                      </p:cBhvr>
                                      <p:tavLst>
                                        <p:tav tm="0">
                                          <p:val>
                                            <p:strVal val="1+#ppt_w/2"/>
                                          </p:val>
                                        </p:tav>
                                        <p:tav tm="100000">
                                          <p:val>
                                            <p:strVal val="#ppt_x"/>
                                          </p:val>
                                        </p:tav>
                                      </p:tavLst>
                                    </p:anim>
                                    <p:anim calcmode="lin" valueType="num">
                                      <p:cBhvr additive="base">
                                        <p:cTn id="262" dur="750" fill="hold"/>
                                        <p:tgtEl>
                                          <p:spTgt spid="88"/>
                                        </p:tgtEl>
                                        <p:attrNameLst>
                                          <p:attrName>ppt_y</p:attrName>
                                        </p:attrNameLst>
                                      </p:cBhvr>
                                      <p:tavLst>
                                        <p:tav tm="0">
                                          <p:val>
                                            <p:strVal val="0-#ppt_h/2"/>
                                          </p:val>
                                        </p:tav>
                                        <p:tav tm="100000">
                                          <p:val>
                                            <p:strVal val="#ppt_y"/>
                                          </p:val>
                                        </p:tav>
                                      </p:tavLst>
                                    </p:anim>
                                  </p:childTnLst>
                                </p:cTn>
                              </p:par>
                              <p:par>
                                <p:cTn id="263" presetID="2" presetClass="entr" presetSubtype="3" decel="100000" fill="hold" grpId="0" nodeType="withEffect">
                                  <p:stCondLst>
                                    <p:cond delay="0"/>
                                  </p:stCondLst>
                                  <p:childTnLst>
                                    <p:set>
                                      <p:cBhvr>
                                        <p:cTn id="264" dur="1" fill="hold">
                                          <p:stCondLst>
                                            <p:cond delay="0"/>
                                          </p:stCondLst>
                                        </p:cTn>
                                        <p:tgtEl>
                                          <p:spTgt spid="89"/>
                                        </p:tgtEl>
                                        <p:attrNameLst>
                                          <p:attrName>style.visibility</p:attrName>
                                        </p:attrNameLst>
                                      </p:cBhvr>
                                      <p:to>
                                        <p:strVal val="visible"/>
                                      </p:to>
                                    </p:set>
                                    <p:anim calcmode="lin" valueType="num">
                                      <p:cBhvr additive="base">
                                        <p:cTn id="265" dur="500" fill="hold"/>
                                        <p:tgtEl>
                                          <p:spTgt spid="89"/>
                                        </p:tgtEl>
                                        <p:attrNameLst>
                                          <p:attrName>ppt_x</p:attrName>
                                        </p:attrNameLst>
                                      </p:cBhvr>
                                      <p:tavLst>
                                        <p:tav tm="0">
                                          <p:val>
                                            <p:strVal val="1+#ppt_w/2"/>
                                          </p:val>
                                        </p:tav>
                                        <p:tav tm="100000">
                                          <p:val>
                                            <p:strVal val="#ppt_x"/>
                                          </p:val>
                                        </p:tav>
                                      </p:tavLst>
                                    </p:anim>
                                    <p:anim calcmode="lin" valueType="num">
                                      <p:cBhvr additive="base">
                                        <p:cTn id="266" dur="500" fill="hold"/>
                                        <p:tgtEl>
                                          <p:spTgt spid="89"/>
                                        </p:tgtEl>
                                        <p:attrNameLst>
                                          <p:attrName>ppt_y</p:attrName>
                                        </p:attrNameLst>
                                      </p:cBhvr>
                                      <p:tavLst>
                                        <p:tav tm="0">
                                          <p:val>
                                            <p:strVal val="0-#ppt_h/2"/>
                                          </p:val>
                                        </p:tav>
                                        <p:tav tm="100000">
                                          <p:val>
                                            <p:strVal val="#ppt_y"/>
                                          </p:val>
                                        </p:tav>
                                      </p:tavLst>
                                    </p:anim>
                                  </p:childTnLst>
                                </p:cTn>
                              </p:par>
                              <p:par>
                                <p:cTn id="267" presetID="2" presetClass="entr" presetSubtype="3" decel="100000" fill="hold" grpId="0" nodeType="withEffect">
                                  <p:stCondLst>
                                    <p:cond delay="0"/>
                                  </p:stCondLst>
                                  <p:childTnLst>
                                    <p:set>
                                      <p:cBhvr>
                                        <p:cTn id="268" dur="1" fill="hold">
                                          <p:stCondLst>
                                            <p:cond delay="0"/>
                                          </p:stCondLst>
                                        </p:cTn>
                                        <p:tgtEl>
                                          <p:spTgt spid="90"/>
                                        </p:tgtEl>
                                        <p:attrNameLst>
                                          <p:attrName>style.visibility</p:attrName>
                                        </p:attrNameLst>
                                      </p:cBhvr>
                                      <p:to>
                                        <p:strVal val="visible"/>
                                      </p:to>
                                    </p:set>
                                    <p:anim calcmode="lin" valueType="num">
                                      <p:cBhvr additive="base">
                                        <p:cTn id="269" dur="500" fill="hold"/>
                                        <p:tgtEl>
                                          <p:spTgt spid="90"/>
                                        </p:tgtEl>
                                        <p:attrNameLst>
                                          <p:attrName>ppt_x</p:attrName>
                                        </p:attrNameLst>
                                      </p:cBhvr>
                                      <p:tavLst>
                                        <p:tav tm="0">
                                          <p:val>
                                            <p:strVal val="1+#ppt_w/2"/>
                                          </p:val>
                                        </p:tav>
                                        <p:tav tm="100000">
                                          <p:val>
                                            <p:strVal val="#ppt_x"/>
                                          </p:val>
                                        </p:tav>
                                      </p:tavLst>
                                    </p:anim>
                                    <p:anim calcmode="lin" valueType="num">
                                      <p:cBhvr additive="base">
                                        <p:cTn id="270" dur="500" fill="hold"/>
                                        <p:tgtEl>
                                          <p:spTgt spid="90"/>
                                        </p:tgtEl>
                                        <p:attrNameLst>
                                          <p:attrName>ppt_y</p:attrName>
                                        </p:attrNameLst>
                                      </p:cBhvr>
                                      <p:tavLst>
                                        <p:tav tm="0">
                                          <p:val>
                                            <p:strVal val="0-#ppt_h/2"/>
                                          </p:val>
                                        </p:tav>
                                        <p:tav tm="100000">
                                          <p:val>
                                            <p:strVal val="#ppt_y"/>
                                          </p:val>
                                        </p:tav>
                                      </p:tavLst>
                                    </p:anim>
                                  </p:childTnLst>
                                </p:cTn>
                              </p:par>
                              <p:par>
                                <p:cTn id="271" presetID="2" presetClass="entr" presetSubtype="3" decel="100000" fill="hold" grpId="0" nodeType="withEffect">
                                  <p:stCondLst>
                                    <p:cond delay="0"/>
                                  </p:stCondLst>
                                  <p:childTnLst>
                                    <p:set>
                                      <p:cBhvr>
                                        <p:cTn id="272" dur="1" fill="hold">
                                          <p:stCondLst>
                                            <p:cond delay="0"/>
                                          </p:stCondLst>
                                        </p:cTn>
                                        <p:tgtEl>
                                          <p:spTgt spid="91"/>
                                        </p:tgtEl>
                                        <p:attrNameLst>
                                          <p:attrName>style.visibility</p:attrName>
                                        </p:attrNameLst>
                                      </p:cBhvr>
                                      <p:to>
                                        <p:strVal val="visible"/>
                                      </p:to>
                                    </p:set>
                                    <p:anim calcmode="lin" valueType="num">
                                      <p:cBhvr additive="base">
                                        <p:cTn id="273" dur="500" fill="hold"/>
                                        <p:tgtEl>
                                          <p:spTgt spid="91"/>
                                        </p:tgtEl>
                                        <p:attrNameLst>
                                          <p:attrName>ppt_x</p:attrName>
                                        </p:attrNameLst>
                                      </p:cBhvr>
                                      <p:tavLst>
                                        <p:tav tm="0">
                                          <p:val>
                                            <p:strVal val="1+#ppt_w/2"/>
                                          </p:val>
                                        </p:tav>
                                        <p:tav tm="100000">
                                          <p:val>
                                            <p:strVal val="#ppt_x"/>
                                          </p:val>
                                        </p:tav>
                                      </p:tavLst>
                                    </p:anim>
                                    <p:anim calcmode="lin" valueType="num">
                                      <p:cBhvr additive="base">
                                        <p:cTn id="274" dur="500" fill="hold"/>
                                        <p:tgtEl>
                                          <p:spTgt spid="91"/>
                                        </p:tgtEl>
                                        <p:attrNameLst>
                                          <p:attrName>ppt_y</p:attrName>
                                        </p:attrNameLst>
                                      </p:cBhvr>
                                      <p:tavLst>
                                        <p:tav tm="0">
                                          <p:val>
                                            <p:strVal val="0-#ppt_h/2"/>
                                          </p:val>
                                        </p:tav>
                                        <p:tav tm="100000">
                                          <p:val>
                                            <p:strVal val="#ppt_y"/>
                                          </p:val>
                                        </p:tav>
                                      </p:tavLst>
                                    </p:anim>
                                  </p:childTnLst>
                                </p:cTn>
                              </p:par>
                              <p:par>
                                <p:cTn id="275" presetID="2" presetClass="entr" presetSubtype="3" decel="100000" fill="hold" grpId="0" nodeType="withEffect">
                                  <p:stCondLst>
                                    <p:cond delay="750"/>
                                  </p:stCondLst>
                                  <p:childTnLst>
                                    <p:set>
                                      <p:cBhvr>
                                        <p:cTn id="276" dur="1" fill="hold">
                                          <p:stCondLst>
                                            <p:cond delay="0"/>
                                          </p:stCondLst>
                                        </p:cTn>
                                        <p:tgtEl>
                                          <p:spTgt spid="92"/>
                                        </p:tgtEl>
                                        <p:attrNameLst>
                                          <p:attrName>style.visibility</p:attrName>
                                        </p:attrNameLst>
                                      </p:cBhvr>
                                      <p:to>
                                        <p:strVal val="visible"/>
                                      </p:to>
                                    </p:set>
                                    <p:anim calcmode="lin" valueType="num">
                                      <p:cBhvr additive="base">
                                        <p:cTn id="277" dur="250" fill="hold"/>
                                        <p:tgtEl>
                                          <p:spTgt spid="92"/>
                                        </p:tgtEl>
                                        <p:attrNameLst>
                                          <p:attrName>ppt_x</p:attrName>
                                        </p:attrNameLst>
                                      </p:cBhvr>
                                      <p:tavLst>
                                        <p:tav tm="0">
                                          <p:val>
                                            <p:strVal val="1+#ppt_w/2"/>
                                          </p:val>
                                        </p:tav>
                                        <p:tav tm="100000">
                                          <p:val>
                                            <p:strVal val="#ppt_x"/>
                                          </p:val>
                                        </p:tav>
                                      </p:tavLst>
                                    </p:anim>
                                    <p:anim calcmode="lin" valueType="num">
                                      <p:cBhvr additive="base">
                                        <p:cTn id="278" dur="250" fill="hold"/>
                                        <p:tgtEl>
                                          <p:spTgt spid="92"/>
                                        </p:tgtEl>
                                        <p:attrNameLst>
                                          <p:attrName>ppt_y</p:attrName>
                                        </p:attrNameLst>
                                      </p:cBhvr>
                                      <p:tavLst>
                                        <p:tav tm="0">
                                          <p:val>
                                            <p:strVal val="0-#ppt_h/2"/>
                                          </p:val>
                                        </p:tav>
                                        <p:tav tm="100000">
                                          <p:val>
                                            <p:strVal val="#ppt_y"/>
                                          </p:val>
                                        </p:tav>
                                      </p:tavLst>
                                    </p:anim>
                                  </p:childTnLst>
                                </p:cTn>
                              </p:par>
                              <p:par>
                                <p:cTn id="279" presetID="2" presetClass="entr" presetSubtype="3" decel="100000" fill="hold" grpId="0" nodeType="withEffect">
                                  <p:stCondLst>
                                    <p:cond delay="750"/>
                                  </p:stCondLst>
                                  <p:childTnLst>
                                    <p:set>
                                      <p:cBhvr>
                                        <p:cTn id="280" dur="1" fill="hold">
                                          <p:stCondLst>
                                            <p:cond delay="0"/>
                                          </p:stCondLst>
                                        </p:cTn>
                                        <p:tgtEl>
                                          <p:spTgt spid="93"/>
                                        </p:tgtEl>
                                        <p:attrNameLst>
                                          <p:attrName>style.visibility</p:attrName>
                                        </p:attrNameLst>
                                      </p:cBhvr>
                                      <p:to>
                                        <p:strVal val="visible"/>
                                      </p:to>
                                    </p:set>
                                    <p:anim calcmode="lin" valueType="num">
                                      <p:cBhvr additive="base">
                                        <p:cTn id="281" dur="250" fill="hold"/>
                                        <p:tgtEl>
                                          <p:spTgt spid="93"/>
                                        </p:tgtEl>
                                        <p:attrNameLst>
                                          <p:attrName>ppt_x</p:attrName>
                                        </p:attrNameLst>
                                      </p:cBhvr>
                                      <p:tavLst>
                                        <p:tav tm="0">
                                          <p:val>
                                            <p:strVal val="1+#ppt_w/2"/>
                                          </p:val>
                                        </p:tav>
                                        <p:tav tm="100000">
                                          <p:val>
                                            <p:strVal val="#ppt_x"/>
                                          </p:val>
                                        </p:tav>
                                      </p:tavLst>
                                    </p:anim>
                                    <p:anim calcmode="lin" valueType="num">
                                      <p:cBhvr additive="base">
                                        <p:cTn id="282" dur="250" fill="hold"/>
                                        <p:tgtEl>
                                          <p:spTgt spid="93"/>
                                        </p:tgtEl>
                                        <p:attrNameLst>
                                          <p:attrName>ppt_y</p:attrName>
                                        </p:attrNameLst>
                                      </p:cBhvr>
                                      <p:tavLst>
                                        <p:tav tm="0">
                                          <p:val>
                                            <p:strVal val="0-#ppt_h/2"/>
                                          </p:val>
                                        </p:tav>
                                        <p:tav tm="100000">
                                          <p:val>
                                            <p:strVal val="#ppt_y"/>
                                          </p:val>
                                        </p:tav>
                                      </p:tavLst>
                                    </p:anim>
                                  </p:childTnLst>
                                </p:cTn>
                              </p:par>
                              <p:par>
                                <p:cTn id="283" presetID="2" presetClass="entr" presetSubtype="3" decel="100000" fill="hold" grpId="0" nodeType="withEffect">
                                  <p:stCondLst>
                                    <p:cond delay="750"/>
                                  </p:stCondLst>
                                  <p:childTnLst>
                                    <p:set>
                                      <p:cBhvr>
                                        <p:cTn id="284" dur="1" fill="hold">
                                          <p:stCondLst>
                                            <p:cond delay="0"/>
                                          </p:stCondLst>
                                        </p:cTn>
                                        <p:tgtEl>
                                          <p:spTgt spid="94"/>
                                        </p:tgtEl>
                                        <p:attrNameLst>
                                          <p:attrName>style.visibility</p:attrName>
                                        </p:attrNameLst>
                                      </p:cBhvr>
                                      <p:to>
                                        <p:strVal val="visible"/>
                                      </p:to>
                                    </p:set>
                                    <p:anim calcmode="lin" valueType="num">
                                      <p:cBhvr additive="base">
                                        <p:cTn id="285" dur="250" fill="hold"/>
                                        <p:tgtEl>
                                          <p:spTgt spid="94"/>
                                        </p:tgtEl>
                                        <p:attrNameLst>
                                          <p:attrName>ppt_x</p:attrName>
                                        </p:attrNameLst>
                                      </p:cBhvr>
                                      <p:tavLst>
                                        <p:tav tm="0">
                                          <p:val>
                                            <p:strVal val="1+#ppt_w/2"/>
                                          </p:val>
                                        </p:tav>
                                        <p:tav tm="100000">
                                          <p:val>
                                            <p:strVal val="#ppt_x"/>
                                          </p:val>
                                        </p:tav>
                                      </p:tavLst>
                                    </p:anim>
                                    <p:anim calcmode="lin" valueType="num">
                                      <p:cBhvr additive="base">
                                        <p:cTn id="286" dur="250" fill="hold"/>
                                        <p:tgtEl>
                                          <p:spTgt spid="94"/>
                                        </p:tgtEl>
                                        <p:attrNameLst>
                                          <p:attrName>ppt_y</p:attrName>
                                        </p:attrNameLst>
                                      </p:cBhvr>
                                      <p:tavLst>
                                        <p:tav tm="0">
                                          <p:val>
                                            <p:strVal val="0-#ppt_h/2"/>
                                          </p:val>
                                        </p:tav>
                                        <p:tav tm="100000">
                                          <p:val>
                                            <p:strVal val="#ppt_y"/>
                                          </p:val>
                                        </p:tav>
                                      </p:tavLst>
                                    </p:anim>
                                  </p:childTnLst>
                                </p:cTn>
                              </p:par>
                              <p:par>
                                <p:cTn id="287" presetID="2" presetClass="entr" presetSubtype="3" decel="100000" fill="hold" grpId="0" nodeType="withEffect">
                                  <p:stCondLst>
                                    <p:cond delay="750"/>
                                  </p:stCondLst>
                                  <p:childTnLst>
                                    <p:set>
                                      <p:cBhvr>
                                        <p:cTn id="288" dur="1" fill="hold">
                                          <p:stCondLst>
                                            <p:cond delay="0"/>
                                          </p:stCondLst>
                                        </p:cTn>
                                        <p:tgtEl>
                                          <p:spTgt spid="95"/>
                                        </p:tgtEl>
                                        <p:attrNameLst>
                                          <p:attrName>style.visibility</p:attrName>
                                        </p:attrNameLst>
                                      </p:cBhvr>
                                      <p:to>
                                        <p:strVal val="visible"/>
                                      </p:to>
                                    </p:set>
                                    <p:anim calcmode="lin" valueType="num">
                                      <p:cBhvr additive="base">
                                        <p:cTn id="289" dur="250" fill="hold"/>
                                        <p:tgtEl>
                                          <p:spTgt spid="95"/>
                                        </p:tgtEl>
                                        <p:attrNameLst>
                                          <p:attrName>ppt_x</p:attrName>
                                        </p:attrNameLst>
                                      </p:cBhvr>
                                      <p:tavLst>
                                        <p:tav tm="0">
                                          <p:val>
                                            <p:strVal val="1+#ppt_w/2"/>
                                          </p:val>
                                        </p:tav>
                                        <p:tav tm="100000">
                                          <p:val>
                                            <p:strVal val="#ppt_x"/>
                                          </p:val>
                                        </p:tav>
                                      </p:tavLst>
                                    </p:anim>
                                    <p:anim calcmode="lin" valueType="num">
                                      <p:cBhvr additive="base">
                                        <p:cTn id="290" dur="250" fill="hold"/>
                                        <p:tgtEl>
                                          <p:spTgt spid="95"/>
                                        </p:tgtEl>
                                        <p:attrNameLst>
                                          <p:attrName>ppt_y</p:attrName>
                                        </p:attrNameLst>
                                      </p:cBhvr>
                                      <p:tavLst>
                                        <p:tav tm="0">
                                          <p:val>
                                            <p:strVal val="0-#ppt_h/2"/>
                                          </p:val>
                                        </p:tav>
                                        <p:tav tm="100000">
                                          <p:val>
                                            <p:strVal val="#ppt_y"/>
                                          </p:val>
                                        </p:tav>
                                      </p:tavLst>
                                    </p:anim>
                                  </p:childTnLst>
                                </p:cTn>
                              </p:par>
                              <p:par>
                                <p:cTn id="291" presetID="2" presetClass="entr" presetSubtype="3" decel="100000" fill="hold" grpId="0" nodeType="withEffect">
                                  <p:stCondLst>
                                    <p:cond delay="750"/>
                                  </p:stCondLst>
                                  <p:childTnLst>
                                    <p:set>
                                      <p:cBhvr>
                                        <p:cTn id="292" dur="1" fill="hold">
                                          <p:stCondLst>
                                            <p:cond delay="0"/>
                                          </p:stCondLst>
                                        </p:cTn>
                                        <p:tgtEl>
                                          <p:spTgt spid="96"/>
                                        </p:tgtEl>
                                        <p:attrNameLst>
                                          <p:attrName>style.visibility</p:attrName>
                                        </p:attrNameLst>
                                      </p:cBhvr>
                                      <p:to>
                                        <p:strVal val="visible"/>
                                      </p:to>
                                    </p:set>
                                    <p:anim calcmode="lin" valueType="num">
                                      <p:cBhvr additive="base">
                                        <p:cTn id="293" dur="250" fill="hold"/>
                                        <p:tgtEl>
                                          <p:spTgt spid="96"/>
                                        </p:tgtEl>
                                        <p:attrNameLst>
                                          <p:attrName>ppt_x</p:attrName>
                                        </p:attrNameLst>
                                      </p:cBhvr>
                                      <p:tavLst>
                                        <p:tav tm="0">
                                          <p:val>
                                            <p:strVal val="1+#ppt_w/2"/>
                                          </p:val>
                                        </p:tav>
                                        <p:tav tm="100000">
                                          <p:val>
                                            <p:strVal val="#ppt_x"/>
                                          </p:val>
                                        </p:tav>
                                      </p:tavLst>
                                    </p:anim>
                                    <p:anim calcmode="lin" valueType="num">
                                      <p:cBhvr additive="base">
                                        <p:cTn id="294" dur="250" fill="hold"/>
                                        <p:tgtEl>
                                          <p:spTgt spid="96"/>
                                        </p:tgtEl>
                                        <p:attrNameLst>
                                          <p:attrName>ppt_y</p:attrName>
                                        </p:attrNameLst>
                                      </p:cBhvr>
                                      <p:tavLst>
                                        <p:tav tm="0">
                                          <p:val>
                                            <p:strVal val="0-#ppt_h/2"/>
                                          </p:val>
                                        </p:tav>
                                        <p:tav tm="100000">
                                          <p:val>
                                            <p:strVal val="#ppt_y"/>
                                          </p:val>
                                        </p:tav>
                                      </p:tavLst>
                                    </p:anim>
                                  </p:childTnLst>
                                </p:cTn>
                              </p:par>
                              <p:par>
                                <p:cTn id="295" presetID="2" presetClass="entr" presetSubtype="3" decel="100000" fill="hold" grpId="0" nodeType="withEffect">
                                  <p:stCondLst>
                                    <p:cond delay="750"/>
                                  </p:stCondLst>
                                  <p:childTnLst>
                                    <p:set>
                                      <p:cBhvr>
                                        <p:cTn id="296" dur="1" fill="hold">
                                          <p:stCondLst>
                                            <p:cond delay="0"/>
                                          </p:stCondLst>
                                        </p:cTn>
                                        <p:tgtEl>
                                          <p:spTgt spid="97"/>
                                        </p:tgtEl>
                                        <p:attrNameLst>
                                          <p:attrName>style.visibility</p:attrName>
                                        </p:attrNameLst>
                                      </p:cBhvr>
                                      <p:to>
                                        <p:strVal val="visible"/>
                                      </p:to>
                                    </p:set>
                                    <p:anim calcmode="lin" valueType="num">
                                      <p:cBhvr additive="base">
                                        <p:cTn id="297" dur="250" fill="hold"/>
                                        <p:tgtEl>
                                          <p:spTgt spid="97"/>
                                        </p:tgtEl>
                                        <p:attrNameLst>
                                          <p:attrName>ppt_x</p:attrName>
                                        </p:attrNameLst>
                                      </p:cBhvr>
                                      <p:tavLst>
                                        <p:tav tm="0">
                                          <p:val>
                                            <p:strVal val="1+#ppt_w/2"/>
                                          </p:val>
                                        </p:tav>
                                        <p:tav tm="100000">
                                          <p:val>
                                            <p:strVal val="#ppt_x"/>
                                          </p:val>
                                        </p:tav>
                                      </p:tavLst>
                                    </p:anim>
                                    <p:anim calcmode="lin" valueType="num">
                                      <p:cBhvr additive="base">
                                        <p:cTn id="298" dur="250" fill="hold"/>
                                        <p:tgtEl>
                                          <p:spTgt spid="97"/>
                                        </p:tgtEl>
                                        <p:attrNameLst>
                                          <p:attrName>ppt_y</p:attrName>
                                        </p:attrNameLst>
                                      </p:cBhvr>
                                      <p:tavLst>
                                        <p:tav tm="0">
                                          <p:val>
                                            <p:strVal val="0-#ppt_h/2"/>
                                          </p:val>
                                        </p:tav>
                                        <p:tav tm="100000">
                                          <p:val>
                                            <p:strVal val="#ppt_y"/>
                                          </p:val>
                                        </p:tav>
                                      </p:tavLst>
                                    </p:anim>
                                  </p:childTnLst>
                                </p:cTn>
                              </p:par>
                              <p:par>
                                <p:cTn id="299" presetID="2" presetClass="entr" presetSubtype="3" decel="100000" fill="hold" grpId="0" nodeType="withEffect">
                                  <p:stCondLst>
                                    <p:cond delay="0"/>
                                  </p:stCondLst>
                                  <p:childTnLst>
                                    <p:set>
                                      <p:cBhvr>
                                        <p:cTn id="300" dur="1" fill="hold">
                                          <p:stCondLst>
                                            <p:cond delay="0"/>
                                          </p:stCondLst>
                                        </p:cTn>
                                        <p:tgtEl>
                                          <p:spTgt spid="98"/>
                                        </p:tgtEl>
                                        <p:attrNameLst>
                                          <p:attrName>style.visibility</p:attrName>
                                        </p:attrNameLst>
                                      </p:cBhvr>
                                      <p:to>
                                        <p:strVal val="visible"/>
                                      </p:to>
                                    </p:set>
                                    <p:anim calcmode="lin" valueType="num">
                                      <p:cBhvr additive="base">
                                        <p:cTn id="301" dur="500" fill="hold"/>
                                        <p:tgtEl>
                                          <p:spTgt spid="98"/>
                                        </p:tgtEl>
                                        <p:attrNameLst>
                                          <p:attrName>ppt_x</p:attrName>
                                        </p:attrNameLst>
                                      </p:cBhvr>
                                      <p:tavLst>
                                        <p:tav tm="0">
                                          <p:val>
                                            <p:strVal val="1+#ppt_w/2"/>
                                          </p:val>
                                        </p:tav>
                                        <p:tav tm="100000">
                                          <p:val>
                                            <p:strVal val="#ppt_x"/>
                                          </p:val>
                                        </p:tav>
                                      </p:tavLst>
                                    </p:anim>
                                    <p:anim calcmode="lin" valueType="num">
                                      <p:cBhvr additive="base">
                                        <p:cTn id="302" dur="500" fill="hold"/>
                                        <p:tgtEl>
                                          <p:spTgt spid="98"/>
                                        </p:tgtEl>
                                        <p:attrNameLst>
                                          <p:attrName>ppt_y</p:attrName>
                                        </p:attrNameLst>
                                      </p:cBhvr>
                                      <p:tavLst>
                                        <p:tav tm="0">
                                          <p:val>
                                            <p:strVal val="0-#ppt_h/2"/>
                                          </p:val>
                                        </p:tav>
                                        <p:tav tm="100000">
                                          <p:val>
                                            <p:strVal val="#ppt_y"/>
                                          </p:val>
                                        </p:tav>
                                      </p:tavLst>
                                    </p:anim>
                                  </p:childTnLst>
                                </p:cTn>
                              </p:par>
                              <p:par>
                                <p:cTn id="303" presetID="2" presetClass="entr" presetSubtype="3" decel="100000" fill="hold" grpId="0" nodeType="withEffect">
                                  <p:stCondLst>
                                    <p:cond delay="500"/>
                                  </p:stCondLst>
                                  <p:childTnLst>
                                    <p:set>
                                      <p:cBhvr>
                                        <p:cTn id="304" dur="1" fill="hold">
                                          <p:stCondLst>
                                            <p:cond delay="0"/>
                                          </p:stCondLst>
                                        </p:cTn>
                                        <p:tgtEl>
                                          <p:spTgt spid="99"/>
                                        </p:tgtEl>
                                        <p:attrNameLst>
                                          <p:attrName>style.visibility</p:attrName>
                                        </p:attrNameLst>
                                      </p:cBhvr>
                                      <p:to>
                                        <p:strVal val="visible"/>
                                      </p:to>
                                    </p:set>
                                    <p:anim calcmode="lin" valueType="num">
                                      <p:cBhvr additive="base">
                                        <p:cTn id="305" dur="750" fill="hold"/>
                                        <p:tgtEl>
                                          <p:spTgt spid="99"/>
                                        </p:tgtEl>
                                        <p:attrNameLst>
                                          <p:attrName>ppt_x</p:attrName>
                                        </p:attrNameLst>
                                      </p:cBhvr>
                                      <p:tavLst>
                                        <p:tav tm="0">
                                          <p:val>
                                            <p:strVal val="1+#ppt_w/2"/>
                                          </p:val>
                                        </p:tav>
                                        <p:tav tm="100000">
                                          <p:val>
                                            <p:strVal val="#ppt_x"/>
                                          </p:val>
                                        </p:tav>
                                      </p:tavLst>
                                    </p:anim>
                                    <p:anim calcmode="lin" valueType="num">
                                      <p:cBhvr additive="base">
                                        <p:cTn id="306" dur="750" fill="hold"/>
                                        <p:tgtEl>
                                          <p:spTgt spid="99"/>
                                        </p:tgtEl>
                                        <p:attrNameLst>
                                          <p:attrName>ppt_y</p:attrName>
                                        </p:attrNameLst>
                                      </p:cBhvr>
                                      <p:tavLst>
                                        <p:tav tm="0">
                                          <p:val>
                                            <p:strVal val="0-#ppt_h/2"/>
                                          </p:val>
                                        </p:tav>
                                        <p:tav tm="100000">
                                          <p:val>
                                            <p:strVal val="#ppt_y"/>
                                          </p:val>
                                        </p:tav>
                                      </p:tavLst>
                                    </p:anim>
                                  </p:childTnLst>
                                </p:cTn>
                              </p:par>
                              <p:par>
                                <p:cTn id="307" presetID="2" presetClass="entr" presetSubtype="3" decel="100000" fill="hold" grpId="0" nodeType="withEffect">
                                  <p:stCondLst>
                                    <p:cond delay="500"/>
                                  </p:stCondLst>
                                  <p:childTnLst>
                                    <p:set>
                                      <p:cBhvr>
                                        <p:cTn id="308" dur="1" fill="hold">
                                          <p:stCondLst>
                                            <p:cond delay="0"/>
                                          </p:stCondLst>
                                        </p:cTn>
                                        <p:tgtEl>
                                          <p:spTgt spid="100"/>
                                        </p:tgtEl>
                                        <p:attrNameLst>
                                          <p:attrName>style.visibility</p:attrName>
                                        </p:attrNameLst>
                                      </p:cBhvr>
                                      <p:to>
                                        <p:strVal val="visible"/>
                                      </p:to>
                                    </p:set>
                                    <p:anim calcmode="lin" valueType="num">
                                      <p:cBhvr additive="base">
                                        <p:cTn id="309" dur="750" fill="hold"/>
                                        <p:tgtEl>
                                          <p:spTgt spid="100"/>
                                        </p:tgtEl>
                                        <p:attrNameLst>
                                          <p:attrName>ppt_x</p:attrName>
                                        </p:attrNameLst>
                                      </p:cBhvr>
                                      <p:tavLst>
                                        <p:tav tm="0">
                                          <p:val>
                                            <p:strVal val="1+#ppt_w/2"/>
                                          </p:val>
                                        </p:tav>
                                        <p:tav tm="100000">
                                          <p:val>
                                            <p:strVal val="#ppt_x"/>
                                          </p:val>
                                        </p:tav>
                                      </p:tavLst>
                                    </p:anim>
                                    <p:anim calcmode="lin" valueType="num">
                                      <p:cBhvr additive="base">
                                        <p:cTn id="310" dur="750" fill="hold"/>
                                        <p:tgtEl>
                                          <p:spTgt spid="100"/>
                                        </p:tgtEl>
                                        <p:attrNameLst>
                                          <p:attrName>ppt_y</p:attrName>
                                        </p:attrNameLst>
                                      </p:cBhvr>
                                      <p:tavLst>
                                        <p:tav tm="0">
                                          <p:val>
                                            <p:strVal val="0-#ppt_h/2"/>
                                          </p:val>
                                        </p:tav>
                                        <p:tav tm="100000">
                                          <p:val>
                                            <p:strVal val="#ppt_y"/>
                                          </p:val>
                                        </p:tav>
                                      </p:tavLst>
                                    </p:anim>
                                  </p:childTnLst>
                                </p:cTn>
                              </p:par>
                              <p:par>
                                <p:cTn id="311" presetID="2" presetClass="entr" presetSubtype="3" decel="100000" fill="hold" grpId="0" nodeType="withEffect">
                                  <p:stCondLst>
                                    <p:cond delay="500"/>
                                  </p:stCondLst>
                                  <p:childTnLst>
                                    <p:set>
                                      <p:cBhvr>
                                        <p:cTn id="312" dur="1" fill="hold">
                                          <p:stCondLst>
                                            <p:cond delay="0"/>
                                          </p:stCondLst>
                                        </p:cTn>
                                        <p:tgtEl>
                                          <p:spTgt spid="101"/>
                                        </p:tgtEl>
                                        <p:attrNameLst>
                                          <p:attrName>style.visibility</p:attrName>
                                        </p:attrNameLst>
                                      </p:cBhvr>
                                      <p:to>
                                        <p:strVal val="visible"/>
                                      </p:to>
                                    </p:set>
                                    <p:anim calcmode="lin" valueType="num">
                                      <p:cBhvr additive="base">
                                        <p:cTn id="313" dur="750" fill="hold"/>
                                        <p:tgtEl>
                                          <p:spTgt spid="101"/>
                                        </p:tgtEl>
                                        <p:attrNameLst>
                                          <p:attrName>ppt_x</p:attrName>
                                        </p:attrNameLst>
                                      </p:cBhvr>
                                      <p:tavLst>
                                        <p:tav tm="0">
                                          <p:val>
                                            <p:strVal val="1+#ppt_w/2"/>
                                          </p:val>
                                        </p:tav>
                                        <p:tav tm="100000">
                                          <p:val>
                                            <p:strVal val="#ppt_x"/>
                                          </p:val>
                                        </p:tav>
                                      </p:tavLst>
                                    </p:anim>
                                    <p:anim calcmode="lin" valueType="num">
                                      <p:cBhvr additive="base">
                                        <p:cTn id="314" dur="750" fill="hold"/>
                                        <p:tgtEl>
                                          <p:spTgt spid="101"/>
                                        </p:tgtEl>
                                        <p:attrNameLst>
                                          <p:attrName>ppt_y</p:attrName>
                                        </p:attrNameLst>
                                      </p:cBhvr>
                                      <p:tavLst>
                                        <p:tav tm="0">
                                          <p:val>
                                            <p:strVal val="0-#ppt_h/2"/>
                                          </p:val>
                                        </p:tav>
                                        <p:tav tm="100000">
                                          <p:val>
                                            <p:strVal val="#ppt_y"/>
                                          </p:val>
                                        </p:tav>
                                      </p:tavLst>
                                    </p:anim>
                                  </p:childTnLst>
                                </p:cTn>
                              </p:par>
                              <p:par>
                                <p:cTn id="315" presetID="2" presetClass="entr" presetSubtype="3" decel="100000" fill="hold" grpId="0" nodeType="withEffect">
                                  <p:stCondLst>
                                    <p:cond delay="500"/>
                                  </p:stCondLst>
                                  <p:childTnLst>
                                    <p:set>
                                      <p:cBhvr>
                                        <p:cTn id="316" dur="1" fill="hold">
                                          <p:stCondLst>
                                            <p:cond delay="0"/>
                                          </p:stCondLst>
                                        </p:cTn>
                                        <p:tgtEl>
                                          <p:spTgt spid="102"/>
                                        </p:tgtEl>
                                        <p:attrNameLst>
                                          <p:attrName>style.visibility</p:attrName>
                                        </p:attrNameLst>
                                      </p:cBhvr>
                                      <p:to>
                                        <p:strVal val="visible"/>
                                      </p:to>
                                    </p:set>
                                    <p:anim calcmode="lin" valueType="num">
                                      <p:cBhvr additive="base">
                                        <p:cTn id="317" dur="750" fill="hold"/>
                                        <p:tgtEl>
                                          <p:spTgt spid="102"/>
                                        </p:tgtEl>
                                        <p:attrNameLst>
                                          <p:attrName>ppt_x</p:attrName>
                                        </p:attrNameLst>
                                      </p:cBhvr>
                                      <p:tavLst>
                                        <p:tav tm="0">
                                          <p:val>
                                            <p:strVal val="1+#ppt_w/2"/>
                                          </p:val>
                                        </p:tav>
                                        <p:tav tm="100000">
                                          <p:val>
                                            <p:strVal val="#ppt_x"/>
                                          </p:val>
                                        </p:tav>
                                      </p:tavLst>
                                    </p:anim>
                                    <p:anim calcmode="lin" valueType="num">
                                      <p:cBhvr additive="base">
                                        <p:cTn id="318" dur="750" fill="hold"/>
                                        <p:tgtEl>
                                          <p:spTgt spid="102"/>
                                        </p:tgtEl>
                                        <p:attrNameLst>
                                          <p:attrName>ppt_y</p:attrName>
                                        </p:attrNameLst>
                                      </p:cBhvr>
                                      <p:tavLst>
                                        <p:tav tm="0">
                                          <p:val>
                                            <p:strVal val="0-#ppt_h/2"/>
                                          </p:val>
                                        </p:tav>
                                        <p:tav tm="100000">
                                          <p:val>
                                            <p:strVal val="#ppt_y"/>
                                          </p:val>
                                        </p:tav>
                                      </p:tavLst>
                                    </p:anim>
                                  </p:childTnLst>
                                </p:cTn>
                              </p:par>
                              <p:par>
                                <p:cTn id="319" presetID="2" presetClass="entr" presetSubtype="3" decel="100000" fill="hold" grpId="0" nodeType="withEffect">
                                  <p:stCondLst>
                                    <p:cond delay="500"/>
                                  </p:stCondLst>
                                  <p:childTnLst>
                                    <p:set>
                                      <p:cBhvr>
                                        <p:cTn id="320" dur="1" fill="hold">
                                          <p:stCondLst>
                                            <p:cond delay="0"/>
                                          </p:stCondLst>
                                        </p:cTn>
                                        <p:tgtEl>
                                          <p:spTgt spid="103"/>
                                        </p:tgtEl>
                                        <p:attrNameLst>
                                          <p:attrName>style.visibility</p:attrName>
                                        </p:attrNameLst>
                                      </p:cBhvr>
                                      <p:to>
                                        <p:strVal val="visible"/>
                                      </p:to>
                                    </p:set>
                                    <p:anim calcmode="lin" valueType="num">
                                      <p:cBhvr additive="base">
                                        <p:cTn id="321" dur="750" fill="hold"/>
                                        <p:tgtEl>
                                          <p:spTgt spid="103"/>
                                        </p:tgtEl>
                                        <p:attrNameLst>
                                          <p:attrName>ppt_x</p:attrName>
                                        </p:attrNameLst>
                                      </p:cBhvr>
                                      <p:tavLst>
                                        <p:tav tm="0">
                                          <p:val>
                                            <p:strVal val="1+#ppt_w/2"/>
                                          </p:val>
                                        </p:tav>
                                        <p:tav tm="100000">
                                          <p:val>
                                            <p:strVal val="#ppt_x"/>
                                          </p:val>
                                        </p:tav>
                                      </p:tavLst>
                                    </p:anim>
                                    <p:anim calcmode="lin" valueType="num">
                                      <p:cBhvr additive="base">
                                        <p:cTn id="322" dur="750" fill="hold"/>
                                        <p:tgtEl>
                                          <p:spTgt spid="103"/>
                                        </p:tgtEl>
                                        <p:attrNameLst>
                                          <p:attrName>ppt_y</p:attrName>
                                        </p:attrNameLst>
                                      </p:cBhvr>
                                      <p:tavLst>
                                        <p:tav tm="0">
                                          <p:val>
                                            <p:strVal val="0-#ppt_h/2"/>
                                          </p:val>
                                        </p:tav>
                                        <p:tav tm="100000">
                                          <p:val>
                                            <p:strVal val="#ppt_y"/>
                                          </p:val>
                                        </p:tav>
                                      </p:tavLst>
                                    </p:anim>
                                  </p:childTnLst>
                                </p:cTn>
                              </p:par>
                              <p:par>
                                <p:cTn id="323" presetID="2" presetClass="entr" presetSubtype="3" decel="100000" fill="hold" grpId="0" nodeType="withEffect">
                                  <p:stCondLst>
                                    <p:cond delay="500"/>
                                  </p:stCondLst>
                                  <p:childTnLst>
                                    <p:set>
                                      <p:cBhvr>
                                        <p:cTn id="324" dur="1" fill="hold">
                                          <p:stCondLst>
                                            <p:cond delay="0"/>
                                          </p:stCondLst>
                                        </p:cTn>
                                        <p:tgtEl>
                                          <p:spTgt spid="104"/>
                                        </p:tgtEl>
                                        <p:attrNameLst>
                                          <p:attrName>style.visibility</p:attrName>
                                        </p:attrNameLst>
                                      </p:cBhvr>
                                      <p:to>
                                        <p:strVal val="visible"/>
                                      </p:to>
                                    </p:set>
                                    <p:anim calcmode="lin" valueType="num">
                                      <p:cBhvr additive="base">
                                        <p:cTn id="325" dur="750" fill="hold"/>
                                        <p:tgtEl>
                                          <p:spTgt spid="104"/>
                                        </p:tgtEl>
                                        <p:attrNameLst>
                                          <p:attrName>ppt_x</p:attrName>
                                        </p:attrNameLst>
                                      </p:cBhvr>
                                      <p:tavLst>
                                        <p:tav tm="0">
                                          <p:val>
                                            <p:strVal val="1+#ppt_w/2"/>
                                          </p:val>
                                        </p:tav>
                                        <p:tav tm="100000">
                                          <p:val>
                                            <p:strVal val="#ppt_x"/>
                                          </p:val>
                                        </p:tav>
                                      </p:tavLst>
                                    </p:anim>
                                    <p:anim calcmode="lin" valueType="num">
                                      <p:cBhvr additive="base">
                                        <p:cTn id="326" dur="750" fill="hold"/>
                                        <p:tgtEl>
                                          <p:spTgt spid="104"/>
                                        </p:tgtEl>
                                        <p:attrNameLst>
                                          <p:attrName>ppt_y</p:attrName>
                                        </p:attrNameLst>
                                      </p:cBhvr>
                                      <p:tavLst>
                                        <p:tav tm="0">
                                          <p:val>
                                            <p:strVal val="0-#ppt_h/2"/>
                                          </p:val>
                                        </p:tav>
                                        <p:tav tm="100000">
                                          <p:val>
                                            <p:strVal val="#ppt_y"/>
                                          </p:val>
                                        </p:tav>
                                      </p:tavLst>
                                    </p:anim>
                                  </p:childTnLst>
                                </p:cTn>
                              </p:par>
                              <p:par>
                                <p:cTn id="327" presetID="2" presetClass="entr" presetSubtype="3" decel="100000" fill="hold" grpId="0" nodeType="withEffect">
                                  <p:stCondLst>
                                    <p:cond delay="0"/>
                                  </p:stCondLst>
                                  <p:childTnLst>
                                    <p:set>
                                      <p:cBhvr>
                                        <p:cTn id="328" dur="1" fill="hold">
                                          <p:stCondLst>
                                            <p:cond delay="0"/>
                                          </p:stCondLst>
                                        </p:cTn>
                                        <p:tgtEl>
                                          <p:spTgt spid="105"/>
                                        </p:tgtEl>
                                        <p:attrNameLst>
                                          <p:attrName>style.visibility</p:attrName>
                                        </p:attrNameLst>
                                      </p:cBhvr>
                                      <p:to>
                                        <p:strVal val="visible"/>
                                      </p:to>
                                    </p:set>
                                    <p:anim calcmode="lin" valueType="num">
                                      <p:cBhvr additive="base">
                                        <p:cTn id="329" dur="500" fill="hold"/>
                                        <p:tgtEl>
                                          <p:spTgt spid="105"/>
                                        </p:tgtEl>
                                        <p:attrNameLst>
                                          <p:attrName>ppt_x</p:attrName>
                                        </p:attrNameLst>
                                      </p:cBhvr>
                                      <p:tavLst>
                                        <p:tav tm="0">
                                          <p:val>
                                            <p:strVal val="1+#ppt_w/2"/>
                                          </p:val>
                                        </p:tav>
                                        <p:tav tm="100000">
                                          <p:val>
                                            <p:strVal val="#ppt_x"/>
                                          </p:val>
                                        </p:tav>
                                      </p:tavLst>
                                    </p:anim>
                                    <p:anim calcmode="lin" valueType="num">
                                      <p:cBhvr additive="base">
                                        <p:cTn id="330" dur="500" fill="hold"/>
                                        <p:tgtEl>
                                          <p:spTgt spid="105"/>
                                        </p:tgtEl>
                                        <p:attrNameLst>
                                          <p:attrName>ppt_y</p:attrName>
                                        </p:attrNameLst>
                                      </p:cBhvr>
                                      <p:tavLst>
                                        <p:tav tm="0">
                                          <p:val>
                                            <p:strVal val="0-#ppt_h/2"/>
                                          </p:val>
                                        </p:tav>
                                        <p:tav tm="100000">
                                          <p:val>
                                            <p:strVal val="#ppt_y"/>
                                          </p:val>
                                        </p:tav>
                                      </p:tavLst>
                                    </p:anim>
                                  </p:childTnLst>
                                </p:cTn>
                              </p:par>
                              <p:par>
                                <p:cTn id="331" presetID="2" presetClass="entr" presetSubtype="3" decel="100000" fill="hold" grpId="0" nodeType="withEffect">
                                  <p:stCondLst>
                                    <p:cond delay="0"/>
                                  </p:stCondLst>
                                  <p:childTnLst>
                                    <p:set>
                                      <p:cBhvr>
                                        <p:cTn id="332" dur="1" fill="hold">
                                          <p:stCondLst>
                                            <p:cond delay="0"/>
                                          </p:stCondLst>
                                        </p:cTn>
                                        <p:tgtEl>
                                          <p:spTgt spid="106"/>
                                        </p:tgtEl>
                                        <p:attrNameLst>
                                          <p:attrName>style.visibility</p:attrName>
                                        </p:attrNameLst>
                                      </p:cBhvr>
                                      <p:to>
                                        <p:strVal val="visible"/>
                                      </p:to>
                                    </p:set>
                                    <p:anim calcmode="lin" valueType="num">
                                      <p:cBhvr additive="base">
                                        <p:cTn id="333" dur="500" fill="hold"/>
                                        <p:tgtEl>
                                          <p:spTgt spid="106"/>
                                        </p:tgtEl>
                                        <p:attrNameLst>
                                          <p:attrName>ppt_x</p:attrName>
                                        </p:attrNameLst>
                                      </p:cBhvr>
                                      <p:tavLst>
                                        <p:tav tm="0">
                                          <p:val>
                                            <p:strVal val="1+#ppt_w/2"/>
                                          </p:val>
                                        </p:tav>
                                        <p:tav tm="100000">
                                          <p:val>
                                            <p:strVal val="#ppt_x"/>
                                          </p:val>
                                        </p:tav>
                                      </p:tavLst>
                                    </p:anim>
                                    <p:anim calcmode="lin" valueType="num">
                                      <p:cBhvr additive="base">
                                        <p:cTn id="334" dur="500" fill="hold"/>
                                        <p:tgtEl>
                                          <p:spTgt spid="106"/>
                                        </p:tgtEl>
                                        <p:attrNameLst>
                                          <p:attrName>ppt_y</p:attrName>
                                        </p:attrNameLst>
                                      </p:cBhvr>
                                      <p:tavLst>
                                        <p:tav tm="0">
                                          <p:val>
                                            <p:strVal val="0-#ppt_h/2"/>
                                          </p:val>
                                        </p:tav>
                                        <p:tav tm="100000">
                                          <p:val>
                                            <p:strVal val="#ppt_y"/>
                                          </p:val>
                                        </p:tav>
                                      </p:tavLst>
                                    </p:anim>
                                  </p:childTnLst>
                                </p:cTn>
                              </p:par>
                              <p:par>
                                <p:cTn id="335" presetID="2" presetClass="entr" presetSubtype="3" decel="100000" fill="hold" grpId="0" nodeType="withEffect">
                                  <p:stCondLst>
                                    <p:cond delay="0"/>
                                  </p:stCondLst>
                                  <p:childTnLst>
                                    <p:set>
                                      <p:cBhvr>
                                        <p:cTn id="336" dur="1" fill="hold">
                                          <p:stCondLst>
                                            <p:cond delay="0"/>
                                          </p:stCondLst>
                                        </p:cTn>
                                        <p:tgtEl>
                                          <p:spTgt spid="107"/>
                                        </p:tgtEl>
                                        <p:attrNameLst>
                                          <p:attrName>style.visibility</p:attrName>
                                        </p:attrNameLst>
                                      </p:cBhvr>
                                      <p:to>
                                        <p:strVal val="visible"/>
                                      </p:to>
                                    </p:set>
                                    <p:anim calcmode="lin" valueType="num">
                                      <p:cBhvr additive="base">
                                        <p:cTn id="337" dur="500" fill="hold"/>
                                        <p:tgtEl>
                                          <p:spTgt spid="107"/>
                                        </p:tgtEl>
                                        <p:attrNameLst>
                                          <p:attrName>ppt_x</p:attrName>
                                        </p:attrNameLst>
                                      </p:cBhvr>
                                      <p:tavLst>
                                        <p:tav tm="0">
                                          <p:val>
                                            <p:strVal val="1+#ppt_w/2"/>
                                          </p:val>
                                        </p:tav>
                                        <p:tav tm="100000">
                                          <p:val>
                                            <p:strVal val="#ppt_x"/>
                                          </p:val>
                                        </p:tav>
                                      </p:tavLst>
                                    </p:anim>
                                    <p:anim calcmode="lin" valueType="num">
                                      <p:cBhvr additive="base">
                                        <p:cTn id="338" dur="500" fill="hold"/>
                                        <p:tgtEl>
                                          <p:spTgt spid="107"/>
                                        </p:tgtEl>
                                        <p:attrNameLst>
                                          <p:attrName>ppt_y</p:attrName>
                                        </p:attrNameLst>
                                      </p:cBhvr>
                                      <p:tavLst>
                                        <p:tav tm="0">
                                          <p:val>
                                            <p:strVal val="0-#ppt_h/2"/>
                                          </p:val>
                                        </p:tav>
                                        <p:tav tm="100000">
                                          <p:val>
                                            <p:strVal val="#ppt_y"/>
                                          </p:val>
                                        </p:tav>
                                      </p:tavLst>
                                    </p:anim>
                                  </p:childTnLst>
                                </p:cTn>
                              </p:par>
                              <p:par>
                                <p:cTn id="339" presetID="2" presetClass="entr" presetSubtype="3" decel="100000" fill="hold" grpId="0" nodeType="withEffect">
                                  <p:stCondLst>
                                    <p:cond delay="0"/>
                                  </p:stCondLst>
                                  <p:childTnLst>
                                    <p:set>
                                      <p:cBhvr>
                                        <p:cTn id="340" dur="1" fill="hold">
                                          <p:stCondLst>
                                            <p:cond delay="0"/>
                                          </p:stCondLst>
                                        </p:cTn>
                                        <p:tgtEl>
                                          <p:spTgt spid="108"/>
                                        </p:tgtEl>
                                        <p:attrNameLst>
                                          <p:attrName>style.visibility</p:attrName>
                                        </p:attrNameLst>
                                      </p:cBhvr>
                                      <p:to>
                                        <p:strVal val="visible"/>
                                      </p:to>
                                    </p:set>
                                    <p:anim calcmode="lin" valueType="num">
                                      <p:cBhvr additive="base">
                                        <p:cTn id="341" dur="500" fill="hold"/>
                                        <p:tgtEl>
                                          <p:spTgt spid="108"/>
                                        </p:tgtEl>
                                        <p:attrNameLst>
                                          <p:attrName>ppt_x</p:attrName>
                                        </p:attrNameLst>
                                      </p:cBhvr>
                                      <p:tavLst>
                                        <p:tav tm="0">
                                          <p:val>
                                            <p:strVal val="1+#ppt_w/2"/>
                                          </p:val>
                                        </p:tav>
                                        <p:tav tm="100000">
                                          <p:val>
                                            <p:strVal val="#ppt_x"/>
                                          </p:val>
                                        </p:tav>
                                      </p:tavLst>
                                    </p:anim>
                                    <p:anim calcmode="lin" valueType="num">
                                      <p:cBhvr additive="base">
                                        <p:cTn id="342" dur="500" fill="hold"/>
                                        <p:tgtEl>
                                          <p:spTgt spid="108"/>
                                        </p:tgtEl>
                                        <p:attrNameLst>
                                          <p:attrName>ppt_y</p:attrName>
                                        </p:attrNameLst>
                                      </p:cBhvr>
                                      <p:tavLst>
                                        <p:tav tm="0">
                                          <p:val>
                                            <p:strVal val="0-#ppt_h/2"/>
                                          </p:val>
                                        </p:tav>
                                        <p:tav tm="100000">
                                          <p:val>
                                            <p:strVal val="#ppt_y"/>
                                          </p:val>
                                        </p:tav>
                                      </p:tavLst>
                                    </p:anim>
                                  </p:childTnLst>
                                </p:cTn>
                              </p:par>
                              <p:par>
                                <p:cTn id="343" presetID="2" presetClass="entr" presetSubtype="3" decel="100000" fill="hold" grpId="0" nodeType="withEffect">
                                  <p:stCondLst>
                                    <p:cond delay="0"/>
                                  </p:stCondLst>
                                  <p:childTnLst>
                                    <p:set>
                                      <p:cBhvr>
                                        <p:cTn id="344" dur="1" fill="hold">
                                          <p:stCondLst>
                                            <p:cond delay="0"/>
                                          </p:stCondLst>
                                        </p:cTn>
                                        <p:tgtEl>
                                          <p:spTgt spid="109"/>
                                        </p:tgtEl>
                                        <p:attrNameLst>
                                          <p:attrName>style.visibility</p:attrName>
                                        </p:attrNameLst>
                                      </p:cBhvr>
                                      <p:to>
                                        <p:strVal val="visible"/>
                                      </p:to>
                                    </p:set>
                                    <p:anim calcmode="lin" valueType="num">
                                      <p:cBhvr additive="base">
                                        <p:cTn id="345" dur="500" fill="hold"/>
                                        <p:tgtEl>
                                          <p:spTgt spid="109"/>
                                        </p:tgtEl>
                                        <p:attrNameLst>
                                          <p:attrName>ppt_x</p:attrName>
                                        </p:attrNameLst>
                                      </p:cBhvr>
                                      <p:tavLst>
                                        <p:tav tm="0">
                                          <p:val>
                                            <p:strVal val="1+#ppt_w/2"/>
                                          </p:val>
                                        </p:tav>
                                        <p:tav tm="100000">
                                          <p:val>
                                            <p:strVal val="#ppt_x"/>
                                          </p:val>
                                        </p:tav>
                                      </p:tavLst>
                                    </p:anim>
                                    <p:anim calcmode="lin" valueType="num">
                                      <p:cBhvr additive="base">
                                        <p:cTn id="346" dur="500" fill="hold"/>
                                        <p:tgtEl>
                                          <p:spTgt spid="109"/>
                                        </p:tgtEl>
                                        <p:attrNameLst>
                                          <p:attrName>ppt_y</p:attrName>
                                        </p:attrNameLst>
                                      </p:cBhvr>
                                      <p:tavLst>
                                        <p:tav tm="0">
                                          <p:val>
                                            <p:strVal val="0-#ppt_h/2"/>
                                          </p:val>
                                        </p:tav>
                                        <p:tav tm="100000">
                                          <p:val>
                                            <p:strVal val="#ppt_y"/>
                                          </p:val>
                                        </p:tav>
                                      </p:tavLst>
                                    </p:anim>
                                  </p:childTnLst>
                                </p:cTn>
                              </p:par>
                              <p:par>
                                <p:cTn id="347" presetID="2" presetClass="entr" presetSubtype="3" decel="100000" fill="hold" grpId="0" nodeType="withEffect">
                                  <p:stCondLst>
                                    <p:cond delay="1250"/>
                                  </p:stCondLst>
                                  <p:childTnLst>
                                    <p:set>
                                      <p:cBhvr>
                                        <p:cTn id="348" dur="1" fill="hold">
                                          <p:stCondLst>
                                            <p:cond delay="0"/>
                                          </p:stCondLst>
                                        </p:cTn>
                                        <p:tgtEl>
                                          <p:spTgt spid="110"/>
                                        </p:tgtEl>
                                        <p:attrNameLst>
                                          <p:attrName>style.visibility</p:attrName>
                                        </p:attrNameLst>
                                      </p:cBhvr>
                                      <p:to>
                                        <p:strVal val="visible"/>
                                      </p:to>
                                    </p:set>
                                    <p:anim calcmode="lin" valueType="num">
                                      <p:cBhvr additive="base">
                                        <p:cTn id="349" dur="250" fill="hold"/>
                                        <p:tgtEl>
                                          <p:spTgt spid="110"/>
                                        </p:tgtEl>
                                        <p:attrNameLst>
                                          <p:attrName>ppt_x</p:attrName>
                                        </p:attrNameLst>
                                      </p:cBhvr>
                                      <p:tavLst>
                                        <p:tav tm="0">
                                          <p:val>
                                            <p:strVal val="1+#ppt_w/2"/>
                                          </p:val>
                                        </p:tav>
                                        <p:tav tm="100000">
                                          <p:val>
                                            <p:strVal val="#ppt_x"/>
                                          </p:val>
                                        </p:tav>
                                      </p:tavLst>
                                    </p:anim>
                                    <p:anim calcmode="lin" valueType="num">
                                      <p:cBhvr additive="base">
                                        <p:cTn id="350" dur="250" fill="hold"/>
                                        <p:tgtEl>
                                          <p:spTgt spid="110"/>
                                        </p:tgtEl>
                                        <p:attrNameLst>
                                          <p:attrName>ppt_y</p:attrName>
                                        </p:attrNameLst>
                                      </p:cBhvr>
                                      <p:tavLst>
                                        <p:tav tm="0">
                                          <p:val>
                                            <p:strVal val="0-#ppt_h/2"/>
                                          </p:val>
                                        </p:tav>
                                        <p:tav tm="100000">
                                          <p:val>
                                            <p:strVal val="#ppt_y"/>
                                          </p:val>
                                        </p:tav>
                                      </p:tavLst>
                                    </p:anim>
                                  </p:childTnLst>
                                </p:cTn>
                              </p:par>
                              <p:par>
                                <p:cTn id="351" presetID="2" presetClass="entr" presetSubtype="3" decel="100000" fill="hold" grpId="0" nodeType="withEffect">
                                  <p:stCondLst>
                                    <p:cond delay="1250"/>
                                  </p:stCondLst>
                                  <p:childTnLst>
                                    <p:set>
                                      <p:cBhvr>
                                        <p:cTn id="352" dur="1" fill="hold">
                                          <p:stCondLst>
                                            <p:cond delay="0"/>
                                          </p:stCondLst>
                                        </p:cTn>
                                        <p:tgtEl>
                                          <p:spTgt spid="111"/>
                                        </p:tgtEl>
                                        <p:attrNameLst>
                                          <p:attrName>style.visibility</p:attrName>
                                        </p:attrNameLst>
                                      </p:cBhvr>
                                      <p:to>
                                        <p:strVal val="visible"/>
                                      </p:to>
                                    </p:set>
                                    <p:anim calcmode="lin" valueType="num">
                                      <p:cBhvr additive="base">
                                        <p:cTn id="353" dur="250" fill="hold"/>
                                        <p:tgtEl>
                                          <p:spTgt spid="111"/>
                                        </p:tgtEl>
                                        <p:attrNameLst>
                                          <p:attrName>ppt_x</p:attrName>
                                        </p:attrNameLst>
                                      </p:cBhvr>
                                      <p:tavLst>
                                        <p:tav tm="0">
                                          <p:val>
                                            <p:strVal val="1+#ppt_w/2"/>
                                          </p:val>
                                        </p:tav>
                                        <p:tav tm="100000">
                                          <p:val>
                                            <p:strVal val="#ppt_x"/>
                                          </p:val>
                                        </p:tav>
                                      </p:tavLst>
                                    </p:anim>
                                    <p:anim calcmode="lin" valueType="num">
                                      <p:cBhvr additive="base">
                                        <p:cTn id="354" dur="250" fill="hold"/>
                                        <p:tgtEl>
                                          <p:spTgt spid="111"/>
                                        </p:tgtEl>
                                        <p:attrNameLst>
                                          <p:attrName>ppt_y</p:attrName>
                                        </p:attrNameLst>
                                      </p:cBhvr>
                                      <p:tavLst>
                                        <p:tav tm="0">
                                          <p:val>
                                            <p:strVal val="0-#ppt_h/2"/>
                                          </p:val>
                                        </p:tav>
                                        <p:tav tm="100000">
                                          <p:val>
                                            <p:strVal val="#ppt_y"/>
                                          </p:val>
                                        </p:tav>
                                      </p:tavLst>
                                    </p:anim>
                                  </p:childTnLst>
                                </p:cTn>
                              </p:par>
                              <p:par>
                                <p:cTn id="355" presetID="2" presetClass="entr" presetSubtype="3" decel="100000" fill="hold" grpId="0" nodeType="withEffect">
                                  <p:stCondLst>
                                    <p:cond delay="1250"/>
                                  </p:stCondLst>
                                  <p:childTnLst>
                                    <p:set>
                                      <p:cBhvr>
                                        <p:cTn id="356" dur="1" fill="hold">
                                          <p:stCondLst>
                                            <p:cond delay="0"/>
                                          </p:stCondLst>
                                        </p:cTn>
                                        <p:tgtEl>
                                          <p:spTgt spid="112"/>
                                        </p:tgtEl>
                                        <p:attrNameLst>
                                          <p:attrName>style.visibility</p:attrName>
                                        </p:attrNameLst>
                                      </p:cBhvr>
                                      <p:to>
                                        <p:strVal val="visible"/>
                                      </p:to>
                                    </p:set>
                                    <p:anim calcmode="lin" valueType="num">
                                      <p:cBhvr additive="base">
                                        <p:cTn id="357" dur="250" fill="hold"/>
                                        <p:tgtEl>
                                          <p:spTgt spid="112"/>
                                        </p:tgtEl>
                                        <p:attrNameLst>
                                          <p:attrName>ppt_x</p:attrName>
                                        </p:attrNameLst>
                                      </p:cBhvr>
                                      <p:tavLst>
                                        <p:tav tm="0">
                                          <p:val>
                                            <p:strVal val="1+#ppt_w/2"/>
                                          </p:val>
                                        </p:tav>
                                        <p:tav tm="100000">
                                          <p:val>
                                            <p:strVal val="#ppt_x"/>
                                          </p:val>
                                        </p:tav>
                                      </p:tavLst>
                                    </p:anim>
                                    <p:anim calcmode="lin" valueType="num">
                                      <p:cBhvr additive="base">
                                        <p:cTn id="358" dur="250" fill="hold"/>
                                        <p:tgtEl>
                                          <p:spTgt spid="112"/>
                                        </p:tgtEl>
                                        <p:attrNameLst>
                                          <p:attrName>ppt_y</p:attrName>
                                        </p:attrNameLst>
                                      </p:cBhvr>
                                      <p:tavLst>
                                        <p:tav tm="0">
                                          <p:val>
                                            <p:strVal val="0-#ppt_h/2"/>
                                          </p:val>
                                        </p:tav>
                                        <p:tav tm="100000">
                                          <p:val>
                                            <p:strVal val="#ppt_y"/>
                                          </p:val>
                                        </p:tav>
                                      </p:tavLst>
                                    </p:anim>
                                  </p:childTnLst>
                                </p:cTn>
                              </p:par>
                              <p:par>
                                <p:cTn id="359" presetID="2" presetClass="entr" presetSubtype="3" decel="100000" fill="hold" grpId="0" nodeType="withEffect">
                                  <p:stCondLst>
                                    <p:cond delay="1250"/>
                                  </p:stCondLst>
                                  <p:childTnLst>
                                    <p:set>
                                      <p:cBhvr>
                                        <p:cTn id="360" dur="1" fill="hold">
                                          <p:stCondLst>
                                            <p:cond delay="0"/>
                                          </p:stCondLst>
                                        </p:cTn>
                                        <p:tgtEl>
                                          <p:spTgt spid="113"/>
                                        </p:tgtEl>
                                        <p:attrNameLst>
                                          <p:attrName>style.visibility</p:attrName>
                                        </p:attrNameLst>
                                      </p:cBhvr>
                                      <p:to>
                                        <p:strVal val="visible"/>
                                      </p:to>
                                    </p:set>
                                    <p:anim calcmode="lin" valueType="num">
                                      <p:cBhvr additive="base">
                                        <p:cTn id="361" dur="250" fill="hold"/>
                                        <p:tgtEl>
                                          <p:spTgt spid="113"/>
                                        </p:tgtEl>
                                        <p:attrNameLst>
                                          <p:attrName>ppt_x</p:attrName>
                                        </p:attrNameLst>
                                      </p:cBhvr>
                                      <p:tavLst>
                                        <p:tav tm="0">
                                          <p:val>
                                            <p:strVal val="1+#ppt_w/2"/>
                                          </p:val>
                                        </p:tav>
                                        <p:tav tm="100000">
                                          <p:val>
                                            <p:strVal val="#ppt_x"/>
                                          </p:val>
                                        </p:tav>
                                      </p:tavLst>
                                    </p:anim>
                                    <p:anim calcmode="lin" valueType="num">
                                      <p:cBhvr additive="base">
                                        <p:cTn id="362" dur="250" fill="hold"/>
                                        <p:tgtEl>
                                          <p:spTgt spid="113"/>
                                        </p:tgtEl>
                                        <p:attrNameLst>
                                          <p:attrName>ppt_y</p:attrName>
                                        </p:attrNameLst>
                                      </p:cBhvr>
                                      <p:tavLst>
                                        <p:tav tm="0">
                                          <p:val>
                                            <p:strVal val="0-#ppt_h/2"/>
                                          </p:val>
                                        </p:tav>
                                        <p:tav tm="100000">
                                          <p:val>
                                            <p:strVal val="#ppt_y"/>
                                          </p:val>
                                        </p:tav>
                                      </p:tavLst>
                                    </p:anim>
                                  </p:childTnLst>
                                </p:cTn>
                              </p:par>
                              <p:par>
                                <p:cTn id="363" presetID="2" presetClass="entr" presetSubtype="3" decel="100000" fill="hold" grpId="0" nodeType="withEffect">
                                  <p:stCondLst>
                                    <p:cond delay="1250"/>
                                  </p:stCondLst>
                                  <p:childTnLst>
                                    <p:set>
                                      <p:cBhvr>
                                        <p:cTn id="364" dur="1" fill="hold">
                                          <p:stCondLst>
                                            <p:cond delay="0"/>
                                          </p:stCondLst>
                                        </p:cTn>
                                        <p:tgtEl>
                                          <p:spTgt spid="114"/>
                                        </p:tgtEl>
                                        <p:attrNameLst>
                                          <p:attrName>style.visibility</p:attrName>
                                        </p:attrNameLst>
                                      </p:cBhvr>
                                      <p:to>
                                        <p:strVal val="visible"/>
                                      </p:to>
                                    </p:set>
                                    <p:anim calcmode="lin" valueType="num">
                                      <p:cBhvr additive="base">
                                        <p:cTn id="365" dur="250" fill="hold"/>
                                        <p:tgtEl>
                                          <p:spTgt spid="114"/>
                                        </p:tgtEl>
                                        <p:attrNameLst>
                                          <p:attrName>ppt_x</p:attrName>
                                        </p:attrNameLst>
                                      </p:cBhvr>
                                      <p:tavLst>
                                        <p:tav tm="0">
                                          <p:val>
                                            <p:strVal val="1+#ppt_w/2"/>
                                          </p:val>
                                        </p:tav>
                                        <p:tav tm="100000">
                                          <p:val>
                                            <p:strVal val="#ppt_x"/>
                                          </p:val>
                                        </p:tav>
                                      </p:tavLst>
                                    </p:anim>
                                    <p:anim calcmode="lin" valueType="num">
                                      <p:cBhvr additive="base">
                                        <p:cTn id="366" dur="250" fill="hold"/>
                                        <p:tgtEl>
                                          <p:spTgt spid="114"/>
                                        </p:tgtEl>
                                        <p:attrNameLst>
                                          <p:attrName>ppt_y</p:attrName>
                                        </p:attrNameLst>
                                      </p:cBhvr>
                                      <p:tavLst>
                                        <p:tav tm="0">
                                          <p:val>
                                            <p:strVal val="0-#ppt_h/2"/>
                                          </p:val>
                                        </p:tav>
                                        <p:tav tm="100000">
                                          <p:val>
                                            <p:strVal val="#ppt_y"/>
                                          </p:val>
                                        </p:tav>
                                      </p:tavLst>
                                    </p:anim>
                                  </p:childTnLst>
                                </p:cTn>
                              </p:par>
                              <p:par>
                                <p:cTn id="367" presetID="2" presetClass="entr" presetSubtype="3" decel="100000" fill="hold" grpId="0" nodeType="withEffect">
                                  <p:stCondLst>
                                    <p:cond delay="1250"/>
                                  </p:stCondLst>
                                  <p:childTnLst>
                                    <p:set>
                                      <p:cBhvr>
                                        <p:cTn id="368" dur="1" fill="hold">
                                          <p:stCondLst>
                                            <p:cond delay="0"/>
                                          </p:stCondLst>
                                        </p:cTn>
                                        <p:tgtEl>
                                          <p:spTgt spid="115"/>
                                        </p:tgtEl>
                                        <p:attrNameLst>
                                          <p:attrName>style.visibility</p:attrName>
                                        </p:attrNameLst>
                                      </p:cBhvr>
                                      <p:to>
                                        <p:strVal val="visible"/>
                                      </p:to>
                                    </p:set>
                                    <p:anim calcmode="lin" valueType="num">
                                      <p:cBhvr additive="base">
                                        <p:cTn id="369" dur="250" fill="hold"/>
                                        <p:tgtEl>
                                          <p:spTgt spid="115"/>
                                        </p:tgtEl>
                                        <p:attrNameLst>
                                          <p:attrName>ppt_x</p:attrName>
                                        </p:attrNameLst>
                                      </p:cBhvr>
                                      <p:tavLst>
                                        <p:tav tm="0">
                                          <p:val>
                                            <p:strVal val="1+#ppt_w/2"/>
                                          </p:val>
                                        </p:tav>
                                        <p:tav tm="100000">
                                          <p:val>
                                            <p:strVal val="#ppt_x"/>
                                          </p:val>
                                        </p:tav>
                                      </p:tavLst>
                                    </p:anim>
                                    <p:anim calcmode="lin" valueType="num">
                                      <p:cBhvr additive="base">
                                        <p:cTn id="370" dur="250" fill="hold"/>
                                        <p:tgtEl>
                                          <p:spTgt spid="115"/>
                                        </p:tgtEl>
                                        <p:attrNameLst>
                                          <p:attrName>ppt_y</p:attrName>
                                        </p:attrNameLst>
                                      </p:cBhvr>
                                      <p:tavLst>
                                        <p:tav tm="0">
                                          <p:val>
                                            <p:strVal val="0-#ppt_h/2"/>
                                          </p:val>
                                        </p:tav>
                                        <p:tav tm="100000">
                                          <p:val>
                                            <p:strVal val="#ppt_y"/>
                                          </p:val>
                                        </p:tav>
                                      </p:tavLst>
                                    </p:anim>
                                  </p:childTnLst>
                                </p:cTn>
                              </p:par>
                              <p:par>
                                <p:cTn id="371" presetID="2" presetClass="entr" presetSubtype="3" decel="100000" fill="hold" grpId="0" nodeType="withEffect">
                                  <p:stCondLst>
                                    <p:cond delay="0"/>
                                  </p:stCondLst>
                                  <p:childTnLst>
                                    <p:set>
                                      <p:cBhvr>
                                        <p:cTn id="372" dur="1" fill="hold">
                                          <p:stCondLst>
                                            <p:cond delay="0"/>
                                          </p:stCondLst>
                                        </p:cTn>
                                        <p:tgtEl>
                                          <p:spTgt spid="116"/>
                                        </p:tgtEl>
                                        <p:attrNameLst>
                                          <p:attrName>style.visibility</p:attrName>
                                        </p:attrNameLst>
                                      </p:cBhvr>
                                      <p:to>
                                        <p:strVal val="visible"/>
                                      </p:to>
                                    </p:set>
                                    <p:anim calcmode="lin" valueType="num">
                                      <p:cBhvr additive="base">
                                        <p:cTn id="373" dur="500" fill="hold"/>
                                        <p:tgtEl>
                                          <p:spTgt spid="116"/>
                                        </p:tgtEl>
                                        <p:attrNameLst>
                                          <p:attrName>ppt_x</p:attrName>
                                        </p:attrNameLst>
                                      </p:cBhvr>
                                      <p:tavLst>
                                        <p:tav tm="0">
                                          <p:val>
                                            <p:strVal val="1+#ppt_w/2"/>
                                          </p:val>
                                        </p:tav>
                                        <p:tav tm="100000">
                                          <p:val>
                                            <p:strVal val="#ppt_x"/>
                                          </p:val>
                                        </p:tav>
                                      </p:tavLst>
                                    </p:anim>
                                    <p:anim calcmode="lin" valueType="num">
                                      <p:cBhvr additive="base">
                                        <p:cTn id="374" dur="500" fill="hold"/>
                                        <p:tgtEl>
                                          <p:spTgt spid="116"/>
                                        </p:tgtEl>
                                        <p:attrNameLst>
                                          <p:attrName>ppt_y</p:attrName>
                                        </p:attrNameLst>
                                      </p:cBhvr>
                                      <p:tavLst>
                                        <p:tav tm="0">
                                          <p:val>
                                            <p:strVal val="0-#ppt_h/2"/>
                                          </p:val>
                                        </p:tav>
                                        <p:tav tm="100000">
                                          <p:val>
                                            <p:strVal val="#ppt_y"/>
                                          </p:val>
                                        </p:tav>
                                      </p:tavLst>
                                    </p:anim>
                                  </p:childTnLst>
                                </p:cTn>
                              </p:par>
                              <p:par>
                                <p:cTn id="375" presetID="2" presetClass="entr" presetSubtype="3" decel="100000" fill="hold" grpId="0" nodeType="withEffect">
                                  <p:stCondLst>
                                    <p:cond delay="0"/>
                                  </p:stCondLst>
                                  <p:childTnLst>
                                    <p:set>
                                      <p:cBhvr>
                                        <p:cTn id="376" dur="1" fill="hold">
                                          <p:stCondLst>
                                            <p:cond delay="0"/>
                                          </p:stCondLst>
                                        </p:cTn>
                                        <p:tgtEl>
                                          <p:spTgt spid="117"/>
                                        </p:tgtEl>
                                        <p:attrNameLst>
                                          <p:attrName>style.visibility</p:attrName>
                                        </p:attrNameLst>
                                      </p:cBhvr>
                                      <p:to>
                                        <p:strVal val="visible"/>
                                      </p:to>
                                    </p:set>
                                    <p:anim calcmode="lin" valueType="num">
                                      <p:cBhvr additive="base">
                                        <p:cTn id="377" dur="500" fill="hold"/>
                                        <p:tgtEl>
                                          <p:spTgt spid="117"/>
                                        </p:tgtEl>
                                        <p:attrNameLst>
                                          <p:attrName>ppt_x</p:attrName>
                                        </p:attrNameLst>
                                      </p:cBhvr>
                                      <p:tavLst>
                                        <p:tav tm="0">
                                          <p:val>
                                            <p:strVal val="1+#ppt_w/2"/>
                                          </p:val>
                                        </p:tav>
                                        <p:tav tm="100000">
                                          <p:val>
                                            <p:strVal val="#ppt_x"/>
                                          </p:val>
                                        </p:tav>
                                      </p:tavLst>
                                    </p:anim>
                                    <p:anim calcmode="lin" valueType="num">
                                      <p:cBhvr additive="base">
                                        <p:cTn id="378" dur="500" fill="hold"/>
                                        <p:tgtEl>
                                          <p:spTgt spid="117"/>
                                        </p:tgtEl>
                                        <p:attrNameLst>
                                          <p:attrName>ppt_y</p:attrName>
                                        </p:attrNameLst>
                                      </p:cBhvr>
                                      <p:tavLst>
                                        <p:tav tm="0">
                                          <p:val>
                                            <p:strVal val="0-#ppt_h/2"/>
                                          </p:val>
                                        </p:tav>
                                        <p:tav tm="100000">
                                          <p:val>
                                            <p:strVal val="#ppt_y"/>
                                          </p:val>
                                        </p:tav>
                                      </p:tavLst>
                                    </p:anim>
                                  </p:childTnLst>
                                </p:cTn>
                              </p:par>
                              <p:par>
                                <p:cTn id="379" presetID="2" presetClass="entr" presetSubtype="3" decel="100000" fill="hold" grpId="0" nodeType="withEffect">
                                  <p:stCondLst>
                                    <p:cond delay="250"/>
                                  </p:stCondLst>
                                  <p:childTnLst>
                                    <p:set>
                                      <p:cBhvr>
                                        <p:cTn id="380" dur="1" fill="hold">
                                          <p:stCondLst>
                                            <p:cond delay="0"/>
                                          </p:stCondLst>
                                        </p:cTn>
                                        <p:tgtEl>
                                          <p:spTgt spid="118"/>
                                        </p:tgtEl>
                                        <p:attrNameLst>
                                          <p:attrName>style.visibility</p:attrName>
                                        </p:attrNameLst>
                                      </p:cBhvr>
                                      <p:to>
                                        <p:strVal val="visible"/>
                                      </p:to>
                                    </p:set>
                                    <p:anim calcmode="lin" valueType="num">
                                      <p:cBhvr additive="base">
                                        <p:cTn id="381" dur="1250" fill="hold"/>
                                        <p:tgtEl>
                                          <p:spTgt spid="118"/>
                                        </p:tgtEl>
                                        <p:attrNameLst>
                                          <p:attrName>ppt_x</p:attrName>
                                        </p:attrNameLst>
                                      </p:cBhvr>
                                      <p:tavLst>
                                        <p:tav tm="0">
                                          <p:val>
                                            <p:strVal val="1+#ppt_w/2"/>
                                          </p:val>
                                        </p:tav>
                                        <p:tav tm="100000">
                                          <p:val>
                                            <p:strVal val="#ppt_x"/>
                                          </p:val>
                                        </p:tav>
                                      </p:tavLst>
                                    </p:anim>
                                    <p:anim calcmode="lin" valueType="num">
                                      <p:cBhvr additive="base">
                                        <p:cTn id="382" dur="1250" fill="hold"/>
                                        <p:tgtEl>
                                          <p:spTgt spid="118"/>
                                        </p:tgtEl>
                                        <p:attrNameLst>
                                          <p:attrName>ppt_y</p:attrName>
                                        </p:attrNameLst>
                                      </p:cBhvr>
                                      <p:tavLst>
                                        <p:tav tm="0">
                                          <p:val>
                                            <p:strVal val="0-#ppt_h/2"/>
                                          </p:val>
                                        </p:tav>
                                        <p:tav tm="100000">
                                          <p:val>
                                            <p:strVal val="#ppt_y"/>
                                          </p:val>
                                        </p:tav>
                                      </p:tavLst>
                                    </p:anim>
                                  </p:childTnLst>
                                </p:cTn>
                              </p:par>
                              <p:par>
                                <p:cTn id="383" presetID="2" presetClass="entr" presetSubtype="3" decel="100000" fill="hold" grpId="0" nodeType="withEffect">
                                  <p:stCondLst>
                                    <p:cond delay="250"/>
                                  </p:stCondLst>
                                  <p:childTnLst>
                                    <p:set>
                                      <p:cBhvr>
                                        <p:cTn id="384" dur="1" fill="hold">
                                          <p:stCondLst>
                                            <p:cond delay="0"/>
                                          </p:stCondLst>
                                        </p:cTn>
                                        <p:tgtEl>
                                          <p:spTgt spid="119"/>
                                        </p:tgtEl>
                                        <p:attrNameLst>
                                          <p:attrName>style.visibility</p:attrName>
                                        </p:attrNameLst>
                                      </p:cBhvr>
                                      <p:to>
                                        <p:strVal val="visible"/>
                                      </p:to>
                                    </p:set>
                                    <p:anim calcmode="lin" valueType="num">
                                      <p:cBhvr additive="base">
                                        <p:cTn id="385" dur="1250" fill="hold"/>
                                        <p:tgtEl>
                                          <p:spTgt spid="119"/>
                                        </p:tgtEl>
                                        <p:attrNameLst>
                                          <p:attrName>ppt_x</p:attrName>
                                        </p:attrNameLst>
                                      </p:cBhvr>
                                      <p:tavLst>
                                        <p:tav tm="0">
                                          <p:val>
                                            <p:strVal val="1+#ppt_w/2"/>
                                          </p:val>
                                        </p:tav>
                                        <p:tav tm="100000">
                                          <p:val>
                                            <p:strVal val="#ppt_x"/>
                                          </p:val>
                                        </p:tav>
                                      </p:tavLst>
                                    </p:anim>
                                    <p:anim calcmode="lin" valueType="num">
                                      <p:cBhvr additive="base">
                                        <p:cTn id="386" dur="1250" fill="hold"/>
                                        <p:tgtEl>
                                          <p:spTgt spid="119"/>
                                        </p:tgtEl>
                                        <p:attrNameLst>
                                          <p:attrName>ppt_y</p:attrName>
                                        </p:attrNameLst>
                                      </p:cBhvr>
                                      <p:tavLst>
                                        <p:tav tm="0">
                                          <p:val>
                                            <p:strVal val="0-#ppt_h/2"/>
                                          </p:val>
                                        </p:tav>
                                        <p:tav tm="100000">
                                          <p:val>
                                            <p:strVal val="#ppt_y"/>
                                          </p:val>
                                        </p:tav>
                                      </p:tavLst>
                                    </p:anim>
                                  </p:childTnLst>
                                </p:cTn>
                              </p:par>
                              <p:par>
                                <p:cTn id="387" presetID="2" presetClass="entr" presetSubtype="3" decel="100000" fill="hold" grpId="0" nodeType="withEffect">
                                  <p:stCondLst>
                                    <p:cond delay="250"/>
                                  </p:stCondLst>
                                  <p:childTnLst>
                                    <p:set>
                                      <p:cBhvr>
                                        <p:cTn id="388" dur="1" fill="hold">
                                          <p:stCondLst>
                                            <p:cond delay="0"/>
                                          </p:stCondLst>
                                        </p:cTn>
                                        <p:tgtEl>
                                          <p:spTgt spid="120"/>
                                        </p:tgtEl>
                                        <p:attrNameLst>
                                          <p:attrName>style.visibility</p:attrName>
                                        </p:attrNameLst>
                                      </p:cBhvr>
                                      <p:to>
                                        <p:strVal val="visible"/>
                                      </p:to>
                                    </p:set>
                                    <p:anim calcmode="lin" valueType="num">
                                      <p:cBhvr additive="base">
                                        <p:cTn id="389" dur="1250" fill="hold"/>
                                        <p:tgtEl>
                                          <p:spTgt spid="120"/>
                                        </p:tgtEl>
                                        <p:attrNameLst>
                                          <p:attrName>ppt_x</p:attrName>
                                        </p:attrNameLst>
                                      </p:cBhvr>
                                      <p:tavLst>
                                        <p:tav tm="0">
                                          <p:val>
                                            <p:strVal val="1+#ppt_w/2"/>
                                          </p:val>
                                        </p:tav>
                                        <p:tav tm="100000">
                                          <p:val>
                                            <p:strVal val="#ppt_x"/>
                                          </p:val>
                                        </p:tav>
                                      </p:tavLst>
                                    </p:anim>
                                    <p:anim calcmode="lin" valueType="num">
                                      <p:cBhvr additive="base">
                                        <p:cTn id="390" dur="1250" fill="hold"/>
                                        <p:tgtEl>
                                          <p:spTgt spid="120"/>
                                        </p:tgtEl>
                                        <p:attrNameLst>
                                          <p:attrName>ppt_y</p:attrName>
                                        </p:attrNameLst>
                                      </p:cBhvr>
                                      <p:tavLst>
                                        <p:tav tm="0">
                                          <p:val>
                                            <p:strVal val="0-#ppt_h/2"/>
                                          </p:val>
                                        </p:tav>
                                        <p:tav tm="100000">
                                          <p:val>
                                            <p:strVal val="#ppt_y"/>
                                          </p:val>
                                        </p:tav>
                                      </p:tavLst>
                                    </p:anim>
                                  </p:childTnLst>
                                </p:cTn>
                              </p:par>
                              <p:par>
                                <p:cTn id="391" presetID="2" presetClass="entr" presetSubtype="3" decel="100000" fill="hold" grpId="0" nodeType="withEffect">
                                  <p:stCondLst>
                                    <p:cond delay="0"/>
                                  </p:stCondLst>
                                  <p:childTnLst>
                                    <p:set>
                                      <p:cBhvr>
                                        <p:cTn id="392" dur="1" fill="hold">
                                          <p:stCondLst>
                                            <p:cond delay="0"/>
                                          </p:stCondLst>
                                        </p:cTn>
                                        <p:tgtEl>
                                          <p:spTgt spid="121"/>
                                        </p:tgtEl>
                                        <p:attrNameLst>
                                          <p:attrName>style.visibility</p:attrName>
                                        </p:attrNameLst>
                                      </p:cBhvr>
                                      <p:to>
                                        <p:strVal val="visible"/>
                                      </p:to>
                                    </p:set>
                                    <p:anim calcmode="lin" valueType="num">
                                      <p:cBhvr additive="base">
                                        <p:cTn id="393" dur="500" fill="hold"/>
                                        <p:tgtEl>
                                          <p:spTgt spid="121"/>
                                        </p:tgtEl>
                                        <p:attrNameLst>
                                          <p:attrName>ppt_x</p:attrName>
                                        </p:attrNameLst>
                                      </p:cBhvr>
                                      <p:tavLst>
                                        <p:tav tm="0">
                                          <p:val>
                                            <p:strVal val="1+#ppt_w/2"/>
                                          </p:val>
                                        </p:tav>
                                        <p:tav tm="100000">
                                          <p:val>
                                            <p:strVal val="#ppt_x"/>
                                          </p:val>
                                        </p:tav>
                                      </p:tavLst>
                                    </p:anim>
                                    <p:anim calcmode="lin" valueType="num">
                                      <p:cBhvr additive="base">
                                        <p:cTn id="394" dur="500" fill="hold"/>
                                        <p:tgtEl>
                                          <p:spTgt spid="121"/>
                                        </p:tgtEl>
                                        <p:attrNameLst>
                                          <p:attrName>ppt_y</p:attrName>
                                        </p:attrNameLst>
                                      </p:cBhvr>
                                      <p:tavLst>
                                        <p:tav tm="0">
                                          <p:val>
                                            <p:strVal val="0-#ppt_h/2"/>
                                          </p:val>
                                        </p:tav>
                                        <p:tav tm="100000">
                                          <p:val>
                                            <p:strVal val="#ppt_y"/>
                                          </p:val>
                                        </p:tav>
                                      </p:tavLst>
                                    </p:anim>
                                  </p:childTnLst>
                                </p:cTn>
                              </p:par>
                              <p:par>
                                <p:cTn id="395" presetID="2" presetClass="entr" presetSubtype="3" decel="100000" fill="hold" grpId="0" nodeType="withEffect">
                                  <p:stCondLst>
                                    <p:cond delay="0"/>
                                  </p:stCondLst>
                                  <p:childTnLst>
                                    <p:set>
                                      <p:cBhvr>
                                        <p:cTn id="396" dur="1" fill="hold">
                                          <p:stCondLst>
                                            <p:cond delay="0"/>
                                          </p:stCondLst>
                                        </p:cTn>
                                        <p:tgtEl>
                                          <p:spTgt spid="122"/>
                                        </p:tgtEl>
                                        <p:attrNameLst>
                                          <p:attrName>style.visibility</p:attrName>
                                        </p:attrNameLst>
                                      </p:cBhvr>
                                      <p:to>
                                        <p:strVal val="visible"/>
                                      </p:to>
                                    </p:set>
                                    <p:anim calcmode="lin" valueType="num">
                                      <p:cBhvr additive="base">
                                        <p:cTn id="397" dur="500" fill="hold"/>
                                        <p:tgtEl>
                                          <p:spTgt spid="122"/>
                                        </p:tgtEl>
                                        <p:attrNameLst>
                                          <p:attrName>ppt_x</p:attrName>
                                        </p:attrNameLst>
                                      </p:cBhvr>
                                      <p:tavLst>
                                        <p:tav tm="0">
                                          <p:val>
                                            <p:strVal val="1+#ppt_w/2"/>
                                          </p:val>
                                        </p:tav>
                                        <p:tav tm="100000">
                                          <p:val>
                                            <p:strVal val="#ppt_x"/>
                                          </p:val>
                                        </p:tav>
                                      </p:tavLst>
                                    </p:anim>
                                    <p:anim calcmode="lin" valueType="num">
                                      <p:cBhvr additive="base">
                                        <p:cTn id="398" dur="500" fill="hold"/>
                                        <p:tgtEl>
                                          <p:spTgt spid="122"/>
                                        </p:tgtEl>
                                        <p:attrNameLst>
                                          <p:attrName>ppt_y</p:attrName>
                                        </p:attrNameLst>
                                      </p:cBhvr>
                                      <p:tavLst>
                                        <p:tav tm="0">
                                          <p:val>
                                            <p:strVal val="0-#ppt_h/2"/>
                                          </p:val>
                                        </p:tav>
                                        <p:tav tm="100000">
                                          <p:val>
                                            <p:strVal val="#ppt_y"/>
                                          </p:val>
                                        </p:tav>
                                      </p:tavLst>
                                    </p:anim>
                                  </p:childTnLst>
                                </p:cTn>
                              </p:par>
                              <p:par>
                                <p:cTn id="399" presetID="2" presetClass="entr" presetSubtype="3" decel="100000" fill="hold" grpId="0" nodeType="withEffect">
                                  <p:stCondLst>
                                    <p:cond delay="0"/>
                                  </p:stCondLst>
                                  <p:childTnLst>
                                    <p:set>
                                      <p:cBhvr>
                                        <p:cTn id="400" dur="1" fill="hold">
                                          <p:stCondLst>
                                            <p:cond delay="0"/>
                                          </p:stCondLst>
                                        </p:cTn>
                                        <p:tgtEl>
                                          <p:spTgt spid="123"/>
                                        </p:tgtEl>
                                        <p:attrNameLst>
                                          <p:attrName>style.visibility</p:attrName>
                                        </p:attrNameLst>
                                      </p:cBhvr>
                                      <p:to>
                                        <p:strVal val="visible"/>
                                      </p:to>
                                    </p:set>
                                    <p:anim calcmode="lin" valueType="num">
                                      <p:cBhvr additive="base">
                                        <p:cTn id="401" dur="500" fill="hold"/>
                                        <p:tgtEl>
                                          <p:spTgt spid="123"/>
                                        </p:tgtEl>
                                        <p:attrNameLst>
                                          <p:attrName>ppt_x</p:attrName>
                                        </p:attrNameLst>
                                      </p:cBhvr>
                                      <p:tavLst>
                                        <p:tav tm="0">
                                          <p:val>
                                            <p:strVal val="1+#ppt_w/2"/>
                                          </p:val>
                                        </p:tav>
                                        <p:tav tm="100000">
                                          <p:val>
                                            <p:strVal val="#ppt_x"/>
                                          </p:val>
                                        </p:tav>
                                      </p:tavLst>
                                    </p:anim>
                                    <p:anim calcmode="lin" valueType="num">
                                      <p:cBhvr additive="base">
                                        <p:cTn id="402" dur="500" fill="hold"/>
                                        <p:tgtEl>
                                          <p:spTgt spid="123"/>
                                        </p:tgtEl>
                                        <p:attrNameLst>
                                          <p:attrName>ppt_y</p:attrName>
                                        </p:attrNameLst>
                                      </p:cBhvr>
                                      <p:tavLst>
                                        <p:tav tm="0">
                                          <p:val>
                                            <p:strVal val="0-#ppt_h/2"/>
                                          </p:val>
                                        </p:tav>
                                        <p:tav tm="100000">
                                          <p:val>
                                            <p:strVal val="#ppt_y"/>
                                          </p:val>
                                        </p:tav>
                                      </p:tavLst>
                                    </p:anim>
                                  </p:childTnLst>
                                </p:cTn>
                              </p:par>
                              <p:par>
                                <p:cTn id="403" presetID="2" presetClass="entr" presetSubtype="3" decel="100000" fill="hold" grpId="0" nodeType="withEffect">
                                  <p:stCondLst>
                                    <p:cond delay="0"/>
                                  </p:stCondLst>
                                  <p:childTnLst>
                                    <p:set>
                                      <p:cBhvr>
                                        <p:cTn id="404" dur="1" fill="hold">
                                          <p:stCondLst>
                                            <p:cond delay="0"/>
                                          </p:stCondLst>
                                        </p:cTn>
                                        <p:tgtEl>
                                          <p:spTgt spid="124"/>
                                        </p:tgtEl>
                                        <p:attrNameLst>
                                          <p:attrName>style.visibility</p:attrName>
                                        </p:attrNameLst>
                                      </p:cBhvr>
                                      <p:to>
                                        <p:strVal val="visible"/>
                                      </p:to>
                                    </p:set>
                                    <p:anim calcmode="lin" valueType="num">
                                      <p:cBhvr additive="base">
                                        <p:cTn id="405" dur="500" fill="hold"/>
                                        <p:tgtEl>
                                          <p:spTgt spid="124"/>
                                        </p:tgtEl>
                                        <p:attrNameLst>
                                          <p:attrName>ppt_x</p:attrName>
                                        </p:attrNameLst>
                                      </p:cBhvr>
                                      <p:tavLst>
                                        <p:tav tm="0">
                                          <p:val>
                                            <p:strVal val="1+#ppt_w/2"/>
                                          </p:val>
                                        </p:tav>
                                        <p:tav tm="100000">
                                          <p:val>
                                            <p:strVal val="#ppt_x"/>
                                          </p:val>
                                        </p:tav>
                                      </p:tavLst>
                                    </p:anim>
                                    <p:anim calcmode="lin" valueType="num">
                                      <p:cBhvr additive="base">
                                        <p:cTn id="406"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12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485584D-7D79-4248-9986-4CA35242F944}" type="datetimeFigureOut">
              <a:rPr lang="en-US" smtClean="0"/>
              <a:t>12/15/22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7108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485584D-7D79-4248-9986-4CA35242F944}" type="datetimeFigureOut">
              <a:rPr lang="en-US" smtClean="0"/>
              <a:t>12/15/22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06954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485584D-7D79-4248-9986-4CA35242F944}" type="datetimeFigureOut">
              <a:rPr lang="en-US" smtClean="0"/>
              <a:t>12/15/22</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329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85584D-7D79-4248-9986-4CA35242F944}" type="datetimeFigureOut">
              <a:rPr lang="en-US" smtClean="0"/>
              <a:t>12/15/22</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32227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12000">
              <a:srgbClr val="050537"/>
            </a:gs>
            <a:gs pos="43000">
              <a:srgbClr val="180F3A"/>
            </a:gs>
            <a:gs pos="73000">
              <a:srgbClr val="4A113C"/>
            </a:gs>
          </a:gsLst>
          <a:lin ang="5400000" scaled="0"/>
        </a:gradFill>
        <a:effectLst/>
      </p:bgPr>
    </p:bg>
    <p:spTree>
      <p:nvGrpSpPr>
        <p:cNvPr id="1" name=""/>
        <p:cNvGrpSpPr/>
        <p:nvPr/>
      </p:nvGrpSpPr>
      <p:grpSpPr>
        <a:xfrm>
          <a:off x="0" y="0"/>
          <a:ext cx="0" cy="0"/>
          <a:chOff x="0" y="0"/>
          <a:chExt cx="0" cy="0"/>
        </a:xfrm>
      </p:grpSpPr>
      <p:grpSp>
        <p:nvGrpSpPr>
          <p:cNvPr id="22" name="组合 21"/>
          <p:cNvGrpSpPr/>
          <p:nvPr/>
        </p:nvGrpSpPr>
        <p:grpSpPr>
          <a:xfrm>
            <a:off x="-533772" y="589515"/>
            <a:ext cx="13203270" cy="7404048"/>
            <a:chOff x="522514" y="508000"/>
            <a:chExt cx="20660800" cy="11586036"/>
          </a:xfrm>
          <a:scene3d>
            <a:camera prst="perspectiveRelaxedModerately" fov="6600000">
              <a:rot lat="18290635" lon="0" rev="0"/>
            </a:camera>
            <a:lightRig rig="threePt" dir="t"/>
          </a:scene3d>
        </p:grpSpPr>
        <p:grpSp>
          <p:nvGrpSpPr>
            <p:cNvPr id="23" name="组合 22"/>
            <p:cNvGrpSpPr/>
            <p:nvPr/>
          </p:nvGrpSpPr>
          <p:grpSpPr>
            <a:xfrm>
              <a:off x="522514" y="508000"/>
              <a:ext cx="20660800" cy="5509700"/>
              <a:chOff x="522514" y="508000"/>
              <a:chExt cx="20660800" cy="5509700"/>
            </a:xfrm>
          </p:grpSpPr>
          <p:grpSp>
            <p:nvGrpSpPr>
              <p:cNvPr id="333" name="组合 332"/>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488" name="组合 487"/>
                <p:cNvGrpSpPr/>
                <p:nvPr/>
              </p:nvGrpSpPr>
              <p:grpSpPr>
                <a:xfrm>
                  <a:off x="522514" y="508000"/>
                  <a:ext cx="2880800" cy="5509700"/>
                  <a:chOff x="522514" y="508000"/>
                  <a:chExt cx="2880800" cy="5509700"/>
                </a:xfrm>
                <a:grpFill/>
              </p:grpSpPr>
              <p:grpSp>
                <p:nvGrpSpPr>
                  <p:cNvPr id="591" name="组合 590"/>
                  <p:cNvGrpSpPr/>
                  <p:nvPr/>
                </p:nvGrpSpPr>
                <p:grpSpPr>
                  <a:xfrm>
                    <a:off x="522514" y="508000"/>
                    <a:ext cx="36000" cy="5509700"/>
                    <a:chOff x="522514" y="508000"/>
                    <a:chExt cx="36000" cy="5509700"/>
                  </a:xfrm>
                  <a:grpFill/>
                </p:grpSpPr>
                <p:sp>
                  <p:nvSpPr>
                    <p:cNvPr id="632" name="椭圆 6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2" name="组合 591"/>
                  <p:cNvGrpSpPr/>
                  <p:nvPr/>
                </p:nvGrpSpPr>
                <p:grpSpPr>
                  <a:xfrm>
                    <a:off x="1233714" y="508000"/>
                    <a:ext cx="36000" cy="5509700"/>
                    <a:chOff x="522514" y="508000"/>
                    <a:chExt cx="36000" cy="5509700"/>
                  </a:xfrm>
                  <a:grpFill/>
                </p:grpSpPr>
                <p:sp>
                  <p:nvSpPr>
                    <p:cNvPr id="623" name="椭圆 62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3" name="组合 592"/>
                  <p:cNvGrpSpPr/>
                  <p:nvPr/>
                </p:nvGrpSpPr>
                <p:grpSpPr>
                  <a:xfrm>
                    <a:off x="1944914" y="508000"/>
                    <a:ext cx="36000" cy="5509700"/>
                    <a:chOff x="522514" y="508000"/>
                    <a:chExt cx="36000" cy="5509700"/>
                  </a:xfrm>
                  <a:grpFill/>
                </p:grpSpPr>
                <p:sp>
                  <p:nvSpPr>
                    <p:cNvPr id="614" name="椭圆 61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4" name="组合 593"/>
                  <p:cNvGrpSpPr/>
                  <p:nvPr/>
                </p:nvGrpSpPr>
                <p:grpSpPr>
                  <a:xfrm>
                    <a:off x="2656114" y="508000"/>
                    <a:ext cx="36000" cy="5509700"/>
                    <a:chOff x="522514" y="508000"/>
                    <a:chExt cx="36000" cy="5509700"/>
                  </a:xfrm>
                  <a:grpFill/>
                </p:grpSpPr>
                <p:sp>
                  <p:nvSpPr>
                    <p:cNvPr id="605" name="椭圆 60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5" name="组合 594"/>
                  <p:cNvGrpSpPr/>
                  <p:nvPr/>
                </p:nvGrpSpPr>
                <p:grpSpPr>
                  <a:xfrm>
                    <a:off x="3367314" y="508000"/>
                    <a:ext cx="36000" cy="5509700"/>
                    <a:chOff x="522514" y="508000"/>
                    <a:chExt cx="36000" cy="5509700"/>
                  </a:xfrm>
                  <a:grpFill/>
                </p:grpSpPr>
                <p:sp>
                  <p:nvSpPr>
                    <p:cNvPr id="596" name="椭圆 59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89" name="组合 488"/>
                <p:cNvGrpSpPr/>
                <p:nvPr/>
              </p:nvGrpSpPr>
              <p:grpSpPr>
                <a:xfrm>
                  <a:off x="4078514" y="508000"/>
                  <a:ext cx="2880800" cy="5509700"/>
                  <a:chOff x="522514" y="508000"/>
                  <a:chExt cx="2880800" cy="5509700"/>
                </a:xfrm>
                <a:grpFill/>
              </p:grpSpPr>
              <p:grpSp>
                <p:nvGrpSpPr>
                  <p:cNvPr id="541" name="组合 540"/>
                  <p:cNvGrpSpPr/>
                  <p:nvPr/>
                </p:nvGrpSpPr>
                <p:grpSpPr>
                  <a:xfrm>
                    <a:off x="522514" y="508000"/>
                    <a:ext cx="36000" cy="5509700"/>
                    <a:chOff x="522514" y="508000"/>
                    <a:chExt cx="36000" cy="5509700"/>
                  </a:xfrm>
                  <a:grpFill/>
                </p:grpSpPr>
                <p:sp>
                  <p:nvSpPr>
                    <p:cNvPr id="582" name="椭圆 58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2" name="组合 541"/>
                  <p:cNvGrpSpPr/>
                  <p:nvPr/>
                </p:nvGrpSpPr>
                <p:grpSpPr>
                  <a:xfrm>
                    <a:off x="1233714" y="508000"/>
                    <a:ext cx="36000" cy="5509700"/>
                    <a:chOff x="522514" y="508000"/>
                    <a:chExt cx="36000" cy="5509700"/>
                  </a:xfrm>
                  <a:grpFill/>
                </p:grpSpPr>
                <p:sp>
                  <p:nvSpPr>
                    <p:cNvPr id="573" name="椭圆 57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3" name="组合 542"/>
                  <p:cNvGrpSpPr/>
                  <p:nvPr/>
                </p:nvGrpSpPr>
                <p:grpSpPr>
                  <a:xfrm>
                    <a:off x="1944914" y="508000"/>
                    <a:ext cx="36000" cy="5509700"/>
                    <a:chOff x="522514" y="508000"/>
                    <a:chExt cx="36000" cy="5509700"/>
                  </a:xfrm>
                  <a:grpFill/>
                </p:grpSpPr>
                <p:sp>
                  <p:nvSpPr>
                    <p:cNvPr id="564" name="椭圆 56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4" name="组合 543"/>
                  <p:cNvGrpSpPr/>
                  <p:nvPr/>
                </p:nvGrpSpPr>
                <p:grpSpPr>
                  <a:xfrm>
                    <a:off x="2656114" y="508000"/>
                    <a:ext cx="36000" cy="5509700"/>
                    <a:chOff x="522514" y="508000"/>
                    <a:chExt cx="36000" cy="5509700"/>
                  </a:xfrm>
                  <a:grpFill/>
                </p:grpSpPr>
                <p:sp>
                  <p:nvSpPr>
                    <p:cNvPr id="555" name="椭圆 55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5" name="组合 544"/>
                  <p:cNvGrpSpPr/>
                  <p:nvPr/>
                </p:nvGrpSpPr>
                <p:grpSpPr>
                  <a:xfrm>
                    <a:off x="3367314" y="508000"/>
                    <a:ext cx="36000" cy="5509700"/>
                    <a:chOff x="522514" y="508000"/>
                    <a:chExt cx="36000" cy="5509700"/>
                  </a:xfrm>
                  <a:grpFill/>
                </p:grpSpPr>
                <p:sp>
                  <p:nvSpPr>
                    <p:cNvPr id="546" name="椭圆 54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0" name="组合 489"/>
                <p:cNvGrpSpPr/>
                <p:nvPr/>
              </p:nvGrpSpPr>
              <p:grpSpPr>
                <a:xfrm>
                  <a:off x="7634514" y="508000"/>
                  <a:ext cx="2880800" cy="5509700"/>
                  <a:chOff x="522514" y="508000"/>
                  <a:chExt cx="2880800" cy="5509700"/>
                </a:xfrm>
                <a:grpFill/>
              </p:grpSpPr>
              <p:grpSp>
                <p:nvGrpSpPr>
                  <p:cNvPr id="491" name="组合 490"/>
                  <p:cNvGrpSpPr/>
                  <p:nvPr/>
                </p:nvGrpSpPr>
                <p:grpSpPr>
                  <a:xfrm>
                    <a:off x="522514" y="508000"/>
                    <a:ext cx="36000" cy="5509700"/>
                    <a:chOff x="522514" y="508000"/>
                    <a:chExt cx="36000" cy="5509700"/>
                  </a:xfrm>
                  <a:grpFill/>
                </p:grpSpPr>
                <p:sp>
                  <p:nvSpPr>
                    <p:cNvPr id="532" name="椭圆 5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2" name="组合 491"/>
                  <p:cNvGrpSpPr/>
                  <p:nvPr/>
                </p:nvGrpSpPr>
                <p:grpSpPr>
                  <a:xfrm>
                    <a:off x="1233714" y="508000"/>
                    <a:ext cx="36000" cy="5509700"/>
                    <a:chOff x="522514" y="508000"/>
                    <a:chExt cx="36000" cy="5509700"/>
                  </a:xfrm>
                  <a:grpFill/>
                </p:grpSpPr>
                <p:sp>
                  <p:nvSpPr>
                    <p:cNvPr id="523" name="椭圆 52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3" name="组合 492"/>
                  <p:cNvGrpSpPr/>
                  <p:nvPr/>
                </p:nvGrpSpPr>
                <p:grpSpPr>
                  <a:xfrm>
                    <a:off x="1944914" y="508000"/>
                    <a:ext cx="36000" cy="5509700"/>
                    <a:chOff x="522514" y="508000"/>
                    <a:chExt cx="36000" cy="5509700"/>
                  </a:xfrm>
                  <a:grpFill/>
                </p:grpSpPr>
                <p:sp>
                  <p:nvSpPr>
                    <p:cNvPr id="514" name="椭圆 51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4" name="组合 493"/>
                  <p:cNvGrpSpPr/>
                  <p:nvPr/>
                </p:nvGrpSpPr>
                <p:grpSpPr>
                  <a:xfrm>
                    <a:off x="2656114" y="508000"/>
                    <a:ext cx="36000" cy="5509700"/>
                    <a:chOff x="522514" y="508000"/>
                    <a:chExt cx="36000" cy="5509700"/>
                  </a:xfrm>
                  <a:grpFill/>
                </p:grpSpPr>
                <p:sp>
                  <p:nvSpPr>
                    <p:cNvPr id="505" name="椭圆 50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5" name="组合 494"/>
                  <p:cNvGrpSpPr/>
                  <p:nvPr/>
                </p:nvGrpSpPr>
                <p:grpSpPr>
                  <a:xfrm>
                    <a:off x="3367314" y="508000"/>
                    <a:ext cx="36000" cy="5509700"/>
                    <a:chOff x="522514" y="508000"/>
                    <a:chExt cx="36000" cy="5509700"/>
                  </a:xfrm>
                  <a:grpFill/>
                </p:grpSpPr>
                <p:sp>
                  <p:nvSpPr>
                    <p:cNvPr id="496" name="椭圆 49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34" name="组合 333"/>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335" name="组合 334"/>
                <p:cNvGrpSpPr/>
                <p:nvPr/>
              </p:nvGrpSpPr>
              <p:grpSpPr>
                <a:xfrm>
                  <a:off x="522514" y="508000"/>
                  <a:ext cx="2880800" cy="5509700"/>
                  <a:chOff x="522514" y="508000"/>
                  <a:chExt cx="2880800" cy="5509700"/>
                </a:xfrm>
                <a:grpFill/>
              </p:grpSpPr>
              <p:grpSp>
                <p:nvGrpSpPr>
                  <p:cNvPr id="438" name="组合 437"/>
                  <p:cNvGrpSpPr/>
                  <p:nvPr/>
                </p:nvGrpSpPr>
                <p:grpSpPr>
                  <a:xfrm>
                    <a:off x="522514" y="508000"/>
                    <a:ext cx="36000" cy="5509700"/>
                    <a:chOff x="522514" y="508000"/>
                    <a:chExt cx="36000" cy="5509700"/>
                  </a:xfrm>
                  <a:grpFill/>
                </p:grpSpPr>
                <p:sp>
                  <p:nvSpPr>
                    <p:cNvPr id="479" name="椭圆 47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9" name="组合 438"/>
                  <p:cNvGrpSpPr/>
                  <p:nvPr/>
                </p:nvGrpSpPr>
                <p:grpSpPr>
                  <a:xfrm>
                    <a:off x="1233714" y="508000"/>
                    <a:ext cx="36000" cy="5509700"/>
                    <a:chOff x="522514" y="508000"/>
                    <a:chExt cx="36000" cy="5509700"/>
                  </a:xfrm>
                  <a:grpFill/>
                </p:grpSpPr>
                <p:sp>
                  <p:nvSpPr>
                    <p:cNvPr id="470" name="椭圆 46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0" name="组合 439"/>
                  <p:cNvGrpSpPr/>
                  <p:nvPr/>
                </p:nvGrpSpPr>
                <p:grpSpPr>
                  <a:xfrm>
                    <a:off x="1944914" y="508000"/>
                    <a:ext cx="36000" cy="5509700"/>
                    <a:chOff x="522514" y="508000"/>
                    <a:chExt cx="36000" cy="5509700"/>
                  </a:xfrm>
                  <a:grpFill/>
                </p:grpSpPr>
                <p:sp>
                  <p:nvSpPr>
                    <p:cNvPr id="461" name="椭圆 46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1" name="组合 440"/>
                  <p:cNvGrpSpPr/>
                  <p:nvPr/>
                </p:nvGrpSpPr>
                <p:grpSpPr>
                  <a:xfrm>
                    <a:off x="2656114" y="508000"/>
                    <a:ext cx="36000" cy="5509700"/>
                    <a:chOff x="522514" y="508000"/>
                    <a:chExt cx="36000" cy="5509700"/>
                  </a:xfrm>
                  <a:grpFill/>
                </p:grpSpPr>
                <p:sp>
                  <p:nvSpPr>
                    <p:cNvPr id="452" name="椭圆 45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2" name="组合 441"/>
                  <p:cNvGrpSpPr/>
                  <p:nvPr/>
                </p:nvGrpSpPr>
                <p:grpSpPr>
                  <a:xfrm>
                    <a:off x="3367314" y="508000"/>
                    <a:ext cx="36000" cy="5509700"/>
                    <a:chOff x="522514" y="508000"/>
                    <a:chExt cx="36000" cy="5509700"/>
                  </a:xfrm>
                  <a:grpFill/>
                </p:grpSpPr>
                <p:sp>
                  <p:nvSpPr>
                    <p:cNvPr id="443" name="椭圆 44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6" name="组合 335"/>
                <p:cNvGrpSpPr/>
                <p:nvPr/>
              </p:nvGrpSpPr>
              <p:grpSpPr>
                <a:xfrm>
                  <a:off x="4078514" y="508000"/>
                  <a:ext cx="2880800" cy="5509700"/>
                  <a:chOff x="522514" y="508000"/>
                  <a:chExt cx="2880800" cy="5509700"/>
                </a:xfrm>
                <a:grpFill/>
              </p:grpSpPr>
              <p:grpSp>
                <p:nvGrpSpPr>
                  <p:cNvPr id="388" name="组合 387"/>
                  <p:cNvGrpSpPr/>
                  <p:nvPr/>
                </p:nvGrpSpPr>
                <p:grpSpPr>
                  <a:xfrm>
                    <a:off x="522514" y="508000"/>
                    <a:ext cx="36000" cy="5509700"/>
                    <a:chOff x="522514" y="508000"/>
                    <a:chExt cx="36000" cy="5509700"/>
                  </a:xfrm>
                  <a:grpFill/>
                </p:grpSpPr>
                <p:sp>
                  <p:nvSpPr>
                    <p:cNvPr id="429" name="椭圆 42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9" name="组合 388"/>
                  <p:cNvGrpSpPr/>
                  <p:nvPr/>
                </p:nvGrpSpPr>
                <p:grpSpPr>
                  <a:xfrm>
                    <a:off x="1233714" y="508000"/>
                    <a:ext cx="36000" cy="5509700"/>
                    <a:chOff x="522514" y="508000"/>
                    <a:chExt cx="36000" cy="5509700"/>
                  </a:xfrm>
                  <a:grpFill/>
                </p:grpSpPr>
                <p:sp>
                  <p:nvSpPr>
                    <p:cNvPr id="420" name="椭圆 41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0" name="组合 389"/>
                  <p:cNvGrpSpPr/>
                  <p:nvPr/>
                </p:nvGrpSpPr>
                <p:grpSpPr>
                  <a:xfrm>
                    <a:off x="1944914" y="508000"/>
                    <a:ext cx="36000" cy="5509700"/>
                    <a:chOff x="522514" y="508000"/>
                    <a:chExt cx="36000" cy="5509700"/>
                  </a:xfrm>
                  <a:grpFill/>
                </p:grpSpPr>
                <p:sp>
                  <p:nvSpPr>
                    <p:cNvPr id="411" name="椭圆 41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1" name="组合 390"/>
                  <p:cNvGrpSpPr/>
                  <p:nvPr/>
                </p:nvGrpSpPr>
                <p:grpSpPr>
                  <a:xfrm>
                    <a:off x="2656114" y="508000"/>
                    <a:ext cx="36000" cy="5509700"/>
                    <a:chOff x="522514" y="508000"/>
                    <a:chExt cx="36000" cy="5509700"/>
                  </a:xfrm>
                  <a:grpFill/>
                </p:grpSpPr>
                <p:sp>
                  <p:nvSpPr>
                    <p:cNvPr id="402" name="椭圆 40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2" name="组合 391"/>
                  <p:cNvGrpSpPr/>
                  <p:nvPr/>
                </p:nvGrpSpPr>
                <p:grpSpPr>
                  <a:xfrm>
                    <a:off x="3367314" y="508000"/>
                    <a:ext cx="36000" cy="5509700"/>
                    <a:chOff x="522514" y="508000"/>
                    <a:chExt cx="36000" cy="5509700"/>
                  </a:xfrm>
                  <a:grpFill/>
                </p:grpSpPr>
                <p:sp>
                  <p:nvSpPr>
                    <p:cNvPr id="393" name="椭圆 39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7" name="组合 336"/>
                <p:cNvGrpSpPr/>
                <p:nvPr/>
              </p:nvGrpSpPr>
              <p:grpSpPr>
                <a:xfrm>
                  <a:off x="7634514" y="508000"/>
                  <a:ext cx="2880800" cy="5509700"/>
                  <a:chOff x="522514" y="508000"/>
                  <a:chExt cx="2880800" cy="5509700"/>
                </a:xfrm>
                <a:grpFill/>
              </p:grpSpPr>
              <p:grpSp>
                <p:nvGrpSpPr>
                  <p:cNvPr id="338" name="组合 337"/>
                  <p:cNvGrpSpPr/>
                  <p:nvPr/>
                </p:nvGrpSpPr>
                <p:grpSpPr>
                  <a:xfrm>
                    <a:off x="522514" y="508000"/>
                    <a:ext cx="36000" cy="5509700"/>
                    <a:chOff x="522514" y="508000"/>
                    <a:chExt cx="36000" cy="5509700"/>
                  </a:xfrm>
                  <a:grpFill/>
                </p:grpSpPr>
                <p:sp>
                  <p:nvSpPr>
                    <p:cNvPr id="379" name="椭圆 37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椭圆 38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9" name="组合 338"/>
                  <p:cNvGrpSpPr/>
                  <p:nvPr/>
                </p:nvGrpSpPr>
                <p:grpSpPr>
                  <a:xfrm>
                    <a:off x="1233714" y="508000"/>
                    <a:ext cx="36000" cy="5509700"/>
                    <a:chOff x="522514" y="508000"/>
                    <a:chExt cx="36000" cy="5509700"/>
                  </a:xfrm>
                  <a:grpFill/>
                </p:grpSpPr>
                <p:sp>
                  <p:nvSpPr>
                    <p:cNvPr id="370" name="椭圆 36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椭圆 37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0" name="组合 339"/>
                  <p:cNvGrpSpPr/>
                  <p:nvPr/>
                </p:nvGrpSpPr>
                <p:grpSpPr>
                  <a:xfrm>
                    <a:off x="1944914" y="508000"/>
                    <a:ext cx="36000" cy="5509700"/>
                    <a:chOff x="522514" y="508000"/>
                    <a:chExt cx="36000" cy="5509700"/>
                  </a:xfrm>
                  <a:grpFill/>
                </p:grpSpPr>
                <p:sp>
                  <p:nvSpPr>
                    <p:cNvPr id="361" name="椭圆 36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1" name="组合 340"/>
                  <p:cNvGrpSpPr/>
                  <p:nvPr/>
                </p:nvGrpSpPr>
                <p:grpSpPr>
                  <a:xfrm>
                    <a:off x="2656114" y="508000"/>
                    <a:ext cx="36000" cy="5509700"/>
                    <a:chOff x="522514" y="508000"/>
                    <a:chExt cx="36000" cy="5509700"/>
                  </a:xfrm>
                  <a:grpFill/>
                </p:grpSpPr>
                <p:sp>
                  <p:nvSpPr>
                    <p:cNvPr id="352" name="椭圆 35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2" name="组合 341"/>
                  <p:cNvGrpSpPr/>
                  <p:nvPr/>
                </p:nvGrpSpPr>
                <p:grpSpPr>
                  <a:xfrm>
                    <a:off x="3367314" y="508000"/>
                    <a:ext cx="36000" cy="5509700"/>
                    <a:chOff x="522514" y="508000"/>
                    <a:chExt cx="36000" cy="5509700"/>
                  </a:xfrm>
                  <a:grpFill/>
                </p:grpSpPr>
                <p:sp>
                  <p:nvSpPr>
                    <p:cNvPr id="343" name="椭圆 34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nvGrpSpPr>
            <p:cNvPr id="24" name="组合 23"/>
            <p:cNvGrpSpPr/>
            <p:nvPr/>
          </p:nvGrpSpPr>
          <p:grpSpPr>
            <a:xfrm>
              <a:off x="522514" y="6584336"/>
              <a:ext cx="20660800" cy="5509700"/>
              <a:chOff x="522514" y="508000"/>
              <a:chExt cx="20660800" cy="5509700"/>
            </a:xfrm>
          </p:grpSpPr>
          <p:grpSp>
            <p:nvGrpSpPr>
              <p:cNvPr id="25" name="组合 24"/>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80" name="组合 179"/>
                <p:cNvGrpSpPr/>
                <p:nvPr/>
              </p:nvGrpSpPr>
              <p:grpSpPr>
                <a:xfrm>
                  <a:off x="522514" y="508000"/>
                  <a:ext cx="2880800" cy="5509700"/>
                  <a:chOff x="522514" y="508000"/>
                  <a:chExt cx="2880800" cy="5509700"/>
                </a:xfrm>
                <a:grpFill/>
              </p:grpSpPr>
              <p:grpSp>
                <p:nvGrpSpPr>
                  <p:cNvPr id="283" name="组合 282"/>
                  <p:cNvGrpSpPr/>
                  <p:nvPr/>
                </p:nvGrpSpPr>
                <p:grpSpPr>
                  <a:xfrm>
                    <a:off x="522514" y="508000"/>
                    <a:ext cx="36000" cy="5509700"/>
                    <a:chOff x="522514" y="508000"/>
                    <a:chExt cx="36000" cy="5509700"/>
                  </a:xfrm>
                  <a:grpFill/>
                </p:grpSpPr>
                <p:sp>
                  <p:nvSpPr>
                    <p:cNvPr id="324" name="椭圆 3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1233714" y="508000"/>
                    <a:ext cx="36000" cy="5509700"/>
                    <a:chOff x="522514" y="508000"/>
                    <a:chExt cx="36000" cy="5509700"/>
                  </a:xfrm>
                  <a:grpFill/>
                </p:grpSpPr>
                <p:sp>
                  <p:nvSpPr>
                    <p:cNvPr id="315" name="椭圆 31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1944914" y="508000"/>
                    <a:ext cx="36000" cy="5509700"/>
                    <a:chOff x="522514" y="508000"/>
                    <a:chExt cx="36000" cy="5509700"/>
                  </a:xfrm>
                  <a:grpFill/>
                </p:grpSpPr>
                <p:sp>
                  <p:nvSpPr>
                    <p:cNvPr id="306" name="椭圆 30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6" name="组合 285"/>
                  <p:cNvGrpSpPr/>
                  <p:nvPr/>
                </p:nvGrpSpPr>
                <p:grpSpPr>
                  <a:xfrm>
                    <a:off x="2656114" y="508000"/>
                    <a:ext cx="36000" cy="5509700"/>
                    <a:chOff x="522514" y="508000"/>
                    <a:chExt cx="36000" cy="5509700"/>
                  </a:xfrm>
                  <a:grpFill/>
                </p:grpSpPr>
                <p:sp>
                  <p:nvSpPr>
                    <p:cNvPr id="297" name="椭圆 29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86"/>
                  <p:cNvGrpSpPr/>
                  <p:nvPr/>
                </p:nvGrpSpPr>
                <p:grpSpPr>
                  <a:xfrm>
                    <a:off x="3367314" y="508000"/>
                    <a:ext cx="36000" cy="5509700"/>
                    <a:chOff x="522514" y="508000"/>
                    <a:chExt cx="36000" cy="5509700"/>
                  </a:xfrm>
                  <a:grpFill/>
                </p:grpSpPr>
                <p:sp>
                  <p:nvSpPr>
                    <p:cNvPr id="288" name="椭圆 28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1" name="组合 180"/>
                <p:cNvGrpSpPr/>
                <p:nvPr/>
              </p:nvGrpSpPr>
              <p:grpSpPr>
                <a:xfrm>
                  <a:off x="4078514" y="508000"/>
                  <a:ext cx="2880800" cy="5509700"/>
                  <a:chOff x="522514" y="508000"/>
                  <a:chExt cx="2880800" cy="5509700"/>
                </a:xfrm>
                <a:grpFill/>
              </p:grpSpPr>
              <p:grpSp>
                <p:nvGrpSpPr>
                  <p:cNvPr id="233" name="组合 232"/>
                  <p:cNvGrpSpPr/>
                  <p:nvPr/>
                </p:nvGrpSpPr>
                <p:grpSpPr>
                  <a:xfrm>
                    <a:off x="522514" y="508000"/>
                    <a:ext cx="36000" cy="5509700"/>
                    <a:chOff x="522514" y="508000"/>
                    <a:chExt cx="36000" cy="5509700"/>
                  </a:xfrm>
                  <a:grpFill/>
                </p:grpSpPr>
                <p:sp>
                  <p:nvSpPr>
                    <p:cNvPr id="274" name="椭圆 27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4" name="组合 233"/>
                  <p:cNvGrpSpPr/>
                  <p:nvPr/>
                </p:nvGrpSpPr>
                <p:grpSpPr>
                  <a:xfrm>
                    <a:off x="1233714" y="508000"/>
                    <a:ext cx="36000" cy="5509700"/>
                    <a:chOff x="522514" y="508000"/>
                    <a:chExt cx="36000" cy="5509700"/>
                  </a:xfrm>
                  <a:grpFill/>
                </p:grpSpPr>
                <p:sp>
                  <p:nvSpPr>
                    <p:cNvPr id="265" name="椭圆 26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1944914" y="508000"/>
                    <a:ext cx="36000" cy="5509700"/>
                    <a:chOff x="522514" y="508000"/>
                    <a:chExt cx="36000" cy="5509700"/>
                  </a:xfrm>
                  <a:grpFill/>
                </p:grpSpPr>
                <p:sp>
                  <p:nvSpPr>
                    <p:cNvPr id="256" name="椭圆 25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6" name="组合 235"/>
                  <p:cNvGrpSpPr/>
                  <p:nvPr/>
                </p:nvGrpSpPr>
                <p:grpSpPr>
                  <a:xfrm>
                    <a:off x="2656114" y="508000"/>
                    <a:ext cx="36000" cy="5509700"/>
                    <a:chOff x="522514" y="508000"/>
                    <a:chExt cx="36000" cy="5509700"/>
                  </a:xfrm>
                  <a:grpFill/>
                </p:grpSpPr>
                <p:sp>
                  <p:nvSpPr>
                    <p:cNvPr id="247" name="椭圆 24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7" name="组合 236"/>
                  <p:cNvGrpSpPr/>
                  <p:nvPr/>
                </p:nvGrpSpPr>
                <p:grpSpPr>
                  <a:xfrm>
                    <a:off x="3367314" y="508000"/>
                    <a:ext cx="36000" cy="5509700"/>
                    <a:chOff x="522514" y="508000"/>
                    <a:chExt cx="36000" cy="5509700"/>
                  </a:xfrm>
                  <a:grpFill/>
                </p:grpSpPr>
                <p:sp>
                  <p:nvSpPr>
                    <p:cNvPr id="238" name="椭圆 23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2" name="组合 181"/>
                <p:cNvGrpSpPr/>
                <p:nvPr/>
              </p:nvGrpSpPr>
              <p:grpSpPr>
                <a:xfrm>
                  <a:off x="7634514" y="508000"/>
                  <a:ext cx="2880800" cy="5509700"/>
                  <a:chOff x="522514" y="508000"/>
                  <a:chExt cx="2880800" cy="5509700"/>
                </a:xfrm>
                <a:grpFill/>
              </p:grpSpPr>
              <p:grpSp>
                <p:nvGrpSpPr>
                  <p:cNvPr id="183" name="组合 182"/>
                  <p:cNvGrpSpPr/>
                  <p:nvPr/>
                </p:nvGrpSpPr>
                <p:grpSpPr>
                  <a:xfrm>
                    <a:off x="522514" y="508000"/>
                    <a:ext cx="36000" cy="5509700"/>
                    <a:chOff x="522514" y="508000"/>
                    <a:chExt cx="36000" cy="5509700"/>
                  </a:xfrm>
                  <a:grpFill/>
                </p:grpSpPr>
                <p:sp>
                  <p:nvSpPr>
                    <p:cNvPr id="224" name="椭圆 2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a:off x="1233714" y="508000"/>
                    <a:ext cx="36000" cy="5509700"/>
                    <a:chOff x="522514" y="508000"/>
                    <a:chExt cx="36000" cy="5509700"/>
                  </a:xfrm>
                  <a:grpFill/>
                </p:grpSpPr>
                <p:sp>
                  <p:nvSpPr>
                    <p:cNvPr id="215" name="椭圆 21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1944914" y="508000"/>
                    <a:ext cx="36000" cy="5509700"/>
                    <a:chOff x="522514" y="508000"/>
                    <a:chExt cx="36000" cy="5509700"/>
                  </a:xfrm>
                  <a:grpFill/>
                </p:grpSpPr>
                <p:sp>
                  <p:nvSpPr>
                    <p:cNvPr id="206" name="椭圆 20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组合 185"/>
                  <p:cNvGrpSpPr/>
                  <p:nvPr/>
                </p:nvGrpSpPr>
                <p:grpSpPr>
                  <a:xfrm>
                    <a:off x="2656114" y="508000"/>
                    <a:ext cx="36000" cy="5509700"/>
                    <a:chOff x="522514" y="508000"/>
                    <a:chExt cx="36000" cy="5509700"/>
                  </a:xfrm>
                  <a:grpFill/>
                </p:grpSpPr>
                <p:sp>
                  <p:nvSpPr>
                    <p:cNvPr id="197" name="椭圆 19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7" name="组合 186"/>
                  <p:cNvGrpSpPr/>
                  <p:nvPr/>
                </p:nvGrpSpPr>
                <p:grpSpPr>
                  <a:xfrm>
                    <a:off x="3367314" y="508000"/>
                    <a:ext cx="36000" cy="5509700"/>
                    <a:chOff x="522514" y="508000"/>
                    <a:chExt cx="36000" cy="5509700"/>
                  </a:xfrm>
                  <a:grpFill/>
                </p:grpSpPr>
                <p:sp>
                  <p:nvSpPr>
                    <p:cNvPr id="188" name="椭圆 18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6" name="组合 25"/>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27" name="组合 26"/>
                <p:cNvGrpSpPr/>
                <p:nvPr/>
              </p:nvGrpSpPr>
              <p:grpSpPr>
                <a:xfrm>
                  <a:off x="522514" y="508000"/>
                  <a:ext cx="2880800" cy="5509700"/>
                  <a:chOff x="522514" y="508000"/>
                  <a:chExt cx="2880800" cy="5509700"/>
                </a:xfrm>
                <a:grpFill/>
              </p:grpSpPr>
              <p:grpSp>
                <p:nvGrpSpPr>
                  <p:cNvPr id="130" name="组合 129"/>
                  <p:cNvGrpSpPr/>
                  <p:nvPr/>
                </p:nvGrpSpPr>
                <p:grpSpPr>
                  <a:xfrm>
                    <a:off x="522514" y="508000"/>
                    <a:ext cx="36000" cy="5509700"/>
                    <a:chOff x="522514" y="508000"/>
                    <a:chExt cx="36000" cy="5509700"/>
                  </a:xfrm>
                  <a:grpFill/>
                </p:grpSpPr>
                <p:sp>
                  <p:nvSpPr>
                    <p:cNvPr id="171" name="椭圆 1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1233714" y="508000"/>
                    <a:ext cx="36000" cy="5509700"/>
                    <a:chOff x="522514" y="508000"/>
                    <a:chExt cx="36000" cy="5509700"/>
                  </a:xfrm>
                  <a:grpFill/>
                </p:grpSpPr>
                <p:sp>
                  <p:nvSpPr>
                    <p:cNvPr id="162" name="椭圆 1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1944914" y="508000"/>
                    <a:ext cx="36000" cy="5509700"/>
                    <a:chOff x="522514" y="508000"/>
                    <a:chExt cx="36000" cy="5509700"/>
                  </a:xfrm>
                  <a:grpFill/>
                </p:grpSpPr>
                <p:sp>
                  <p:nvSpPr>
                    <p:cNvPr id="153" name="椭圆 1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2656114" y="508000"/>
                    <a:ext cx="36000" cy="5509700"/>
                    <a:chOff x="522514" y="508000"/>
                    <a:chExt cx="36000" cy="5509700"/>
                  </a:xfrm>
                  <a:grpFill/>
                </p:grpSpPr>
                <p:sp>
                  <p:nvSpPr>
                    <p:cNvPr id="144" name="椭圆 1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p:cNvGrpSpPr/>
                  <p:nvPr/>
                </p:nvGrpSpPr>
                <p:grpSpPr>
                  <a:xfrm>
                    <a:off x="3367314" y="508000"/>
                    <a:ext cx="36000" cy="5509700"/>
                    <a:chOff x="522514" y="508000"/>
                    <a:chExt cx="36000" cy="5509700"/>
                  </a:xfrm>
                  <a:grpFill/>
                </p:grpSpPr>
                <p:sp>
                  <p:nvSpPr>
                    <p:cNvPr id="135" name="椭圆 1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27"/>
                <p:cNvGrpSpPr/>
                <p:nvPr/>
              </p:nvGrpSpPr>
              <p:grpSpPr>
                <a:xfrm>
                  <a:off x="4078514" y="508000"/>
                  <a:ext cx="2880800" cy="5509700"/>
                  <a:chOff x="522514" y="508000"/>
                  <a:chExt cx="2880800" cy="5509700"/>
                </a:xfrm>
                <a:grpFill/>
              </p:grpSpPr>
              <p:grpSp>
                <p:nvGrpSpPr>
                  <p:cNvPr id="80" name="组合 79"/>
                  <p:cNvGrpSpPr/>
                  <p:nvPr/>
                </p:nvGrpSpPr>
                <p:grpSpPr>
                  <a:xfrm>
                    <a:off x="522514" y="508000"/>
                    <a:ext cx="36000" cy="5509700"/>
                    <a:chOff x="522514" y="508000"/>
                    <a:chExt cx="36000" cy="5509700"/>
                  </a:xfrm>
                  <a:grpFill/>
                </p:grpSpPr>
                <p:sp>
                  <p:nvSpPr>
                    <p:cNvPr id="121" name="椭圆 1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1233714" y="508000"/>
                    <a:ext cx="36000" cy="5509700"/>
                    <a:chOff x="522514" y="508000"/>
                    <a:chExt cx="36000" cy="5509700"/>
                  </a:xfrm>
                  <a:grpFill/>
                </p:grpSpPr>
                <p:sp>
                  <p:nvSpPr>
                    <p:cNvPr id="112" name="椭圆 1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1944914" y="508000"/>
                    <a:ext cx="36000" cy="5509700"/>
                    <a:chOff x="522514" y="508000"/>
                    <a:chExt cx="36000" cy="5509700"/>
                  </a:xfrm>
                  <a:grpFill/>
                </p:grpSpPr>
                <p:sp>
                  <p:nvSpPr>
                    <p:cNvPr id="103" name="椭圆 1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2656114" y="508000"/>
                    <a:ext cx="36000" cy="5509700"/>
                    <a:chOff x="522514" y="508000"/>
                    <a:chExt cx="36000" cy="5509700"/>
                  </a:xfrm>
                  <a:grpFill/>
                </p:grpSpPr>
                <p:sp>
                  <p:nvSpPr>
                    <p:cNvPr id="94" name="椭圆 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3367314" y="508000"/>
                    <a:ext cx="36000" cy="5509700"/>
                    <a:chOff x="522514" y="508000"/>
                    <a:chExt cx="36000" cy="5509700"/>
                  </a:xfrm>
                  <a:grpFill/>
                </p:grpSpPr>
                <p:sp>
                  <p:nvSpPr>
                    <p:cNvPr id="85" name="椭圆 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p:cNvGrpSpPr/>
                <p:nvPr/>
              </p:nvGrpSpPr>
              <p:grpSpPr>
                <a:xfrm>
                  <a:off x="7634514" y="508000"/>
                  <a:ext cx="2880800" cy="5509700"/>
                  <a:chOff x="522514" y="508000"/>
                  <a:chExt cx="2880800" cy="5509700"/>
                </a:xfrm>
                <a:grpFill/>
              </p:grpSpPr>
              <p:grpSp>
                <p:nvGrpSpPr>
                  <p:cNvPr id="30" name="组合 29"/>
                  <p:cNvGrpSpPr/>
                  <p:nvPr/>
                </p:nvGrpSpPr>
                <p:grpSpPr>
                  <a:xfrm>
                    <a:off x="522514" y="508000"/>
                    <a:ext cx="36000" cy="5509700"/>
                    <a:chOff x="522514" y="508000"/>
                    <a:chExt cx="36000" cy="5509700"/>
                  </a:xfrm>
                  <a:grpFill/>
                </p:grpSpPr>
                <p:sp>
                  <p:nvSpPr>
                    <p:cNvPr id="71" name="椭圆 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1233714" y="508000"/>
                    <a:ext cx="36000" cy="5509700"/>
                    <a:chOff x="522514" y="508000"/>
                    <a:chExt cx="36000" cy="5509700"/>
                  </a:xfrm>
                  <a:grpFill/>
                </p:grpSpPr>
                <p:sp>
                  <p:nvSpPr>
                    <p:cNvPr id="62" name="椭圆 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944914" y="508000"/>
                    <a:ext cx="36000" cy="5509700"/>
                    <a:chOff x="522514" y="508000"/>
                    <a:chExt cx="36000" cy="5509700"/>
                  </a:xfrm>
                  <a:grpFill/>
                </p:grpSpPr>
                <p:sp>
                  <p:nvSpPr>
                    <p:cNvPr id="53" name="椭圆 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2656114" y="508000"/>
                    <a:ext cx="36000" cy="5509700"/>
                    <a:chOff x="522514" y="508000"/>
                    <a:chExt cx="36000" cy="5509700"/>
                  </a:xfrm>
                  <a:grpFill/>
                </p:grpSpPr>
                <p:sp>
                  <p:nvSpPr>
                    <p:cNvPr id="44" name="椭圆 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367314" y="508000"/>
                    <a:ext cx="36000" cy="5509700"/>
                    <a:chOff x="522514" y="508000"/>
                    <a:chExt cx="36000" cy="5509700"/>
                  </a:xfrm>
                  <a:grpFill/>
                </p:grpSpPr>
                <p:sp>
                  <p:nvSpPr>
                    <p:cNvPr id="35" name="椭圆 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sp useBgFill="1">
        <p:nvSpPr>
          <p:cNvPr id="12" name="椭圆 11"/>
          <p:cNvSpPr/>
          <p:nvPr/>
        </p:nvSpPr>
        <p:spPr>
          <a:xfrm rot="16154048">
            <a:off x="5004928" y="3325619"/>
            <a:ext cx="2262825" cy="6735984"/>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6154048">
            <a:off x="5341015" y="2987542"/>
            <a:ext cx="1590648" cy="634098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6154048">
            <a:off x="5497750" y="2676869"/>
            <a:ext cx="1277179" cy="569401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6154048">
            <a:off x="5770564" y="2581288"/>
            <a:ext cx="731552" cy="4658216"/>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椭圆 15"/>
          <p:cNvSpPr/>
          <p:nvPr/>
        </p:nvSpPr>
        <p:spPr>
          <a:xfrm rot="16154048">
            <a:off x="6000707" y="2552684"/>
            <a:ext cx="271265" cy="347771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 name="椭圆 16"/>
          <p:cNvSpPr/>
          <p:nvPr/>
        </p:nvSpPr>
        <p:spPr>
          <a:xfrm rot="16190346">
            <a:off x="6071368" y="2707345"/>
            <a:ext cx="129945" cy="2007596"/>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12192000" cy="6858000"/>
          </a:xfrm>
          <a:prstGeom prst="rect">
            <a:avLst/>
          </a:prstGeom>
          <a:gradFill>
            <a:gsLst>
              <a:gs pos="12000">
                <a:srgbClr val="050537">
                  <a:alpha val="0"/>
                </a:srgbClr>
              </a:gs>
              <a:gs pos="54000">
                <a:srgbClr val="180F3A">
                  <a:alpha val="0"/>
                </a:srgbClr>
              </a:gs>
              <a:gs pos="100000">
                <a:srgbClr val="4A113C"/>
              </a:gs>
              <a:gs pos="84000">
                <a:srgbClr val="4A113C">
                  <a:alpha val="76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571998" y="647042"/>
            <a:ext cx="3048002" cy="3047486"/>
            <a:chOff x="4571998" y="647042"/>
            <a:chExt cx="3048002" cy="3047486"/>
          </a:xfrm>
        </p:grpSpPr>
        <p:sp>
          <p:nvSpPr>
            <p:cNvPr id="641" name="椭圆 640"/>
            <p:cNvSpPr/>
            <p:nvPr/>
          </p:nvSpPr>
          <p:spPr>
            <a:xfrm>
              <a:off x="4571998" y="647042"/>
              <a:ext cx="3048002" cy="3047486"/>
            </a:xfrm>
            <a:prstGeom prst="ellipse">
              <a:avLst/>
            </a:prstGeom>
            <a:gradFill flip="none" rotWithShape="1">
              <a:gsLst>
                <a:gs pos="56000">
                  <a:srgbClr val="05DAE3">
                    <a:alpha val="12000"/>
                  </a:srgbClr>
                </a:gs>
                <a:gs pos="24000">
                  <a:srgbClr val="05DAE3">
                    <a:alpha val="32000"/>
                  </a:srgbClr>
                </a:gs>
                <a:gs pos="82000">
                  <a:srgbClr val="05DAE3">
                    <a:alpha val="0"/>
                  </a:srgbClr>
                </a:gs>
              </a:gsLst>
              <a:path path="circle">
                <a:fillToRect l="50000" t="50000" r="50000" b="50000"/>
              </a:path>
              <a:tileRect/>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120600" y="1165004"/>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09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50" fill="hold"/>
                                        <p:tgtEl>
                                          <p:spTgt spid="13"/>
                                        </p:tgtEl>
                                        <p:attrNameLst>
                                          <p:attrName>ppt_x</p:attrName>
                                        </p:attrNameLst>
                                      </p:cBhvr>
                                      <p:tavLst>
                                        <p:tav tm="0">
                                          <p:val>
                                            <p:strVal val="#ppt_x"/>
                                          </p:val>
                                        </p:tav>
                                        <p:tav tm="100000">
                                          <p:val>
                                            <p:strVal val="#ppt_x"/>
                                          </p:val>
                                        </p:tav>
                                      </p:tavLst>
                                    </p:anim>
                                    <p:anim calcmode="lin" valueType="num">
                                      <p:cBhvr additive="base">
                                        <p:cTn id="12" dur="12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50" fill="hold"/>
                                        <p:tgtEl>
                                          <p:spTgt spid="14"/>
                                        </p:tgtEl>
                                        <p:attrNameLst>
                                          <p:attrName>ppt_x</p:attrName>
                                        </p:attrNameLst>
                                      </p:cBhvr>
                                      <p:tavLst>
                                        <p:tav tm="0">
                                          <p:val>
                                            <p:strVal val="#ppt_x"/>
                                          </p:val>
                                        </p:tav>
                                        <p:tav tm="100000">
                                          <p:val>
                                            <p:strVal val="#ppt_x"/>
                                          </p:val>
                                        </p:tav>
                                      </p:tavLst>
                                    </p:anim>
                                    <p:anim calcmode="lin" valueType="num">
                                      <p:cBhvr additive="base">
                                        <p:cTn id="16" dur="125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50" fill="hold"/>
                                        <p:tgtEl>
                                          <p:spTgt spid="15"/>
                                        </p:tgtEl>
                                        <p:attrNameLst>
                                          <p:attrName>ppt_x</p:attrName>
                                        </p:attrNameLst>
                                      </p:cBhvr>
                                      <p:tavLst>
                                        <p:tav tm="0">
                                          <p:val>
                                            <p:strVal val="#ppt_x"/>
                                          </p:val>
                                        </p:tav>
                                        <p:tav tm="100000">
                                          <p:val>
                                            <p:strVal val="#ppt_x"/>
                                          </p:val>
                                        </p:tav>
                                      </p:tavLst>
                                    </p:anim>
                                    <p:anim calcmode="lin" valueType="num">
                                      <p:cBhvr additive="base">
                                        <p:cTn id="20" dur="125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ppt_x"/>
                                          </p:val>
                                        </p:tav>
                                        <p:tav tm="100000">
                                          <p:val>
                                            <p:strVal val="#ppt_x"/>
                                          </p:val>
                                        </p:tav>
                                      </p:tavLst>
                                    </p:anim>
                                    <p:anim calcmode="lin" valueType="num">
                                      <p:cBhvr additive="base">
                                        <p:cTn id="24" dur="125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250" fill="hold"/>
                                        <p:tgtEl>
                                          <p:spTgt spid="17"/>
                                        </p:tgtEl>
                                        <p:attrNameLst>
                                          <p:attrName>ppt_x</p:attrName>
                                        </p:attrNameLst>
                                      </p:cBhvr>
                                      <p:tavLst>
                                        <p:tav tm="0">
                                          <p:val>
                                            <p:strVal val="#ppt_x"/>
                                          </p:val>
                                        </p:tav>
                                        <p:tav tm="100000">
                                          <p:val>
                                            <p:strVal val="#ppt_x"/>
                                          </p:val>
                                        </p:tav>
                                      </p:tavLst>
                                    </p:anim>
                                    <p:anim calcmode="lin" valueType="num">
                                      <p:cBhvr additive="base">
                                        <p:cTn id="28" dur="1250" fill="hold"/>
                                        <p:tgtEl>
                                          <p:spTgt spid="17"/>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14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内容与标题">
    <p:bg>
      <p:bgPr>
        <a:gradFill>
          <a:gsLst>
            <a:gs pos="0">
              <a:srgbClr val="050537"/>
            </a:gs>
            <a:gs pos="46000">
              <a:srgbClr val="180F3A"/>
            </a:gs>
            <a:gs pos="85000">
              <a:srgbClr val="4A113C"/>
            </a:gs>
          </a:gsLst>
          <a:lin ang="5400000" scaled="0"/>
        </a:gradFill>
        <a:effectLst/>
      </p:bgPr>
    </p:bg>
    <p:spTree>
      <p:nvGrpSpPr>
        <p:cNvPr id="1" name=""/>
        <p:cNvGrpSpPr/>
        <p:nvPr/>
      </p:nvGrpSpPr>
      <p:grpSpPr>
        <a:xfrm>
          <a:off x="0" y="0"/>
          <a:ext cx="0" cy="0"/>
          <a:chOff x="0" y="0"/>
          <a:chExt cx="0" cy="0"/>
        </a:xfrm>
      </p:grpSpPr>
      <p:pic>
        <p:nvPicPr>
          <p:cNvPr id="966" name="图片 965"/>
          <p:cNvPicPr>
            <a:picLocks noChangeAspect="1"/>
          </p:cNvPicPr>
          <p:nvPr/>
        </p:nvPicPr>
        <p:blipFill>
          <a:blip r:embed="rId2"/>
          <a:stretch>
            <a:fillRect/>
          </a:stretch>
        </p:blipFill>
        <p:spPr>
          <a:xfrm>
            <a:off x="-23311" y="-40714"/>
            <a:ext cx="12217443" cy="6858594"/>
          </a:xfrm>
          <a:prstGeom prst="rect">
            <a:avLst/>
          </a:prstGeom>
        </p:spPr>
      </p:pic>
      <p:pic>
        <p:nvPicPr>
          <p:cNvPr id="631" name="图片 6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5250"/>
            <a:ext cx="11430000" cy="1905000"/>
          </a:xfrm>
          <a:prstGeom prst="rect">
            <a:avLst/>
          </a:prstGeom>
        </p:spPr>
      </p:pic>
      <p:sp>
        <p:nvSpPr>
          <p:cNvPr id="9" name="椭圆 8"/>
          <p:cNvSpPr/>
          <p:nvPr/>
        </p:nvSpPr>
        <p:spPr>
          <a:xfrm>
            <a:off x="1385911" y="243592"/>
            <a:ext cx="9507264" cy="5333687"/>
          </a:xfrm>
          <a:prstGeom prst="ellipse">
            <a:avLst/>
          </a:prstGeom>
          <a:gradFill flip="none" rotWithShape="1">
            <a:gsLst>
              <a:gs pos="94643">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40402" y="1415215"/>
            <a:ext cx="8259482" cy="5244028"/>
          </a:xfrm>
          <a:prstGeom prst="ellipse">
            <a:avLst/>
          </a:prstGeom>
          <a:gradFill flip="none" rotWithShape="1">
            <a:gsLst>
              <a:gs pos="58000">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33772" y="1233949"/>
            <a:ext cx="13203270" cy="7404048"/>
            <a:chOff x="522514" y="508000"/>
            <a:chExt cx="20660800" cy="11586036"/>
          </a:xfrm>
          <a:scene3d>
            <a:camera prst="perspectiveRelaxedModerately" fov="6600000">
              <a:rot lat="18290635" lon="0" rev="0"/>
            </a:camera>
            <a:lightRig rig="threePt" dir="t"/>
          </a:scene3d>
        </p:grpSpPr>
        <p:grpSp>
          <p:nvGrpSpPr>
            <p:cNvPr id="12" name="组合 11"/>
            <p:cNvGrpSpPr/>
            <p:nvPr/>
          </p:nvGrpSpPr>
          <p:grpSpPr>
            <a:xfrm>
              <a:off x="522514" y="508000"/>
              <a:ext cx="20660800" cy="5509700"/>
              <a:chOff x="522514" y="508000"/>
              <a:chExt cx="20660800" cy="5509700"/>
            </a:xfrm>
          </p:grpSpPr>
          <p:grpSp>
            <p:nvGrpSpPr>
              <p:cNvPr id="322" name="组合 321"/>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477" name="组合 476"/>
                <p:cNvGrpSpPr/>
                <p:nvPr/>
              </p:nvGrpSpPr>
              <p:grpSpPr>
                <a:xfrm>
                  <a:off x="522514" y="508000"/>
                  <a:ext cx="2880800" cy="5509700"/>
                  <a:chOff x="522514" y="508000"/>
                  <a:chExt cx="2880800" cy="5509700"/>
                </a:xfrm>
                <a:grpFill/>
              </p:grpSpPr>
              <p:grpSp>
                <p:nvGrpSpPr>
                  <p:cNvPr id="580" name="组合 579"/>
                  <p:cNvGrpSpPr/>
                  <p:nvPr/>
                </p:nvGrpSpPr>
                <p:grpSpPr>
                  <a:xfrm>
                    <a:off x="522514" y="508000"/>
                    <a:ext cx="36000" cy="5509700"/>
                    <a:chOff x="522514" y="508000"/>
                    <a:chExt cx="36000" cy="5509700"/>
                  </a:xfrm>
                  <a:grpFill/>
                </p:grpSpPr>
                <p:sp>
                  <p:nvSpPr>
                    <p:cNvPr id="621" name="椭圆 6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1" name="组合 580"/>
                  <p:cNvGrpSpPr/>
                  <p:nvPr/>
                </p:nvGrpSpPr>
                <p:grpSpPr>
                  <a:xfrm>
                    <a:off x="1233714" y="508000"/>
                    <a:ext cx="36000" cy="5509700"/>
                    <a:chOff x="522514" y="508000"/>
                    <a:chExt cx="36000" cy="5509700"/>
                  </a:xfrm>
                  <a:grpFill/>
                </p:grpSpPr>
                <p:sp>
                  <p:nvSpPr>
                    <p:cNvPr id="612" name="椭圆 6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2" name="组合 581"/>
                  <p:cNvGrpSpPr/>
                  <p:nvPr/>
                </p:nvGrpSpPr>
                <p:grpSpPr>
                  <a:xfrm>
                    <a:off x="1944914" y="508000"/>
                    <a:ext cx="36000" cy="5509700"/>
                    <a:chOff x="522514" y="508000"/>
                    <a:chExt cx="36000" cy="5509700"/>
                  </a:xfrm>
                  <a:grpFill/>
                </p:grpSpPr>
                <p:sp>
                  <p:nvSpPr>
                    <p:cNvPr id="603" name="椭圆 6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3" name="组合 582"/>
                  <p:cNvGrpSpPr/>
                  <p:nvPr/>
                </p:nvGrpSpPr>
                <p:grpSpPr>
                  <a:xfrm>
                    <a:off x="2656114" y="508000"/>
                    <a:ext cx="36000" cy="5509700"/>
                    <a:chOff x="522514" y="508000"/>
                    <a:chExt cx="36000" cy="5509700"/>
                  </a:xfrm>
                  <a:grpFill/>
                </p:grpSpPr>
                <p:sp>
                  <p:nvSpPr>
                    <p:cNvPr id="594" name="椭圆 5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4" name="组合 583"/>
                  <p:cNvGrpSpPr/>
                  <p:nvPr/>
                </p:nvGrpSpPr>
                <p:grpSpPr>
                  <a:xfrm>
                    <a:off x="3367314" y="508000"/>
                    <a:ext cx="36000" cy="5509700"/>
                    <a:chOff x="522514" y="508000"/>
                    <a:chExt cx="36000" cy="5509700"/>
                  </a:xfrm>
                  <a:grpFill/>
                </p:grpSpPr>
                <p:sp>
                  <p:nvSpPr>
                    <p:cNvPr id="585" name="椭圆 5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8" name="组合 477"/>
                <p:cNvGrpSpPr/>
                <p:nvPr/>
              </p:nvGrpSpPr>
              <p:grpSpPr>
                <a:xfrm>
                  <a:off x="4078514" y="508000"/>
                  <a:ext cx="2880800" cy="5509700"/>
                  <a:chOff x="522514" y="508000"/>
                  <a:chExt cx="2880800" cy="5509700"/>
                </a:xfrm>
                <a:grpFill/>
              </p:grpSpPr>
              <p:grpSp>
                <p:nvGrpSpPr>
                  <p:cNvPr id="530" name="组合 529"/>
                  <p:cNvGrpSpPr/>
                  <p:nvPr/>
                </p:nvGrpSpPr>
                <p:grpSpPr>
                  <a:xfrm>
                    <a:off x="522514" y="508000"/>
                    <a:ext cx="36000" cy="5509700"/>
                    <a:chOff x="522514" y="508000"/>
                    <a:chExt cx="36000" cy="5509700"/>
                  </a:xfrm>
                  <a:grpFill/>
                </p:grpSpPr>
                <p:sp>
                  <p:nvSpPr>
                    <p:cNvPr id="571" name="椭圆 5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1" name="组合 530"/>
                  <p:cNvGrpSpPr/>
                  <p:nvPr/>
                </p:nvGrpSpPr>
                <p:grpSpPr>
                  <a:xfrm>
                    <a:off x="1233714" y="508000"/>
                    <a:ext cx="36000" cy="5509700"/>
                    <a:chOff x="522514" y="508000"/>
                    <a:chExt cx="36000" cy="5509700"/>
                  </a:xfrm>
                  <a:grpFill/>
                </p:grpSpPr>
                <p:sp>
                  <p:nvSpPr>
                    <p:cNvPr id="562" name="椭圆 5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2" name="组合 531"/>
                  <p:cNvGrpSpPr/>
                  <p:nvPr/>
                </p:nvGrpSpPr>
                <p:grpSpPr>
                  <a:xfrm>
                    <a:off x="1944914" y="508000"/>
                    <a:ext cx="36000" cy="5509700"/>
                    <a:chOff x="522514" y="508000"/>
                    <a:chExt cx="36000" cy="5509700"/>
                  </a:xfrm>
                  <a:grpFill/>
                </p:grpSpPr>
                <p:sp>
                  <p:nvSpPr>
                    <p:cNvPr id="553" name="椭圆 5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3" name="组合 532"/>
                  <p:cNvGrpSpPr/>
                  <p:nvPr/>
                </p:nvGrpSpPr>
                <p:grpSpPr>
                  <a:xfrm>
                    <a:off x="2656114" y="508000"/>
                    <a:ext cx="36000" cy="5509700"/>
                    <a:chOff x="522514" y="508000"/>
                    <a:chExt cx="36000" cy="5509700"/>
                  </a:xfrm>
                  <a:grpFill/>
                </p:grpSpPr>
                <p:sp>
                  <p:nvSpPr>
                    <p:cNvPr id="544" name="椭圆 5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4" name="组合 533"/>
                  <p:cNvGrpSpPr/>
                  <p:nvPr/>
                </p:nvGrpSpPr>
                <p:grpSpPr>
                  <a:xfrm>
                    <a:off x="3367314" y="508000"/>
                    <a:ext cx="36000" cy="5509700"/>
                    <a:chOff x="522514" y="508000"/>
                    <a:chExt cx="36000" cy="5509700"/>
                  </a:xfrm>
                  <a:grpFill/>
                </p:grpSpPr>
                <p:sp>
                  <p:nvSpPr>
                    <p:cNvPr id="535" name="椭圆 5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9" name="组合 478"/>
                <p:cNvGrpSpPr/>
                <p:nvPr/>
              </p:nvGrpSpPr>
              <p:grpSpPr>
                <a:xfrm>
                  <a:off x="7634514" y="508000"/>
                  <a:ext cx="2880800" cy="5509700"/>
                  <a:chOff x="522514" y="508000"/>
                  <a:chExt cx="2880800" cy="5509700"/>
                </a:xfrm>
                <a:grpFill/>
              </p:grpSpPr>
              <p:grpSp>
                <p:nvGrpSpPr>
                  <p:cNvPr id="480" name="组合 479"/>
                  <p:cNvGrpSpPr/>
                  <p:nvPr/>
                </p:nvGrpSpPr>
                <p:grpSpPr>
                  <a:xfrm>
                    <a:off x="522514" y="508000"/>
                    <a:ext cx="36000" cy="5509700"/>
                    <a:chOff x="522514" y="508000"/>
                    <a:chExt cx="36000" cy="5509700"/>
                  </a:xfrm>
                  <a:grpFill/>
                </p:grpSpPr>
                <p:sp>
                  <p:nvSpPr>
                    <p:cNvPr id="521" name="椭圆 5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1" name="组合 480"/>
                  <p:cNvGrpSpPr/>
                  <p:nvPr/>
                </p:nvGrpSpPr>
                <p:grpSpPr>
                  <a:xfrm>
                    <a:off x="1233714" y="508000"/>
                    <a:ext cx="36000" cy="5509700"/>
                    <a:chOff x="522514" y="508000"/>
                    <a:chExt cx="36000" cy="5509700"/>
                  </a:xfrm>
                  <a:grpFill/>
                </p:grpSpPr>
                <p:sp>
                  <p:nvSpPr>
                    <p:cNvPr id="512" name="椭圆 5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2" name="组合 481"/>
                  <p:cNvGrpSpPr/>
                  <p:nvPr/>
                </p:nvGrpSpPr>
                <p:grpSpPr>
                  <a:xfrm>
                    <a:off x="1944914" y="508000"/>
                    <a:ext cx="36000" cy="5509700"/>
                    <a:chOff x="522514" y="508000"/>
                    <a:chExt cx="36000" cy="5509700"/>
                  </a:xfrm>
                  <a:grpFill/>
                </p:grpSpPr>
                <p:sp>
                  <p:nvSpPr>
                    <p:cNvPr id="503" name="椭圆 5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3" name="组合 482"/>
                  <p:cNvGrpSpPr/>
                  <p:nvPr/>
                </p:nvGrpSpPr>
                <p:grpSpPr>
                  <a:xfrm>
                    <a:off x="2656114" y="508000"/>
                    <a:ext cx="36000" cy="5509700"/>
                    <a:chOff x="522514" y="508000"/>
                    <a:chExt cx="36000" cy="5509700"/>
                  </a:xfrm>
                  <a:grpFill/>
                </p:grpSpPr>
                <p:sp>
                  <p:nvSpPr>
                    <p:cNvPr id="494" name="椭圆 4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4" name="组合 483"/>
                  <p:cNvGrpSpPr/>
                  <p:nvPr/>
                </p:nvGrpSpPr>
                <p:grpSpPr>
                  <a:xfrm>
                    <a:off x="3367314" y="508000"/>
                    <a:ext cx="36000" cy="5509700"/>
                    <a:chOff x="522514" y="508000"/>
                    <a:chExt cx="36000" cy="5509700"/>
                  </a:xfrm>
                  <a:grpFill/>
                </p:grpSpPr>
                <p:sp>
                  <p:nvSpPr>
                    <p:cNvPr id="485" name="椭圆 4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23" name="组合 322"/>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324" name="组合 323"/>
                <p:cNvGrpSpPr/>
                <p:nvPr/>
              </p:nvGrpSpPr>
              <p:grpSpPr>
                <a:xfrm>
                  <a:off x="522514" y="508000"/>
                  <a:ext cx="2880800" cy="5509700"/>
                  <a:chOff x="522514" y="508000"/>
                  <a:chExt cx="2880800" cy="5509700"/>
                </a:xfrm>
                <a:grpFill/>
              </p:grpSpPr>
              <p:grpSp>
                <p:nvGrpSpPr>
                  <p:cNvPr id="427" name="组合 426"/>
                  <p:cNvGrpSpPr/>
                  <p:nvPr/>
                </p:nvGrpSpPr>
                <p:grpSpPr>
                  <a:xfrm>
                    <a:off x="522514" y="508000"/>
                    <a:ext cx="36000" cy="5509700"/>
                    <a:chOff x="522514" y="508000"/>
                    <a:chExt cx="36000" cy="5509700"/>
                  </a:xfrm>
                  <a:grpFill/>
                </p:grpSpPr>
                <p:sp>
                  <p:nvSpPr>
                    <p:cNvPr id="468" name="椭圆 4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8" name="组合 427"/>
                  <p:cNvGrpSpPr/>
                  <p:nvPr/>
                </p:nvGrpSpPr>
                <p:grpSpPr>
                  <a:xfrm>
                    <a:off x="1233714" y="508000"/>
                    <a:ext cx="36000" cy="5509700"/>
                    <a:chOff x="522514" y="508000"/>
                    <a:chExt cx="36000" cy="5509700"/>
                  </a:xfrm>
                  <a:grpFill/>
                </p:grpSpPr>
                <p:sp>
                  <p:nvSpPr>
                    <p:cNvPr id="459" name="椭圆 4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9" name="组合 428"/>
                  <p:cNvGrpSpPr/>
                  <p:nvPr/>
                </p:nvGrpSpPr>
                <p:grpSpPr>
                  <a:xfrm>
                    <a:off x="1944914" y="508000"/>
                    <a:ext cx="36000" cy="5509700"/>
                    <a:chOff x="522514" y="508000"/>
                    <a:chExt cx="36000" cy="5509700"/>
                  </a:xfrm>
                  <a:grpFill/>
                </p:grpSpPr>
                <p:sp>
                  <p:nvSpPr>
                    <p:cNvPr id="450" name="椭圆 4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0" name="组合 429"/>
                  <p:cNvGrpSpPr/>
                  <p:nvPr/>
                </p:nvGrpSpPr>
                <p:grpSpPr>
                  <a:xfrm>
                    <a:off x="2656114" y="508000"/>
                    <a:ext cx="36000" cy="5509700"/>
                    <a:chOff x="522514" y="508000"/>
                    <a:chExt cx="36000" cy="5509700"/>
                  </a:xfrm>
                  <a:grpFill/>
                </p:grpSpPr>
                <p:sp>
                  <p:nvSpPr>
                    <p:cNvPr id="441" name="椭圆 4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1" name="组合 430"/>
                  <p:cNvGrpSpPr/>
                  <p:nvPr/>
                </p:nvGrpSpPr>
                <p:grpSpPr>
                  <a:xfrm>
                    <a:off x="3367314" y="508000"/>
                    <a:ext cx="36000" cy="5509700"/>
                    <a:chOff x="522514" y="508000"/>
                    <a:chExt cx="36000" cy="5509700"/>
                  </a:xfrm>
                  <a:grpFill/>
                </p:grpSpPr>
                <p:sp>
                  <p:nvSpPr>
                    <p:cNvPr id="432" name="椭圆 4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5" name="组合 324"/>
                <p:cNvGrpSpPr/>
                <p:nvPr/>
              </p:nvGrpSpPr>
              <p:grpSpPr>
                <a:xfrm>
                  <a:off x="4078514" y="508000"/>
                  <a:ext cx="2880800" cy="5509700"/>
                  <a:chOff x="522514" y="508000"/>
                  <a:chExt cx="2880800" cy="5509700"/>
                </a:xfrm>
                <a:grpFill/>
              </p:grpSpPr>
              <p:grpSp>
                <p:nvGrpSpPr>
                  <p:cNvPr id="377" name="组合 376"/>
                  <p:cNvGrpSpPr/>
                  <p:nvPr/>
                </p:nvGrpSpPr>
                <p:grpSpPr>
                  <a:xfrm>
                    <a:off x="522514" y="508000"/>
                    <a:ext cx="36000" cy="5509700"/>
                    <a:chOff x="522514" y="508000"/>
                    <a:chExt cx="36000" cy="5509700"/>
                  </a:xfrm>
                  <a:grpFill/>
                </p:grpSpPr>
                <p:sp>
                  <p:nvSpPr>
                    <p:cNvPr id="418" name="椭圆 41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8" name="组合 377"/>
                  <p:cNvGrpSpPr/>
                  <p:nvPr/>
                </p:nvGrpSpPr>
                <p:grpSpPr>
                  <a:xfrm>
                    <a:off x="1233714" y="508000"/>
                    <a:ext cx="36000" cy="5509700"/>
                    <a:chOff x="522514" y="508000"/>
                    <a:chExt cx="36000" cy="5509700"/>
                  </a:xfrm>
                  <a:grpFill/>
                </p:grpSpPr>
                <p:sp>
                  <p:nvSpPr>
                    <p:cNvPr id="409" name="椭圆 40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1944914" y="508000"/>
                    <a:ext cx="36000" cy="5509700"/>
                    <a:chOff x="522514" y="508000"/>
                    <a:chExt cx="36000" cy="5509700"/>
                  </a:xfrm>
                  <a:grpFill/>
                </p:grpSpPr>
                <p:sp>
                  <p:nvSpPr>
                    <p:cNvPr id="400" name="椭圆 39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0" name="组合 379"/>
                  <p:cNvGrpSpPr/>
                  <p:nvPr/>
                </p:nvGrpSpPr>
                <p:grpSpPr>
                  <a:xfrm>
                    <a:off x="2656114" y="508000"/>
                    <a:ext cx="36000" cy="5509700"/>
                    <a:chOff x="522514" y="508000"/>
                    <a:chExt cx="36000" cy="5509700"/>
                  </a:xfrm>
                  <a:grpFill/>
                </p:grpSpPr>
                <p:sp>
                  <p:nvSpPr>
                    <p:cNvPr id="391" name="椭圆 39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1" name="组合 380"/>
                  <p:cNvGrpSpPr/>
                  <p:nvPr/>
                </p:nvGrpSpPr>
                <p:grpSpPr>
                  <a:xfrm>
                    <a:off x="3367314" y="508000"/>
                    <a:ext cx="36000" cy="5509700"/>
                    <a:chOff x="522514" y="508000"/>
                    <a:chExt cx="36000" cy="5509700"/>
                  </a:xfrm>
                  <a:grpFill/>
                </p:grpSpPr>
                <p:sp>
                  <p:nvSpPr>
                    <p:cNvPr id="382" name="椭圆 38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6" name="组合 325"/>
                <p:cNvGrpSpPr/>
                <p:nvPr/>
              </p:nvGrpSpPr>
              <p:grpSpPr>
                <a:xfrm>
                  <a:off x="7634514" y="508000"/>
                  <a:ext cx="2880800" cy="5509700"/>
                  <a:chOff x="522514" y="508000"/>
                  <a:chExt cx="2880800" cy="5509700"/>
                </a:xfrm>
                <a:grpFill/>
              </p:grpSpPr>
              <p:grpSp>
                <p:nvGrpSpPr>
                  <p:cNvPr id="327" name="组合 326"/>
                  <p:cNvGrpSpPr/>
                  <p:nvPr/>
                </p:nvGrpSpPr>
                <p:grpSpPr>
                  <a:xfrm>
                    <a:off x="522514" y="508000"/>
                    <a:ext cx="36000" cy="5509700"/>
                    <a:chOff x="522514" y="508000"/>
                    <a:chExt cx="36000" cy="5509700"/>
                  </a:xfrm>
                  <a:grpFill/>
                </p:grpSpPr>
                <p:sp>
                  <p:nvSpPr>
                    <p:cNvPr id="368" name="椭圆 3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1233714" y="508000"/>
                    <a:ext cx="36000" cy="5509700"/>
                    <a:chOff x="522514" y="508000"/>
                    <a:chExt cx="36000" cy="5509700"/>
                  </a:xfrm>
                  <a:grpFill/>
                </p:grpSpPr>
                <p:sp>
                  <p:nvSpPr>
                    <p:cNvPr id="359" name="椭圆 3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9" name="组合 328"/>
                  <p:cNvGrpSpPr/>
                  <p:nvPr/>
                </p:nvGrpSpPr>
                <p:grpSpPr>
                  <a:xfrm>
                    <a:off x="1944914" y="508000"/>
                    <a:ext cx="36000" cy="5509700"/>
                    <a:chOff x="522514" y="508000"/>
                    <a:chExt cx="36000" cy="5509700"/>
                  </a:xfrm>
                  <a:grpFill/>
                </p:grpSpPr>
                <p:sp>
                  <p:nvSpPr>
                    <p:cNvPr id="350" name="椭圆 3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0" name="组合 329"/>
                  <p:cNvGrpSpPr/>
                  <p:nvPr/>
                </p:nvGrpSpPr>
                <p:grpSpPr>
                  <a:xfrm>
                    <a:off x="2656114" y="508000"/>
                    <a:ext cx="36000" cy="5509700"/>
                    <a:chOff x="522514" y="508000"/>
                    <a:chExt cx="36000" cy="5509700"/>
                  </a:xfrm>
                  <a:grpFill/>
                </p:grpSpPr>
                <p:sp>
                  <p:nvSpPr>
                    <p:cNvPr id="341" name="椭圆 3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1" name="组合 330"/>
                  <p:cNvGrpSpPr/>
                  <p:nvPr/>
                </p:nvGrpSpPr>
                <p:grpSpPr>
                  <a:xfrm>
                    <a:off x="3367314" y="508000"/>
                    <a:ext cx="36000" cy="5509700"/>
                    <a:chOff x="522514" y="508000"/>
                    <a:chExt cx="36000" cy="5509700"/>
                  </a:xfrm>
                  <a:grpFill/>
                </p:grpSpPr>
                <p:sp>
                  <p:nvSpPr>
                    <p:cNvPr id="332" name="椭圆 3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nvGrpSpPr>
            <p:cNvPr id="13" name="组合 12"/>
            <p:cNvGrpSpPr/>
            <p:nvPr/>
          </p:nvGrpSpPr>
          <p:grpSpPr>
            <a:xfrm>
              <a:off x="522514" y="6584336"/>
              <a:ext cx="20660800" cy="5509700"/>
              <a:chOff x="522514" y="508000"/>
              <a:chExt cx="20660800" cy="5509700"/>
            </a:xfrm>
          </p:grpSpPr>
          <p:grpSp>
            <p:nvGrpSpPr>
              <p:cNvPr id="14" name="组合 13"/>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9" name="组合 168"/>
                <p:cNvGrpSpPr/>
                <p:nvPr/>
              </p:nvGrpSpPr>
              <p:grpSpPr>
                <a:xfrm>
                  <a:off x="522514" y="508000"/>
                  <a:ext cx="2880800" cy="5509700"/>
                  <a:chOff x="522514" y="508000"/>
                  <a:chExt cx="2880800" cy="5509700"/>
                </a:xfrm>
                <a:grpFill/>
              </p:grpSpPr>
              <p:grpSp>
                <p:nvGrpSpPr>
                  <p:cNvPr id="272" name="组合 271"/>
                  <p:cNvGrpSpPr/>
                  <p:nvPr/>
                </p:nvGrpSpPr>
                <p:grpSpPr>
                  <a:xfrm>
                    <a:off x="522514" y="508000"/>
                    <a:ext cx="36000" cy="5509700"/>
                    <a:chOff x="522514" y="508000"/>
                    <a:chExt cx="36000" cy="5509700"/>
                  </a:xfrm>
                  <a:grpFill/>
                </p:grpSpPr>
                <p:sp>
                  <p:nvSpPr>
                    <p:cNvPr id="313" name="椭圆 3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3" name="组合 272"/>
                  <p:cNvGrpSpPr/>
                  <p:nvPr/>
                </p:nvGrpSpPr>
                <p:grpSpPr>
                  <a:xfrm>
                    <a:off x="1233714" y="508000"/>
                    <a:ext cx="36000" cy="5509700"/>
                    <a:chOff x="522514" y="508000"/>
                    <a:chExt cx="36000" cy="5509700"/>
                  </a:xfrm>
                  <a:grpFill/>
                </p:grpSpPr>
                <p:sp>
                  <p:nvSpPr>
                    <p:cNvPr id="304" name="椭圆 3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4" name="组合 273"/>
                  <p:cNvGrpSpPr/>
                  <p:nvPr/>
                </p:nvGrpSpPr>
                <p:grpSpPr>
                  <a:xfrm>
                    <a:off x="1944914" y="508000"/>
                    <a:ext cx="36000" cy="5509700"/>
                    <a:chOff x="522514" y="508000"/>
                    <a:chExt cx="36000" cy="5509700"/>
                  </a:xfrm>
                  <a:grpFill/>
                </p:grpSpPr>
                <p:sp>
                  <p:nvSpPr>
                    <p:cNvPr id="295" name="椭圆 2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2656114" y="508000"/>
                    <a:ext cx="36000" cy="5509700"/>
                    <a:chOff x="522514" y="508000"/>
                    <a:chExt cx="36000" cy="5509700"/>
                  </a:xfrm>
                  <a:grpFill/>
                </p:grpSpPr>
                <p:sp>
                  <p:nvSpPr>
                    <p:cNvPr id="286" name="椭圆 2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a:off x="3367314" y="508000"/>
                    <a:ext cx="36000" cy="5509700"/>
                    <a:chOff x="522514" y="508000"/>
                    <a:chExt cx="36000" cy="5509700"/>
                  </a:xfrm>
                  <a:grpFill/>
                </p:grpSpPr>
                <p:sp>
                  <p:nvSpPr>
                    <p:cNvPr id="277" name="椭圆 2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0" name="组合 169"/>
                <p:cNvGrpSpPr/>
                <p:nvPr/>
              </p:nvGrpSpPr>
              <p:grpSpPr>
                <a:xfrm>
                  <a:off x="4078514" y="508000"/>
                  <a:ext cx="2880800" cy="5509700"/>
                  <a:chOff x="522514" y="508000"/>
                  <a:chExt cx="2880800" cy="5509700"/>
                </a:xfrm>
                <a:grpFill/>
              </p:grpSpPr>
              <p:grpSp>
                <p:nvGrpSpPr>
                  <p:cNvPr id="222" name="组合 221"/>
                  <p:cNvGrpSpPr/>
                  <p:nvPr/>
                </p:nvGrpSpPr>
                <p:grpSpPr>
                  <a:xfrm>
                    <a:off x="522514" y="508000"/>
                    <a:ext cx="36000" cy="5509700"/>
                    <a:chOff x="522514" y="508000"/>
                    <a:chExt cx="36000" cy="5509700"/>
                  </a:xfrm>
                  <a:grpFill/>
                </p:grpSpPr>
                <p:sp>
                  <p:nvSpPr>
                    <p:cNvPr id="263" name="椭圆 26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3" name="组合 222"/>
                  <p:cNvGrpSpPr/>
                  <p:nvPr/>
                </p:nvGrpSpPr>
                <p:grpSpPr>
                  <a:xfrm>
                    <a:off x="1233714" y="508000"/>
                    <a:ext cx="36000" cy="5509700"/>
                    <a:chOff x="522514" y="508000"/>
                    <a:chExt cx="36000" cy="5509700"/>
                  </a:xfrm>
                  <a:grpFill/>
                </p:grpSpPr>
                <p:sp>
                  <p:nvSpPr>
                    <p:cNvPr id="254" name="椭圆 25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a:off x="1944914" y="508000"/>
                    <a:ext cx="36000" cy="5509700"/>
                    <a:chOff x="522514" y="508000"/>
                    <a:chExt cx="36000" cy="5509700"/>
                  </a:xfrm>
                  <a:grpFill/>
                </p:grpSpPr>
                <p:sp>
                  <p:nvSpPr>
                    <p:cNvPr id="245" name="椭圆 24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2656114" y="508000"/>
                    <a:ext cx="36000" cy="5509700"/>
                    <a:chOff x="522514" y="508000"/>
                    <a:chExt cx="36000" cy="5509700"/>
                  </a:xfrm>
                  <a:grpFill/>
                </p:grpSpPr>
                <p:sp>
                  <p:nvSpPr>
                    <p:cNvPr id="236" name="椭圆 23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6" name="组合 225"/>
                  <p:cNvGrpSpPr/>
                  <p:nvPr/>
                </p:nvGrpSpPr>
                <p:grpSpPr>
                  <a:xfrm>
                    <a:off x="3367314" y="508000"/>
                    <a:ext cx="36000" cy="5509700"/>
                    <a:chOff x="522514" y="508000"/>
                    <a:chExt cx="36000" cy="5509700"/>
                  </a:xfrm>
                  <a:grpFill/>
                </p:grpSpPr>
                <p:sp>
                  <p:nvSpPr>
                    <p:cNvPr id="227" name="椭圆 22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1" name="组合 170"/>
                <p:cNvGrpSpPr/>
                <p:nvPr/>
              </p:nvGrpSpPr>
              <p:grpSpPr>
                <a:xfrm>
                  <a:off x="7634514" y="508000"/>
                  <a:ext cx="2880800" cy="5509700"/>
                  <a:chOff x="522514" y="508000"/>
                  <a:chExt cx="2880800" cy="5509700"/>
                </a:xfrm>
                <a:grpFill/>
              </p:grpSpPr>
              <p:grpSp>
                <p:nvGrpSpPr>
                  <p:cNvPr id="172" name="组合 171"/>
                  <p:cNvGrpSpPr/>
                  <p:nvPr/>
                </p:nvGrpSpPr>
                <p:grpSpPr>
                  <a:xfrm>
                    <a:off x="522514" y="508000"/>
                    <a:ext cx="36000" cy="5509700"/>
                    <a:chOff x="522514" y="508000"/>
                    <a:chExt cx="36000" cy="5509700"/>
                  </a:xfrm>
                  <a:grpFill/>
                </p:grpSpPr>
                <p:sp>
                  <p:nvSpPr>
                    <p:cNvPr id="213" name="椭圆 2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组合 172"/>
                  <p:cNvGrpSpPr/>
                  <p:nvPr/>
                </p:nvGrpSpPr>
                <p:grpSpPr>
                  <a:xfrm>
                    <a:off x="1233714" y="508000"/>
                    <a:ext cx="36000" cy="5509700"/>
                    <a:chOff x="522514" y="508000"/>
                    <a:chExt cx="36000" cy="5509700"/>
                  </a:xfrm>
                  <a:grpFill/>
                </p:grpSpPr>
                <p:sp>
                  <p:nvSpPr>
                    <p:cNvPr id="204" name="椭圆 2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4" name="组合 173"/>
                  <p:cNvGrpSpPr/>
                  <p:nvPr/>
                </p:nvGrpSpPr>
                <p:grpSpPr>
                  <a:xfrm>
                    <a:off x="1944914" y="508000"/>
                    <a:ext cx="36000" cy="5509700"/>
                    <a:chOff x="522514" y="508000"/>
                    <a:chExt cx="36000" cy="5509700"/>
                  </a:xfrm>
                  <a:grpFill/>
                </p:grpSpPr>
                <p:sp>
                  <p:nvSpPr>
                    <p:cNvPr id="195" name="椭圆 1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2656114" y="508000"/>
                    <a:ext cx="36000" cy="5509700"/>
                    <a:chOff x="522514" y="508000"/>
                    <a:chExt cx="36000" cy="5509700"/>
                  </a:xfrm>
                  <a:grpFill/>
                </p:grpSpPr>
                <p:sp>
                  <p:nvSpPr>
                    <p:cNvPr id="186" name="椭圆 1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3367314" y="508000"/>
                    <a:ext cx="36000" cy="5509700"/>
                    <a:chOff x="522514" y="508000"/>
                    <a:chExt cx="36000" cy="5509700"/>
                  </a:xfrm>
                  <a:grpFill/>
                </p:grpSpPr>
                <p:sp>
                  <p:nvSpPr>
                    <p:cNvPr id="177" name="椭圆 1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5" name="组合 14"/>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 name="组合 15"/>
                <p:cNvGrpSpPr/>
                <p:nvPr/>
              </p:nvGrpSpPr>
              <p:grpSpPr>
                <a:xfrm>
                  <a:off x="522514" y="508000"/>
                  <a:ext cx="2880800" cy="5509700"/>
                  <a:chOff x="522514" y="508000"/>
                  <a:chExt cx="2880800" cy="5509700"/>
                </a:xfrm>
                <a:grpFill/>
              </p:grpSpPr>
              <p:grpSp>
                <p:nvGrpSpPr>
                  <p:cNvPr id="119" name="组合 118"/>
                  <p:cNvGrpSpPr/>
                  <p:nvPr/>
                </p:nvGrpSpPr>
                <p:grpSpPr>
                  <a:xfrm>
                    <a:off x="522514" y="508000"/>
                    <a:ext cx="36000" cy="5509700"/>
                    <a:chOff x="522514" y="508000"/>
                    <a:chExt cx="36000" cy="5509700"/>
                  </a:xfrm>
                  <a:grpFill/>
                </p:grpSpPr>
                <p:sp>
                  <p:nvSpPr>
                    <p:cNvPr id="160" name="椭圆 1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1233714" y="508000"/>
                    <a:ext cx="36000" cy="5509700"/>
                    <a:chOff x="522514" y="508000"/>
                    <a:chExt cx="36000" cy="5509700"/>
                  </a:xfrm>
                  <a:grpFill/>
                </p:grpSpPr>
                <p:sp>
                  <p:nvSpPr>
                    <p:cNvPr id="151" name="椭圆 1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1944914" y="508000"/>
                    <a:ext cx="36000" cy="5509700"/>
                    <a:chOff x="522514" y="508000"/>
                    <a:chExt cx="36000" cy="5509700"/>
                  </a:xfrm>
                  <a:grpFill/>
                </p:grpSpPr>
                <p:sp>
                  <p:nvSpPr>
                    <p:cNvPr id="142" name="椭圆 1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a:off x="2656114" y="508000"/>
                    <a:ext cx="36000" cy="5509700"/>
                    <a:chOff x="522514" y="508000"/>
                    <a:chExt cx="36000" cy="5509700"/>
                  </a:xfrm>
                  <a:grpFill/>
                </p:grpSpPr>
                <p:sp>
                  <p:nvSpPr>
                    <p:cNvPr id="133" name="椭圆 1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3367314" y="508000"/>
                    <a:ext cx="36000" cy="5509700"/>
                    <a:chOff x="522514" y="508000"/>
                    <a:chExt cx="36000" cy="5509700"/>
                  </a:xfrm>
                  <a:grpFill/>
                </p:grpSpPr>
                <p:sp>
                  <p:nvSpPr>
                    <p:cNvPr id="124" name="椭圆 1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16"/>
                <p:cNvGrpSpPr/>
                <p:nvPr/>
              </p:nvGrpSpPr>
              <p:grpSpPr>
                <a:xfrm>
                  <a:off x="4078514" y="508000"/>
                  <a:ext cx="2880800" cy="5509700"/>
                  <a:chOff x="522514" y="508000"/>
                  <a:chExt cx="2880800" cy="5509700"/>
                </a:xfrm>
                <a:grpFill/>
              </p:grpSpPr>
              <p:grpSp>
                <p:nvGrpSpPr>
                  <p:cNvPr id="69" name="组合 68"/>
                  <p:cNvGrpSpPr/>
                  <p:nvPr/>
                </p:nvGrpSpPr>
                <p:grpSpPr>
                  <a:xfrm>
                    <a:off x="522514" y="508000"/>
                    <a:ext cx="36000" cy="5509700"/>
                    <a:chOff x="522514" y="508000"/>
                    <a:chExt cx="36000" cy="5509700"/>
                  </a:xfrm>
                  <a:grpFill/>
                </p:grpSpPr>
                <p:sp>
                  <p:nvSpPr>
                    <p:cNvPr id="110" name="椭圆 10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1233714" y="508000"/>
                    <a:ext cx="36000" cy="5509700"/>
                    <a:chOff x="522514" y="508000"/>
                    <a:chExt cx="36000" cy="5509700"/>
                  </a:xfrm>
                  <a:grpFill/>
                </p:grpSpPr>
                <p:sp>
                  <p:nvSpPr>
                    <p:cNvPr id="101" name="椭圆 10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1944914" y="508000"/>
                    <a:ext cx="36000" cy="5509700"/>
                    <a:chOff x="522514" y="508000"/>
                    <a:chExt cx="36000" cy="5509700"/>
                  </a:xfrm>
                  <a:grpFill/>
                </p:grpSpPr>
                <p:sp>
                  <p:nvSpPr>
                    <p:cNvPr id="92" name="椭圆 9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2656114" y="508000"/>
                    <a:ext cx="36000" cy="5509700"/>
                    <a:chOff x="522514" y="508000"/>
                    <a:chExt cx="36000" cy="5509700"/>
                  </a:xfrm>
                  <a:grpFill/>
                </p:grpSpPr>
                <p:sp>
                  <p:nvSpPr>
                    <p:cNvPr id="83" name="椭圆 8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3367314" y="508000"/>
                    <a:ext cx="36000" cy="5509700"/>
                    <a:chOff x="522514" y="508000"/>
                    <a:chExt cx="36000" cy="5509700"/>
                  </a:xfrm>
                  <a:grpFill/>
                </p:grpSpPr>
                <p:sp>
                  <p:nvSpPr>
                    <p:cNvPr id="74" name="椭圆 7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p:nvPr/>
              </p:nvGrpSpPr>
              <p:grpSpPr>
                <a:xfrm>
                  <a:off x="7634514" y="508000"/>
                  <a:ext cx="2880800" cy="5509700"/>
                  <a:chOff x="522514" y="508000"/>
                  <a:chExt cx="2880800" cy="5509700"/>
                </a:xfrm>
                <a:grpFill/>
              </p:grpSpPr>
              <p:grpSp>
                <p:nvGrpSpPr>
                  <p:cNvPr id="19" name="组合 18"/>
                  <p:cNvGrpSpPr/>
                  <p:nvPr/>
                </p:nvGrpSpPr>
                <p:grpSpPr>
                  <a:xfrm>
                    <a:off x="522514" y="508000"/>
                    <a:ext cx="36000" cy="5509700"/>
                    <a:chOff x="522514" y="508000"/>
                    <a:chExt cx="36000" cy="5509700"/>
                  </a:xfrm>
                  <a:grpFill/>
                </p:grpSpPr>
                <p:sp>
                  <p:nvSpPr>
                    <p:cNvPr id="60" name="椭圆 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233714" y="508000"/>
                    <a:ext cx="36000" cy="5509700"/>
                    <a:chOff x="522514" y="508000"/>
                    <a:chExt cx="36000" cy="5509700"/>
                  </a:xfrm>
                  <a:grpFill/>
                </p:grpSpPr>
                <p:sp>
                  <p:nvSpPr>
                    <p:cNvPr id="51" name="椭圆 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944914" y="508000"/>
                    <a:ext cx="36000" cy="5509700"/>
                    <a:chOff x="522514" y="508000"/>
                    <a:chExt cx="36000" cy="5509700"/>
                  </a:xfrm>
                  <a:grpFill/>
                </p:grpSpPr>
                <p:sp>
                  <p:nvSpPr>
                    <p:cNvPr id="42" name="椭圆 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656114" y="508000"/>
                    <a:ext cx="36000" cy="5509700"/>
                    <a:chOff x="522514" y="508000"/>
                    <a:chExt cx="36000" cy="5509700"/>
                  </a:xfrm>
                  <a:grpFill/>
                </p:grpSpPr>
                <p:sp>
                  <p:nvSpPr>
                    <p:cNvPr id="33" name="椭圆 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367314" y="508000"/>
                    <a:ext cx="36000" cy="5509700"/>
                    <a:chOff x="522514" y="508000"/>
                    <a:chExt cx="36000" cy="5509700"/>
                  </a:xfrm>
                  <a:grpFill/>
                </p:grpSpPr>
                <p:sp>
                  <p:nvSpPr>
                    <p:cNvPr id="24" name="椭圆 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sp>
        <p:nvSpPr>
          <p:cNvPr id="633" name="椭圆 632"/>
          <p:cNvSpPr/>
          <p:nvPr/>
        </p:nvSpPr>
        <p:spPr>
          <a:xfrm rot="21423552" flipH="1">
            <a:off x="5610049" y="2917731"/>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rot="21423552" flipH="1">
            <a:off x="5468742" y="3018107"/>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rot="238764" flipH="1">
            <a:off x="5536441" y="308913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rot="1623552" flipH="1">
            <a:off x="5687983" y="3271302"/>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rot="1623552" flipH="1">
            <a:off x="5557419" y="3239996"/>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rot="2038764" flipH="1">
            <a:off x="5605466" y="334354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rot="19308144">
            <a:off x="5476577" y="3144059"/>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rot="19308144">
            <a:off x="5727403" y="3122622"/>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rot="18892932">
            <a:off x="5656112" y="3219656"/>
            <a:ext cx="65175" cy="4605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rot="20365848" flipH="1">
            <a:off x="5762004" y="3511250"/>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rot="20365848" flipH="1">
            <a:off x="5640553" y="3841662"/>
            <a:ext cx="109065" cy="155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rot="20365848" flipH="1">
            <a:off x="5577032" y="3610013"/>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rot="3265848" flipH="1">
            <a:off x="5708770" y="3710867"/>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rot="20365848" flipH="1">
            <a:off x="5636896" y="3728559"/>
            <a:ext cx="107007" cy="15225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rot="21097299" flipH="1">
            <a:off x="5667524" y="3573527"/>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rot="20365848" flipH="1">
            <a:off x="5599175" y="3648979"/>
            <a:ext cx="187704" cy="26707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rot="338316" flipH="1">
            <a:off x="5669836" y="3512931"/>
            <a:ext cx="40765" cy="71239"/>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rot="19760920" flipH="1">
            <a:off x="5618942" y="3763520"/>
            <a:ext cx="51648" cy="107388"/>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rot="3265848" flipH="1">
            <a:off x="5595021" y="3496592"/>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rot="3265848" flipH="1">
            <a:off x="5626847" y="3597262"/>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rot="15049098" flipH="1">
            <a:off x="5626169" y="3749788"/>
            <a:ext cx="237942" cy="201606"/>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rot="15049098" flipH="1">
            <a:off x="5753459" y="4026927"/>
            <a:ext cx="133327" cy="112966"/>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rot="15464310" flipH="1">
            <a:off x="5784677" y="3969874"/>
            <a:ext cx="90010" cy="63609"/>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rot="11133690">
            <a:off x="5615451" y="4018090"/>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rot="10718478">
            <a:off x="5698483" y="4023663"/>
            <a:ext cx="45806" cy="65534"/>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rot="12191394" flipH="1">
            <a:off x="5731361" y="3564953"/>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rot="12191394" flipH="1">
            <a:off x="5991113" y="3483900"/>
            <a:ext cx="109065" cy="155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rot="12191394" flipH="1">
            <a:off x="5912966" y="3675648"/>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rot="16691394" flipH="1">
            <a:off x="5905466" y="3643524"/>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rot="12191394" flipH="1">
            <a:off x="5939838" y="3572722"/>
            <a:ext cx="107007" cy="15225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rot="12922845" flipH="1">
            <a:off x="5845872" y="3262498"/>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rot="12191394" flipH="1">
            <a:off x="5886814" y="3528739"/>
            <a:ext cx="187704" cy="26707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rot="13763862" flipH="1">
            <a:off x="5839966" y="3808987"/>
            <a:ext cx="58002" cy="500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rot="11586466" flipH="1">
            <a:off x="6006566" y="3631014"/>
            <a:ext cx="51648" cy="107388"/>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rot="16691394" flipH="1">
            <a:off x="5890082" y="392277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rot="16691394" flipH="1">
            <a:off x="5916029" y="381874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rot="3824342" flipH="1">
            <a:off x="5799922" y="4065770"/>
            <a:ext cx="165888" cy="14055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rot="4239554" flipH="1">
            <a:off x="6008510" y="4123298"/>
            <a:ext cx="111993" cy="79144"/>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rot="21423552" flipH="1">
            <a:off x="5382446" y="3422572"/>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rot="21423552" flipH="1">
            <a:off x="5241139" y="3522948"/>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rot="238764" flipH="1">
            <a:off x="5308838" y="3593979"/>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rot="1623552" flipH="1">
            <a:off x="5460380" y="3776143"/>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rot="1623552" flipH="1">
            <a:off x="5329816" y="3744837"/>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rot="2038764" flipH="1">
            <a:off x="5377863" y="384838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rot="19308144">
            <a:off x="5499800" y="3627463"/>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rot="18892932">
            <a:off x="5428509" y="3724497"/>
            <a:ext cx="65175" cy="4605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rot="20365848" flipH="1">
            <a:off x="5534401" y="4016091"/>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rot="3265848" flipH="1">
            <a:off x="5481167" y="4215708"/>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rot="21097299" flipH="1">
            <a:off x="5439921" y="4078368"/>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rot="338316" flipH="1">
            <a:off x="5442233" y="4017773"/>
            <a:ext cx="40765" cy="71239"/>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rot="3265848" flipH="1">
            <a:off x="5367418" y="400143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rot="3265848" flipH="1">
            <a:off x="5399244" y="410210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rot="176448">
            <a:off x="6596380" y="2895965"/>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rot="176448">
            <a:off x="6851672" y="3000869"/>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椭圆 687"/>
          <p:cNvSpPr/>
          <p:nvPr/>
        </p:nvSpPr>
        <p:spPr>
          <a:xfrm rot="21361236">
            <a:off x="6807401" y="3075104"/>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9" name="椭圆 688"/>
          <p:cNvSpPr/>
          <p:nvPr/>
        </p:nvSpPr>
        <p:spPr>
          <a:xfrm rot="19976448">
            <a:off x="6503769" y="3265485"/>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rot="19976448">
            <a:off x="6746295" y="3232767"/>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rot="19561236">
            <a:off x="6725376" y="3340989"/>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2" name="椭圆 691"/>
          <p:cNvSpPr/>
          <p:nvPr/>
        </p:nvSpPr>
        <p:spPr>
          <a:xfrm rot="2291856" flipH="1">
            <a:off x="6754989" y="3132502"/>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rot="2291856" flipH="1">
            <a:off x="6603167" y="3110098"/>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rot="2707068" flipH="1">
            <a:off x="6667585" y="3208211"/>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rot="1234152">
            <a:off x="6458583" y="3516256"/>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rot="1234152">
            <a:off x="6629251" y="3861572"/>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rot="1234152">
            <a:off x="6678391" y="361947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rot="18334152">
            <a:off x="6628067" y="3722125"/>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rot="1234152">
            <a:off x="6636043" y="3743368"/>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rot="502701">
            <a:off x="6570856" y="3581342"/>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rot="1234152">
            <a:off x="6584973" y="3660198"/>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rot="21261684">
            <a:off x="6675616" y="3518013"/>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rot="1839080">
            <a:off x="6723163" y="377990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rot="18334152">
            <a:off x="6774583" y="3498812"/>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rot="18334152">
            <a:off x="6736763" y="3604024"/>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rot="6550902">
            <a:off x="6510234" y="3751117"/>
            <a:ext cx="248675" cy="239574"/>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rot="6550902">
            <a:off x="6475799" y="4047104"/>
            <a:ext cx="139341" cy="13424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rot="6135690">
            <a:off x="6487074" y="3991013"/>
            <a:ext cx="94070" cy="75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rot="10466310" flipH="1">
            <a:off x="6736202" y="4045959"/>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椭圆 709"/>
          <p:cNvSpPr/>
          <p:nvPr/>
        </p:nvSpPr>
        <p:spPr>
          <a:xfrm rot="10881522" flipH="1">
            <a:off x="6635584" y="4051782"/>
            <a:ext cx="54433" cy="6849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rot="9408606">
            <a:off x="6494998" y="3572382"/>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rot="9408606">
            <a:off x="6212671" y="3487672"/>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rot="9408606">
            <a:off x="6279192" y="3688070"/>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rot="4908606">
            <a:off x="6394328" y="3651744"/>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rot="9408606">
            <a:off x="6276049" y="35805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rot="8677155">
            <a:off x="6358921" y="3256284"/>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rot="9408606">
            <a:off x="6243164" y="3534534"/>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rot="7836138">
            <a:off x="6457116" y="3823838"/>
            <a:ext cx="60618" cy="5949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rot="10013534">
            <a:off x="6262539" y="3641422"/>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rot="4908606">
            <a:off x="6423954" y="394421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rot="4908606">
            <a:off x="6393120" y="383549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rot="17775658">
            <a:off x="6384224" y="4085724"/>
            <a:ext cx="173371" cy="167026"/>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rot="17360446">
            <a:off x="6196539" y="4150245"/>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rot="176448">
            <a:off x="6866846" y="3423578"/>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rot="176448">
            <a:off x="7122138" y="3528482"/>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rot="21361236">
            <a:off x="7077867" y="3602716"/>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rot="19976448">
            <a:off x="6774236" y="3793098"/>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rot="19976448">
            <a:off x="7016761" y="3760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rot="19561236">
            <a:off x="6995843" y="3868602"/>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椭圆 729"/>
          <p:cNvSpPr/>
          <p:nvPr/>
        </p:nvSpPr>
        <p:spPr>
          <a:xfrm rot="2291856" flipH="1">
            <a:off x="6873633" y="3637711"/>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椭圆 730"/>
          <p:cNvSpPr/>
          <p:nvPr/>
        </p:nvSpPr>
        <p:spPr>
          <a:xfrm rot="2707068" flipH="1">
            <a:off x="6938051" y="3735823"/>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椭圆 731"/>
          <p:cNvSpPr/>
          <p:nvPr/>
        </p:nvSpPr>
        <p:spPr>
          <a:xfrm rot="1234152">
            <a:off x="6729050" y="4043869"/>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椭圆 732"/>
          <p:cNvSpPr/>
          <p:nvPr/>
        </p:nvSpPr>
        <p:spPr>
          <a:xfrm rot="18334152">
            <a:off x="6898534" y="4249738"/>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椭圆 733"/>
          <p:cNvSpPr/>
          <p:nvPr/>
        </p:nvSpPr>
        <p:spPr>
          <a:xfrm rot="502701">
            <a:off x="6841323" y="4108955"/>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椭圆 734"/>
          <p:cNvSpPr/>
          <p:nvPr/>
        </p:nvSpPr>
        <p:spPr>
          <a:xfrm rot="21261684">
            <a:off x="6946083" y="404562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椭圆 735"/>
          <p:cNvSpPr/>
          <p:nvPr/>
        </p:nvSpPr>
        <p:spPr>
          <a:xfrm rot="18334152">
            <a:off x="7045049" y="402642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椭圆 736"/>
          <p:cNvSpPr/>
          <p:nvPr/>
        </p:nvSpPr>
        <p:spPr>
          <a:xfrm rot="18334152">
            <a:off x="7007229" y="413163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8" name="直接连接符 737"/>
          <p:cNvCxnSpPr/>
          <p:nvPr/>
        </p:nvCxnSpPr>
        <p:spPr>
          <a:xfrm flipH="1">
            <a:off x="885158"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7354972"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sp>
        <p:nvSpPr>
          <p:cNvPr id="740" name="任意多边形 739"/>
          <p:cNvSpPr/>
          <p:nvPr/>
        </p:nvSpPr>
        <p:spPr>
          <a:xfrm>
            <a:off x="1354854" y="4523759"/>
            <a:ext cx="2570257" cy="259805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569029 w 2570257"/>
              <a:gd name="connsiteY0" fmla="*/ 0 h 2598058"/>
              <a:gd name="connsiteX1" fmla="*/ 0 w 2570257"/>
              <a:gd name="connsiteY1" fmla="*/ 2598058 h 2598058"/>
            </a:gdLst>
            <a:ahLst/>
            <a:cxnLst>
              <a:cxn ang="0">
                <a:pos x="connsiteX0" y="connsiteY0"/>
              </a:cxn>
              <a:cxn ang="0">
                <a:pos x="connsiteX1" y="connsiteY1"/>
              </a:cxn>
            </a:cxnLst>
            <a:rect l="l" t="t" r="r" b="b"/>
            <a:pathLst>
              <a:path w="2570257" h="2598058">
                <a:moveTo>
                  <a:pt x="2569029" y="0"/>
                </a:moveTo>
                <a:cubicBezTo>
                  <a:pt x="2622249" y="295125"/>
                  <a:pt x="933752" y="1823962"/>
                  <a:pt x="0" y="2598058"/>
                </a:cubicBezTo>
              </a:path>
            </a:pathLst>
          </a:custGeom>
          <a:ln w="57150" cap="rnd">
            <a:gradFill>
              <a:gsLst>
                <a:gs pos="23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任意多边形 740"/>
          <p:cNvSpPr/>
          <p:nvPr/>
        </p:nvSpPr>
        <p:spPr>
          <a:xfrm flipH="1">
            <a:off x="7830143" y="4422160"/>
            <a:ext cx="2510972" cy="216262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307772 w 2309218"/>
              <a:gd name="connsiteY0" fmla="*/ 0 h 2322286"/>
              <a:gd name="connsiteX1" fmla="*/ 0 w 2309218"/>
              <a:gd name="connsiteY1" fmla="*/ 2322286 h 2322286"/>
              <a:gd name="connsiteX0" fmla="*/ 2307772 w 2307772"/>
              <a:gd name="connsiteY0" fmla="*/ 0 h 2322286"/>
              <a:gd name="connsiteX1" fmla="*/ 0 w 2307772"/>
              <a:gd name="connsiteY1" fmla="*/ 2322286 h 2322286"/>
              <a:gd name="connsiteX0" fmla="*/ 2438400 w 2438400"/>
              <a:gd name="connsiteY0" fmla="*/ 0 h 2177143"/>
              <a:gd name="connsiteX1" fmla="*/ 0 w 2438400"/>
              <a:gd name="connsiteY1" fmla="*/ 2177143 h 2177143"/>
              <a:gd name="connsiteX0" fmla="*/ 2510972 w 2510972"/>
              <a:gd name="connsiteY0" fmla="*/ 0 h 2162628"/>
              <a:gd name="connsiteX1" fmla="*/ 0 w 2510972"/>
              <a:gd name="connsiteY1" fmla="*/ 2162628 h 2162628"/>
              <a:gd name="connsiteX0" fmla="*/ 2510972 w 2510972"/>
              <a:gd name="connsiteY0" fmla="*/ 0 h 2162628"/>
              <a:gd name="connsiteX1" fmla="*/ 0 w 2510972"/>
              <a:gd name="connsiteY1" fmla="*/ 2162628 h 2162628"/>
            </a:gdLst>
            <a:ahLst/>
            <a:cxnLst>
              <a:cxn ang="0">
                <a:pos x="connsiteX0" y="connsiteY0"/>
              </a:cxn>
              <a:cxn ang="0">
                <a:pos x="connsiteX1" y="connsiteY1"/>
              </a:cxn>
            </a:cxnLst>
            <a:rect l="l" t="t" r="r" b="b"/>
            <a:pathLst>
              <a:path w="2510972" h="2162628">
                <a:moveTo>
                  <a:pt x="2510972" y="0"/>
                </a:moveTo>
                <a:cubicBezTo>
                  <a:pt x="2186821" y="62896"/>
                  <a:pt x="832152" y="1388532"/>
                  <a:pt x="0" y="2162628"/>
                </a:cubicBezTo>
              </a:path>
            </a:pathLst>
          </a:custGeom>
          <a:ln w="31750" cap="rnd">
            <a:gradFill>
              <a:gsLst>
                <a:gs pos="23000">
                  <a:srgbClr val="06EBEA">
                    <a:alpha val="0"/>
                  </a:srgbClr>
                </a:gs>
                <a:gs pos="48000">
                  <a:srgbClr val="06EBEA"/>
                </a:gs>
                <a:gs pos="89000">
                  <a:srgbClr val="44FEFA"/>
                </a:gs>
                <a:gs pos="72000">
                  <a:srgbClr val="6DFEFB"/>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文本框 742"/>
          <p:cNvSpPr txBox="1"/>
          <p:nvPr/>
        </p:nvSpPr>
        <p:spPr>
          <a:xfrm>
            <a:off x="5071264" y="808958"/>
            <a:ext cx="1840974" cy="4708981"/>
          </a:xfrm>
          <a:prstGeom prst="rect">
            <a:avLst/>
          </a:prstGeom>
          <a:noFill/>
        </p:spPr>
        <p:txBody>
          <a:bodyPr wrap="square" rtlCol="0">
            <a:spAutoFit/>
          </a:bodyPr>
          <a:lstStyle/>
          <a:p>
            <a:pPr algn="ctr"/>
            <a:r>
              <a:rPr lang="en-US" altLang="zh-CN" sz="30000">
                <a:ln w="15875" cap="rnd">
                  <a:gradFill>
                    <a:gsLst>
                      <a:gs pos="41000">
                        <a:srgbClr val="FFFFFF"/>
                      </a:gs>
                      <a:gs pos="7000">
                        <a:srgbClr val="FF0000"/>
                      </a:gs>
                      <a:gs pos="67000">
                        <a:schemeClr val="bg1">
                          <a:alpha val="0"/>
                        </a:schemeClr>
                      </a:gs>
                    </a:gsLst>
                    <a:lin ang="5400000" scaled="1"/>
                  </a:gradFill>
                </a:ln>
                <a:gradFill>
                  <a:gsLst>
                    <a:gs pos="0">
                      <a:srgbClr val="0F0930"/>
                    </a:gs>
                    <a:gs pos="53000">
                      <a:srgbClr val="0F0B32"/>
                    </a:gs>
                    <a:gs pos="72740">
                      <a:srgbClr val="0F0C33">
                        <a:alpha val="33000"/>
                      </a:srgbClr>
                    </a:gs>
                    <a:gs pos="83000">
                      <a:srgbClr val="0F0C34">
                        <a:alpha val="0"/>
                      </a:srgbClr>
                    </a:gs>
                  </a:gsLst>
                  <a:lin ang="5400000" scaled="1"/>
                </a:gradFill>
                <a:effectLst>
                  <a:glow rad="114300">
                    <a:srgbClr val="BB1055">
                      <a:alpha val="6000"/>
                    </a:srgbClr>
                  </a:glow>
                </a:effectLst>
                <a:latin typeface="Impact" panose="020B0806030902050204" pitchFamily="34" charset="0"/>
              </a:rPr>
              <a:t>1</a:t>
            </a:r>
            <a:endParaRPr lang="zh-CN" altLang="en-US" sz="30000">
              <a:ln w="15875" cap="rnd">
                <a:gradFill>
                  <a:gsLst>
                    <a:gs pos="41000">
                      <a:srgbClr val="FFFFFF"/>
                    </a:gs>
                    <a:gs pos="7000">
                      <a:srgbClr val="FF0000"/>
                    </a:gs>
                    <a:gs pos="67000">
                      <a:schemeClr val="bg1">
                        <a:alpha val="0"/>
                      </a:schemeClr>
                    </a:gs>
                  </a:gsLst>
                  <a:lin ang="5400000" scaled="1"/>
                </a:gradFill>
              </a:ln>
              <a:gradFill>
                <a:gsLst>
                  <a:gs pos="0">
                    <a:srgbClr val="0F0930"/>
                  </a:gs>
                  <a:gs pos="53000">
                    <a:srgbClr val="0F0B32"/>
                  </a:gs>
                  <a:gs pos="72740">
                    <a:srgbClr val="0F0C33">
                      <a:alpha val="33000"/>
                    </a:srgbClr>
                  </a:gs>
                  <a:gs pos="83000">
                    <a:srgbClr val="0F0C34">
                      <a:alpha val="0"/>
                    </a:srgbClr>
                  </a:gs>
                </a:gsLst>
                <a:lin ang="5400000" scaled="1"/>
              </a:gradFill>
              <a:effectLst>
                <a:glow rad="114300">
                  <a:srgbClr val="BB1055">
                    <a:alpha val="6000"/>
                  </a:srgbClr>
                </a:glow>
              </a:effectLst>
              <a:latin typeface="Impact" panose="020B0806030902050204" pitchFamily="34" charset="0"/>
            </a:endParaRPr>
          </a:p>
        </p:txBody>
      </p:sp>
      <p:sp>
        <p:nvSpPr>
          <p:cNvPr id="744" name="任意多边形 743"/>
          <p:cNvSpPr/>
          <p:nvPr/>
        </p:nvSpPr>
        <p:spPr>
          <a:xfrm>
            <a:off x="5205972" y="1838276"/>
            <a:ext cx="1540467" cy="2438400"/>
          </a:xfrm>
          <a:custGeom>
            <a:avLst/>
            <a:gdLst>
              <a:gd name="connsiteX0" fmla="*/ 571563 w 1581213"/>
              <a:gd name="connsiteY0" fmla="*/ 2438400 h 2438400"/>
              <a:gd name="connsiteX1" fmla="*/ 1543113 w 1581213"/>
              <a:gd name="connsiteY1" fmla="*/ 2047875 h 2438400"/>
              <a:gd name="connsiteX2" fmla="*/ 495363 w 1581213"/>
              <a:gd name="connsiteY2" fmla="*/ 1533525 h 2438400"/>
              <a:gd name="connsiteX3" fmla="*/ 1514538 w 1581213"/>
              <a:gd name="connsiteY3" fmla="*/ 923925 h 2438400"/>
              <a:gd name="connsiteX4" fmla="*/ 63 w 1581213"/>
              <a:gd name="connsiteY4" fmla="*/ 428625 h 2438400"/>
              <a:gd name="connsiteX5" fmla="*/ 1581213 w 1581213"/>
              <a:gd name="connsiteY5" fmla="*/ 0 h 2438400"/>
              <a:gd name="connsiteX0" fmla="*/ 525846 w 1535496"/>
              <a:gd name="connsiteY0" fmla="*/ 2438400 h 2438400"/>
              <a:gd name="connsiteX1" fmla="*/ 1497396 w 1535496"/>
              <a:gd name="connsiteY1" fmla="*/ 2047875 h 2438400"/>
              <a:gd name="connsiteX2" fmla="*/ 449646 w 1535496"/>
              <a:gd name="connsiteY2" fmla="*/ 1533525 h 2438400"/>
              <a:gd name="connsiteX3" fmla="*/ 1468821 w 1535496"/>
              <a:gd name="connsiteY3" fmla="*/ 923925 h 2438400"/>
              <a:gd name="connsiteX4" fmla="*/ 66 w 1535496"/>
              <a:gd name="connsiteY4" fmla="*/ 459105 h 2438400"/>
              <a:gd name="connsiteX5" fmla="*/ 1535496 w 1535496"/>
              <a:gd name="connsiteY5" fmla="*/ 0 h 2438400"/>
              <a:gd name="connsiteX0" fmla="*/ 530817 w 1540467"/>
              <a:gd name="connsiteY0" fmla="*/ 2438400 h 2438400"/>
              <a:gd name="connsiteX1" fmla="*/ 1502367 w 1540467"/>
              <a:gd name="connsiteY1" fmla="*/ 2047875 h 2438400"/>
              <a:gd name="connsiteX2" fmla="*/ 454617 w 1540467"/>
              <a:gd name="connsiteY2" fmla="*/ 1533525 h 2438400"/>
              <a:gd name="connsiteX3" fmla="*/ 1473792 w 1540467"/>
              <a:gd name="connsiteY3" fmla="*/ 923925 h 2438400"/>
              <a:gd name="connsiteX4" fmla="*/ 5037 w 1540467"/>
              <a:gd name="connsiteY4" fmla="*/ 459105 h 2438400"/>
              <a:gd name="connsiteX5" fmla="*/ 1540467 w 1540467"/>
              <a:gd name="connsiteY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467" h="2438400">
                <a:moveTo>
                  <a:pt x="530817" y="2438400"/>
                </a:moveTo>
                <a:cubicBezTo>
                  <a:pt x="1022942" y="2318543"/>
                  <a:pt x="1515067" y="2198687"/>
                  <a:pt x="1502367" y="2047875"/>
                </a:cubicBezTo>
                <a:cubicBezTo>
                  <a:pt x="1489667" y="1897063"/>
                  <a:pt x="459379" y="1720850"/>
                  <a:pt x="454617" y="1533525"/>
                </a:cubicBezTo>
                <a:cubicBezTo>
                  <a:pt x="449855" y="1346200"/>
                  <a:pt x="1548722" y="1102995"/>
                  <a:pt x="1473792" y="923925"/>
                </a:cubicBezTo>
                <a:cubicBezTo>
                  <a:pt x="1398862" y="744855"/>
                  <a:pt x="-97515" y="704533"/>
                  <a:pt x="5037" y="459105"/>
                </a:cubicBezTo>
                <a:cubicBezTo>
                  <a:pt x="107589" y="213677"/>
                  <a:pt x="1099142" y="15875"/>
                  <a:pt x="1540467" y="0"/>
                </a:cubicBezTo>
              </a:path>
            </a:pathLst>
          </a:custGeom>
          <a:noFill/>
          <a:ln w="25400">
            <a:gradFill>
              <a:gsLst>
                <a:gs pos="100000">
                  <a:srgbClr val="6DFEFB">
                    <a:alpha val="0"/>
                  </a:srgbClr>
                </a:gs>
                <a:gs pos="83000">
                  <a:srgbClr val="6DFEFB"/>
                </a:gs>
                <a:gs pos="7000">
                  <a:srgbClr val="6DFEFB"/>
                </a:gs>
                <a:gs pos="0">
                  <a:srgbClr val="6DFEFB">
                    <a:alpha val="0"/>
                  </a:srgbClr>
                </a:gs>
                <a:gs pos="20000">
                  <a:srgbClr val="6DFEFB"/>
                </a:gs>
                <a:gs pos="25000">
                  <a:srgbClr val="6DFEFB">
                    <a:alpha val="0"/>
                  </a:srgbClr>
                </a:gs>
                <a:gs pos="71000">
                  <a:srgbClr val="6DFEFB">
                    <a:alpha val="0"/>
                  </a:srgbClr>
                </a:gs>
                <a:gs pos="78000">
                  <a:srgbClr val="6DFEFB">
                    <a:alpha val="0"/>
                  </a:srgbClr>
                </a:gs>
                <a:gs pos="35000">
                  <a:srgbClr val="6DFEFB">
                    <a:alpha val="0"/>
                  </a:srgbClr>
                </a:gs>
                <a:gs pos="35000">
                  <a:srgbClr val="6DFEF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6" name="椭圆 745"/>
          <p:cNvSpPr/>
          <p:nvPr/>
        </p:nvSpPr>
        <p:spPr>
          <a:xfrm rot="5032083">
            <a:off x="11868000" y="252818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椭圆 746"/>
          <p:cNvSpPr/>
          <p:nvPr/>
        </p:nvSpPr>
        <p:spPr>
          <a:xfrm rot="5032083">
            <a:off x="11902093" y="277675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8" name="椭圆 747"/>
          <p:cNvSpPr/>
          <p:nvPr/>
        </p:nvSpPr>
        <p:spPr>
          <a:xfrm rot="4616871">
            <a:off x="11876607" y="275998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 name="椭圆 748"/>
          <p:cNvSpPr/>
          <p:nvPr/>
        </p:nvSpPr>
        <p:spPr>
          <a:xfrm rot="3232083">
            <a:off x="11532314" y="249883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椭圆 749"/>
          <p:cNvSpPr/>
          <p:nvPr/>
        </p:nvSpPr>
        <p:spPr>
          <a:xfrm rot="3232083">
            <a:off x="11684835" y="2717057"/>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1" name="椭圆 750"/>
          <p:cNvSpPr/>
          <p:nvPr/>
        </p:nvSpPr>
        <p:spPr>
          <a:xfrm rot="2816871">
            <a:off x="11632920" y="272542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椭圆 751"/>
          <p:cNvSpPr/>
          <p:nvPr/>
        </p:nvSpPr>
        <p:spPr>
          <a:xfrm rot="7147491" flipH="1">
            <a:off x="11683512" y="2699722"/>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3" name="椭圆 752"/>
          <p:cNvSpPr/>
          <p:nvPr/>
        </p:nvSpPr>
        <p:spPr>
          <a:xfrm rot="7562703" flipH="1">
            <a:off x="11760875" y="2668187"/>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椭圆 753"/>
          <p:cNvSpPr/>
          <p:nvPr/>
        </p:nvSpPr>
        <p:spPr>
          <a:xfrm rot="6089787">
            <a:off x="11368605" y="2514646"/>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 name="椭圆 754"/>
          <p:cNvSpPr/>
          <p:nvPr/>
        </p:nvSpPr>
        <p:spPr>
          <a:xfrm rot="6089787">
            <a:off x="11309104" y="272104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椭圆 755"/>
          <p:cNvSpPr/>
          <p:nvPr/>
        </p:nvSpPr>
        <p:spPr>
          <a:xfrm rot="5358336">
            <a:off x="11327412" y="2621793"/>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椭圆 756"/>
          <p:cNvSpPr/>
          <p:nvPr/>
        </p:nvSpPr>
        <p:spPr>
          <a:xfrm rot="6089787">
            <a:off x="11198830" y="2643148"/>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8" name="椭圆 757"/>
          <p:cNvSpPr/>
          <p:nvPr/>
        </p:nvSpPr>
        <p:spPr>
          <a:xfrm rot="4517319">
            <a:off x="11490104" y="2702476"/>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9" name="椭圆 758"/>
          <p:cNvSpPr/>
          <p:nvPr/>
        </p:nvSpPr>
        <p:spPr>
          <a:xfrm rot="1589787">
            <a:off x="11542465" y="279537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0" name="椭圆 759"/>
          <p:cNvSpPr/>
          <p:nvPr/>
        </p:nvSpPr>
        <p:spPr>
          <a:xfrm rot="1589787">
            <a:off x="11445288" y="277701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1" name="椭圆 760"/>
          <p:cNvSpPr/>
          <p:nvPr/>
        </p:nvSpPr>
        <p:spPr>
          <a:xfrm rot="14264241">
            <a:off x="11324659" y="255428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2" name="组合 761"/>
          <p:cNvGrpSpPr/>
          <p:nvPr/>
        </p:nvGrpSpPr>
        <p:grpSpPr>
          <a:xfrm rot="599863">
            <a:off x="10653430" y="2690650"/>
            <a:ext cx="639819" cy="253634"/>
            <a:chOff x="10532127" y="1390185"/>
            <a:chExt cx="723329" cy="286738"/>
          </a:xfrm>
        </p:grpSpPr>
        <p:sp>
          <p:nvSpPr>
            <p:cNvPr id="796" name="椭圆 79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7" name="椭圆 79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8" name="椭圆 79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9" name="椭圆 79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0" name="椭圆 79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1" name="椭圆 80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3" name="组合 762"/>
          <p:cNvGrpSpPr/>
          <p:nvPr/>
        </p:nvGrpSpPr>
        <p:grpSpPr>
          <a:xfrm rot="1084302">
            <a:off x="10684730" y="2634194"/>
            <a:ext cx="511939" cy="282235"/>
            <a:chOff x="10613016" y="1673985"/>
            <a:chExt cx="511939" cy="282235"/>
          </a:xfrm>
        </p:grpSpPr>
        <p:sp>
          <p:nvSpPr>
            <p:cNvPr id="785" name="椭圆 784"/>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6" name="椭圆 785"/>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7" name="椭圆 786"/>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8" name="椭圆 787"/>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椭圆 788"/>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0" name="椭圆 789"/>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1" name="椭圆 790"/>
            <p:cNvSpPr/>
            <p:nvPr/>
          </p:nvSpPr>
          <p:spPr>
            <a:xfrm rot="9907023">
              <a:off x="10784129" y="1774327"/>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2" name="椭圆 791"/>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椭圆 792"/>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椭圆 793"/>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5" name="椭圆 794"/>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4" name="组合 763"/>
          <p:cNvGrpSpPr/>
          <p:nvPr/>
        </p:nvGrpSpPr>
        <p:grpSpPr>
          <a:xfrm rot="599863">
            <a:off x="11774911" y="2810181"/>
            <a:ext cx="641382" cy="213126"/>
            <a:chOff x="10044947" y="1450855"/>
            <a:chExt cx="725096" cy="240943"/>
          </a:xfrm>
        </p:grpSpPr>
        <p:sp>
          <p:nvSpPr>
            <p:cNvPr id="781" name="椭圆 780"/>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2" name="椭圆 781"/>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3" name="椭圆 782"/>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椭圆 783"/>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5" name="椭圆 764"/>
          <p:cNvSpPr/>
          <p:nvPr/>
        </p:nvSpPr>
        <p:spPr>
          <a:xfrm rot="5032083">
            <a:off x="11444865" y="283802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6" name="椭圆 765"/>
          <p:cNvSpPr/>
          <p:nvPr/>
        </p:nvSpPr>
        <p:spPr>
          <a:xfrm rot="3232083">
            <a:off x="11109180" y="280867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7" name="组合 766"/>
          <p:cNvGrpSpPr/>
          <p:nvPr/>
        </p:nvGrpSpPr>
        <p:grpSpPr>
          <a:xfrm rot="599863">
            <a:off x="9792688" y="2513715"/>
            <a:ext cx="731948" cy="290055"/>
            <a:chOff x="10214170" y="2052450"/>
            <a:chExt cx="827482" cy="327913"/>
          </a:xfrm>
        </p:grpSpPr>
        <p:sp>
          <p:nvSpPr>
            <p:cNvPr id="768" name="椭圆 767"/>
            <p:cNvSpPr/>
            <p:nvPr/>
          </p:nvSpPr>
          <p:spPr>
            <a:xfrm rot="14722082" flipH="1">
              <a:off x="10348596" y="2042603"/>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9" name="椭圆 768"/>
            <p:cNvSpPr/>
            <p:nvPr/>
          </p:nvSpPr>
          <p:spPr>
            <a:xfrm rot="4432220">
              <a:off x="10901985" y="2236205"/>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0" name="椭圆 769"/>
            <p:cNvSpPr/>
            <p:nvPr/>
          </p:nvSpPr>
          <p:spPr>
            <a:xfrm rot="4017008">
              <a:off x="10864222" y="222623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1" name="椭圆 770"/>
            <p:cNvSpPr/>
            <p:nvPr/>
          </p:nvSpPr>
          <p:spPr>
            <a:xfrm rot="2632220">
              <a:off x="10648385" y="2212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2" name="椭圆 771"/>
            <p:cNvSpPr/>
            <p:nvPr/>
          </p:nvSpPr>
          <p:spPr>
            <a:xfrm rot="2217008">
              <a:off x="10586129" y="223558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3" name="椭圆 772"/>
            <p:cNvSpPr/>
            <p:nvPr/>
          </p:nvSpPr>
          <p:spPr>
            <a:xfrm rot="6547628" flipH="1">
              <a:off x="10779341" y="203910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椭圆 773"/>
            <p:cNvSpPr/>
            <p:nvPr/>
          </p:nvSpPr>
          <p:spPr>
            <a:xfrm rot="6962840" flipH="1">
              <a:off x="10713949" y="2147658"/>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5" name="椭圆 774"/>
            <p:cNvSpPr/>
            <p:nvPr/>
          </p:nvSpPr>
          <p:spPr>
            <a:xfrm rot="5489924">
              <a:off x="10258600" y="204501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6" name="椭圆 775"/>
            <p:cNvSpPr/>
            <p:nvPr/>
          </p:nvSpPr>
          <p:spPr>
            <a:xfrm rot="989924">
              <a:off x="10226872" y="2271073"/>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7" name="椭圆 776"/>
            <p:cNvSpPr/>
            <p:nvPr/>
          </p:nvSpPr>
          <p:spPr>
            <a:xfrm rot="4758473">
              <a:off x="10233769" y="217239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 name="椭圆 777"/>
            <p:cNvSpPr/>
            <p:nvPr/>
          </p:nvSpPr>
          <p:spPr>
            <a:xfrm rot="3917456">
              <a:off x="10421076" y="224053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9" name="椭圆 778"/>
            <p:cNvSpPr/>
            <p:nvPr/>
          </p:nvSpPr>
          <p:spPr>
            <a:xfrm rot="989924">
              <a:off x="10494298" y="233507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椭圆 779"/>
            <p:cNvSpPr/>
            <p:nvPr/>
          </p:nvSpPr>
          <p:spPr>
            <a:xfrm rot="989924">
              <a:off x="10382504" y="233370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3" name="椭圆 802"/>
          <p:cNvSpPr/>
          <p:nvPr/>
        </p:nvSpPr>
        <p:spPr>
          <a:xfrm rot="16567917" flipH="1">
            <a:off x="208423" y="256327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4" name="椭圆 803"/>
          <p:cNvSpPr/>
          <p:nvPr/>
        </p:nvSpPr>
        <p:spPr>
          <a:xfrm rot="16567917" flipH="1">
            <a:off x="251615" y="2811843"/>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5" name="椭圆 804"/>
          <p:cNvSpPr/>
          <p:nvPr/>
        </p:nvSpPr>
        <p:spPr>
          <a:xfrm rot="16983129" flipH="1">
            <a:off x="309102" y="2795070"/>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6" name="椭圆 805"/>
          <p:cNvSpPr/>
          <p:nvPr/>
        </p:nvSpPr>
        <p:spPr>
          <a:xfrm rot="18367917" flipH="1">
            <a:off x="544109" y="253392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7" name="椭圆 806"/>
          <p:cNvSpPr/>
          <p:nvPr/>
        </p:nvSpPr>
        <p:spPr>
          <a:xfrm rot="18367917" flipH="1">
            <a:off x="468873" y="2752144"/>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8" name="椭圆 807"/>
          <p:cNvSpPr/>
          <p:nvPr/>
        </p:nvSpPr>
        <p:spPr>
          <a:xfrm rot="18783129" flipH="1">
            <a:off x="552789" y="2760510"/>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 name="椭圆 808"/>
          <p:cNvSpPr/>
          <p:nvPr/>
        </p:nvSpPr>
        <p:spPr>
          <a:xfrm rot="14452509">
            <a:off x="392911" y="273480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0" name="椭圆 809"/>
          <p:cNvSpPr/>
          <p:nvPr/>
        </p:nvSpPr>
        <p:spPr>
          <a:xfrm rot="14037297">
            <a:off x="431078" y="2703274"/>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1" name="椭圆 810"/>
          <p:cNvSpPr/>
          <p:nvPr/>
        </p:nvSpPr>
        <p:spPr>
          <a:xfrm rot="15510213" flipH="1">
            <a:off x="745655" y="2549733"/>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2" name="椭圆 811"/>
          <p:cNvSpPr/>
          <p:nvPr/>
        </p:nvSpPr>
        <p:spPr>
          <a:xfrm rot="15510213" flipH="1">
            <a:off x="805156" y="275612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3" name="椭圆 812"/>
          <p:cNvSpPr/>
          <p:nvPr/>
        </p:nvSpPr>
        <p:spPr>
          <a:xfrm rot="16241664" flipH="1">
            <a:off x="786848" y="2656880"/>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椭圆 813"/>
          <p:cNvSpPr/>
          <p:nvPr/>
        </p:nvSpPr>
        <p:spPr>
          <a:xfrm rot="15510213" flipH="1">
            <a:off x="856072" y="2678235"/>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5" name="椭圆 814"/>
          <p:cNvSpPr/>
          <p:nvPr/>
        </p:nvSpPr>
        <p:spPr>
          <a:xfrm rot="17082681" flipH="1">
            <a:off x="719251" y="2737563"/>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6" name="椭圆 815"/>
          <p:cNvSpPr/>
          <p:nvPr/>
        </p:nvSpPr>
        <p:spPr>
          <a:xfrm rot="20010213" flipH="1">
            <a:off x="677967" y="283046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7" name="椭圆 816"/>
          <p:cNvSpPr/>
          <p:nvPr/>
        </p:nvSpPr>
        <p:spPr>
          <a:xfrm rot="20010213" flipH="1">
            <a:off x="775144" y="281210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椭圆 817"/>
          <p:cNvSpPr/>
          <p:nvPr/>
        </p:nvSpPr>
        <p:spPr>
          <a:xfrm rot="7335759" flipH="1">
            <a:off x="789601" y="258936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3" name="椭圆 852"/>
          <p:cNvSpPr/>
          <p:nvPr/>
        </p:nvSpPr>
        <p:spPr>
          <a:xfrm rot="14452509">
            <a:off x="993073" y="2969029"/>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4" name="椭圆 853"/>
          <p:cNvSpPr/>
          <p:nvPr/>
        </p:nvSpPr>
        <p:spPr>
          <a:xfrm rot="7335759" flipH="1">
            <a:off x="1374109" y="2683363"/>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5" name="椭圆 854"/>
          <p:cNvSpPr/>
          <p:nvPr/>
        </p:nvSpPr>
        <p:spPr>
          <a:xfrm rot="11835759" flipH="1">
            <a:off x="1483735" y="2872044"/>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6" name="椭圆 855"/>
          <p:cNvSpPr/>
          <p:nvPr/>
        </p:nvSpPr>
        <p:spPr>
          <a:xfrm rot="7335759" flipH="1">
            <a:off x="1446269" y="2751742"/>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7" name="椭圆 856"/>
          <p:cNvSpPr/>
          <p:nvPr/>
        </p:nvSpPr>
        <p:spPr>
          <a:xfrm rot="8067210" flipH="1">
            <a:off x="1152505" y="2778059"/>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8" name="椭圆 857"/>
          <p:cNvSpPr/>
          <p:nvPr/>
        </p:nvSpPr>
        <p:spPr>
          <a:xfrm rot="6730831" flipH="1">
            <a:off x="1514571" y="2737176"/>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2" name="椭圆 841"/>
          <p:cNvSpPr/>
          <p:nvPr/>
        </p:nvSpPr>
        <p:spPr>
          <a:xfrm rot="15510213" flipH="1">
            <a:off x="1195469" y="2845963"/>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3" name="椭圆 842"/>
          <p:cNvSpPr/>
          <p:nvPr/>
        </p:nvSpPr>
        <p:spPr>
          <a:xfrm rot="20010213" flipH="1">
            <a:off x="1065480" y="2832601"/>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4" name="椭圆 843"/>
          <p:cNvSpPr/>
          <p:nvPr/>
        </p:nvSpPr>
        <p:spPr>
          <a:xfrm rot="15510213" flipH="1">
            <a:off x="1091188" y="2835480"/>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5" name="椭圆 844"/>
          <p:cNvSpPr/>
          <p:nvPr/>
        </p:nvSpPr>
        <p:spPr>
          <a:xfrm rot="14905285" flipH="1">
            <a:off x="1124154" y="2905411"/>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6" name="椭圆 845"/>
          <p:cNvSpPr/>
          <p:nvPr/>
        </p:nvSpPr>
        <p:spPr>
          <a:xfrm rot="10193463" flipH="1">
            <a:off x="1088424" y="2749770"/>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7" name="椭圆 846"/>
          <p:cNvSpPr/>
          <p:nvPr/>
        </p:nvSpPr>
        <p:spPr>
          <a:xfrm rot="10193463" flipH="1">
            <a:off x="1361744" y="2752465"/>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8" name="椭圆 847"/>
          <p:cNvSpPr/>
          <p:nvPr/>
        </p:nvSpPr>
        <p:spPr>
          <a:xfrm rot="10608675" flipH="1">
            <a:off x="1308740" y="275656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9" name="椭圆 848"/>
          <p:cNvSpPr/>
          <p:nvPr/>
        </p:nvSpPr>
        <p:spPr>
          <a:xfrm rot="5862843">
            <a:off x="1358300" y="2880098"/>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0" name="椭圆 849"/>
          <p:cNvSpPr/>
          <p:nvPr/>
        </p:nvSpPr>
        <p:spPr>
          <a:xfrm rot="8908227" flipH="1">
            <a:off x="1176994" y="2698467"/>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1" name="椭圆 850"/>
          <p:cNvSpPr/>
          <p:nvPr/>
        </p:nvSpPr>
        <p:spPr>
          <a:xfrm rot="11835759" flipH="1">
            <a:off x="1288827" y="2684535"/>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2" name="椭圆 851"/>
          <p:cNvSpPr/>
          <p:nvPr/>
        </p:nvSpPr>
        <p:spPr>
          <a:xfrm rot="20568707" flipH="1">
            <a:off x="1405145" y="2680512"/>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8" name="椭圆 837"/>
          <p:cNvSpPr/>
          <p:nvPr/>
        </p:nvSpPr>
        <p:spPr>
          <a:xfrm rot="7335759" flipH="1">
            <a:off x="-10901" y="2909696"/>
            <a:ext cx="137945"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9" name="椭圆 838"/>
          <p:cNvSpPr/>
          <p:nvPr/>
        </p:nvSpPr>
        <p:spPr>
          <a:xfrm rot="7335759" flipH="1">
            <a:off x="-137671" y="2854835"/>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0" name="椭圆 839"/>
          <p:cNvSpPr/>
          <p:nvPr/>
        </p:nvSpPr>
        <p:spPr>
          <a:xfrm rot="11835759" flipH="1">
            <a:off x="93607" y="303691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1" name="椭圆 840"/>
          <p:cNvSpPr/>
          <p:nvPr/>
        </p:nvSpPr>
        <p:spPr>
          <a:xfrm rot="20983919" flipH="1">
            <a:off x="380095" y="2922637"/>
            <a:ext cx="103531" cy="8319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2" name="椭圆 821"/>
          <p:cNvSpPr/>
          <p:nvPr/>
        </p:nvSpPr>
        <p:spPr>
          <a:xfrm rot="16567917" flipH="1">
            <a:off x="631558" y="287311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3" name="椭圆 822"/>
          <p:cNvSpPr/>
          <p:nvPr/>
        </p:nvSpPr>
        <p:spPr>
          <a:xfrm rot="18367917" flipH="1">
            <a:off x="967243" y="284376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椭圆 824"/>
          <p:cNvSpPr/>
          <p:nvPr/>
        </p:nvSpPr>
        <p:spPr>
          <a:xfrm rot="6278055">
            <a:off x="2270176" y="2503031"/>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6" name="椭圆 825"/>
          <p:cNvSpPr/>
          <p:nvPr/>
        </p:nvSpPr>
        <p:spPr>
          <a:xfrm rot="16567917" flipH="1">
            <a:off x="1772982" y="276058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7" name="椭圆 826"/>
          <p:cNvSpPr/>
          <p:nvPr/>
        </p:nvSpPr>
        <p:spPr>
          <a:xfrm rot="16983129" flipH="1">
            <a:off x="1830469" y="274381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椭圆 827"/>
          <p:cNvSpPr/>
          <p:nvPr/>
        </p:nvSpPr>
        <p:spPr>
          <a:xfrm rot="18367917" flipH="1">
            <a:off x="1990238" y="2700888"/>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9" name="椭圆 828"/>
          <p:cNvSpPr/>
          <p:nvPr/>
        </p:nvSpPr>
        <p:spPr>
          <a:xfrm rot="18783129" flipH="1">
            <a:off x="2074156" y="2709252"/>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0" name="椭圆 829"/>
          <p:cNvSpPr/>
          <p:nvPr/>
        </p:nvSpPr>
        <p:spPr>
          <a:xfrm rot="14452509">
            <a:off x="1894409" y="2566131"/>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1" name="椭圆 830"/>
          <p:cNvSpPr/>
          <p:nvPr/>
        </p:nvSpPr>
        <p:spPr>
          <a:xfrm rot="14037297">
            <a:off x="1952444" y="2652016"/>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2" name="椭圆 831"/>
          <p:cNvSpPr/>
          <p:nvPr/>
        </p:nvSpPr>
        <p:spPr>
          <a:xfrm rot="15510213" flipH="1">
            <a:off x="2267022" y="2498477"/>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3" name="椭圆 832"/>
          <p:cNvSpPr/>
          <p:nvPr/>
        </p:nvSpPr>
        <p:spPr>
          <a:xfrm rot="20010213" flipH="1">
            <a:off x="2413945" y="2683131"/>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4" name="椭圆 833"/>
          <p:cNvSpPr/>
          <p:nvPr/>
        </p:nvSpPr>
        <p:spPr>
          <a:xfrm rot="16241664" flipH="1">
            <a:off x="2308213" y="2605623"/>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5" name="椭圆 834"/>
          <p:cNvSpPr/>
          <p:nvPr/>
        </p:nvSpPr>
        <p:spPr>
          <a:xfrm rot="17082681" flipH="1">
            <a:off x="2240618" y="2686307"/>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6" name="椭圆 835"/>
          <p:cNvSpPr/>
          <p:nvPr/>
        </p:nvSpPr>
        <p:spPr>
          <a:xfrm rot="20010213" flipH="1">
            <a:off x="2199334" y="2779206"/>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7" name="椭圆 836"/>
          <p:cNvSpPr/>
          <p:nvPr/>
        </p:nvSpPr>
        <p:spPr>
          <a:xfrm rot="20010213" flipH="1">
            <a:off x="2296509" y="276084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9" name="椭圆 858"/>
          <p:cNvSpPr/>
          <p:nvPr/>
        </p:nvSpPr>
        <p:spPr>
          <a:xfrm rot="16567917" flipH="1">
            <a:off x="207519" y="384128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0" name="椭圆 859"/>
          <p:cNvSpPr/>
          <p:nvPr/>
        </p:nvSpPr>
        <p:spPr>
          <a:xfrm rot="16567917" flipH="1">
            <a:off x="250711" y="4089849"/>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1" name="椭圆 860"/>
          <p:cNvSpPr/>
          <p:nvPr/>
        </p:nvSpPr>
        <p:spPr>
          <a:xfrm rot="16983129" flipH="1">
            <a:off x="308198" y="4073076"/>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2" name="椭圆 861"/>
          <p:cNvSpPr/>
          <p:nvPr/>
        </p:nvSpPr>
        <p:spPr>
          <a:xfrm rot="18367917" flipH="1">
            <a:off x="543205" y="381192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3" name="椭圆 862"/>
          <p:cNvSpPr/>
          <p:nvPr/>
        </p:nvSpPr>
        <p:spPr>
          <a:xfrm rot="18367917" flipH="1">
            <a:off x="467969" y="4030150"/>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4" name="椭圆 863"/>
          <p:cNvSpPr/>
          <p:nvPr/>
        </p:nvSpPr>
        <p:spPr>
          <a:xfrm rot="18783129" flipH="1">
            <a:off x="1878731" y="3854822"/>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5" name="椭圆 864"/>
          <p:cNvSpPr/>
          <p:nvPr/>
        </p:nvSpPr>
        <p:spPr>
          <a:xfrm rot="14452509">
            <a:off x="1243432" y="379683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6" name="椭圆 865"/>
          <p:cNvSpPr/>
          <p:nvPr/>
        </p:nvSpPr>
        <p:spPr>
          <a:xfrm rot="14037297">
            <a:off x="430174" y="3981280"/>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7" name="椭圆 866"/>
          <p:cNvSpPr/>
          <p:nvPr/>
        </p:nvSpPr>
        <p:spPr>
          <a:xfrm rot="15510213" flipH="1">
            <a:off x="744751" y="382773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8" name="椭圆 867"/>
          <p:cNvSpPr/>
          <p:nvPr/>
        </p:nvSpPr>
        <p:spPr>
          <a:xfrm rot="15510213" flipH="1">
            <a:off x="804252" y="403413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9" name="椭圆 868"/>
          <p:cNvSpPr/>
          <p:nvPr/>
        </p:nvSpPr>
        <p:spPr>
          <a:xfrm rot="16241664" flipH="1">
            <a:off x="785944" y="3934886"/>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0" name="椭圆 869"/>
          <p:cNvSpPr/>
          <p:nvPr/>
        </p:nvSpPr>
        <p:spPr>
          <a:xfrm rot="15510213" flipH="1">
            <a:off x="855168" y="3956241"/>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1" name="椭圆 870"/>
          <p:cNvSpPr/>
          <p:nvPr/>
        </p:nvSpPr>
        <p:spPr>
          <a:xfrm rot="17082681" flipH="1">
            <a:off x="718347" y="4015569"/>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椭圆 871"/>
          <p:cNvSpPr/>
          <p:nvPr/>
        </p:nvSpPr>
        <p:spPr>
          <a:xfrm rot="20010213" flipH="1">
            <a:off x="677063" y="410847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3" name="椭圆 872"/>
          <p:cNvSpPr/>
          <p:nvPr/>
        </p:nvSpPr>
        <p:spPr>
          <a:xfrm rot="20010213" flipH="1">
            <a:off x="774240" y="409011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椭圆 873"/>
          <p:cNvSpPr/>
          <p:nvPr/>
        </p:nvSpPr>
        <p:spPr>
          <a:xfrm rot="7335759" flipH="1">
            <a:off x="788697" y="386737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5" name="组合 874"/>
          <p:cNvGrpSpPr/>
          <p:nvPr/>
        </p:nvGrpSpPr>
        <p:grpSpPr>
          <a:xfrm rot="21000137" flipH="1">
            <a:off x="958051" y="4003743"/>
            <a:ext cx="639819" cy="253634"/>
            <a:chOff x="10532127" y="1390185"/>
            <a:chExt cx="723329" cy="286738"/>
          </a:xfrm>
        </p:grpSpPr>
        <p:sp>
          <p:nvSpPr>
            <p:cNvPr id="876" name="椭圆 87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7" name="椭圆 87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椭圆 87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9" name="椭圆 87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 name="椭圆 87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1" name="椭圆 88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2" name="组合 881"/>
          <p:cNvGrpSpPr/>
          <p:nvPr/>
        </p:nvGrpSpPr>
        <p:grpSpPr>
          <a:xfrm rot="20515698" flipH="1">
            <a:off x="308198" y="4501545"/>
            <a:ext cx="909258" cy="507894"/>
            <a:chOff x="10613016" y="1673985"/>
            <a:chExt cx="909258" cy="507894"/>
          </a:xfrm>
        </p:grpSpPr>
        <p:sp>
          <p:nvSpPr>
            <p:cNvPr id="883" name="椭圆 882"/>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椭圆 883"/>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5" name="椭圆 884"/>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6" name="椭圆 885"/>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椭圆 886"/>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8" name="椭圆 887"/>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椭圆 888"/>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 name="椭圆 889"/>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椭圆 890"/>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2" name="椭圆 891"/>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椭圆 892"/>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4" name="组合 893"/>
          <p:cNvGrpSpPr/>
          <p:nvPr/>
        </p:nvGrpSpPr>
        <p:grpSpPr>
          <a:xfrm rot="21000137" flipH="1">
            <a:off x="450352" y="4073040"/>
            <a:ext cx="641382" cy="213126"/>
            <a:chOff x="10044947" y="1450855"/>
            <a:chExt cx="725096" cy="240943"/>
          </a:xfrm>
        </p:grpSpPr>
        <p:sp>
          <p:nvSpPr>
            <p:cNvPr id="895" name="椭圆 8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6" name="椭圆 8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7" name="椭圆 8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8" name="椭圆 8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9" name="椭圆 898"/>
          <p:cNvSpPr/>
          <p:nvPr/>
        </p:nvSpPr>
        <p:spPr>
          <a:xfrm rot="16567917" flipH="1">
            <a:off x="630654" y="415112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0" name="椭圆 899"/>
          <p:cNvSpPr/>
          <p:nvPr/>
        </p:nvSpPr>
        <p:spPr>
          <a:xfrm rot="18367917" flipH="1">
            <a:off x="966339" y="412176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1" name="组合 900"/>
          <p:cNvGrpSpPr/>
          <p:nvPr/>
        </p:nvGrpSpPr>
        <p:grpSpPr>
          <a:xfrm rot="245200">
            <a:off x="-341140" y="3026091"/>
            <a:ext cx="3656593" cy="2237520"/>
            <a:chOff x="-190665" y="3059636"/>
            <a:chExt cx="4427222" cy="2237520"/>
          </a:xfrm>
        </p:grpSpPr>
        <p:cxnSp>
          <p:nvCxnSpPr>
            <p:cNvPr id="902" name="直接连接符 901"/>
            <p:cNvCxnSpPr/>
            <p:nvPr/>
          </p:nvCxnSpPr>
          <p:spPr>
            <a:xfrm rot="21354800" flipV="1">
              <a:off x="1195850" y="3246234"/>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3" name="直接连接符 902"/>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4" name="直接连接符 903"/>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5" name="直接连接符 904"/>
            <p:cNvCxnSpPr/>
            <p:nvPr/>
          </p:nvCxnSpPr>
          <p:spPr>
            <a:xfrm rot="21354800" flipV="1">
              <a:off x="1310153" y="3467847"/>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6" name="直接连接符 905"/>
            <p:cNvCxnSpPr/>
            <p:nvPr/>
          </p:nvCxnSpPr>
          <p:spPr>
            <a:xfrm rot="21354800" flipV="1">
              <a:off x="-32109" y="3059636"/>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10" name="组合 909"/>
          <p:cNvGrpSpPr/>
          <p:nvPr/>
        </p:nvGrpSpPr>
        <p:grpSpPr>
          <a:xfrm rot="21354800" flipH="1">
            <a:off x="8826307" y="2954959"/>
            <a:ext cx="3536202" cy="2303867"/>
            <a:chOff x="-190665" y="2993289"/>
            <a:chExt cx="4281459" cy="2303867"/>
          </a:xfrm>
        </p:grpSpPr>
        <p:cxnSp>
          <p:nvCxnSpPr>
            <p:cNvPr id="911" name="直接连接符 910"/>
            <p:cNvCxnSpPr/>
            <p:nvPr/>
          </p:nvCxnSpPr>
          <p:spPr>
            <a:xfrm rot="21354800" flipV="1">
              <a:off x="1088794" y="3616743"/>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2" name="直接连接符 911"/>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3" name="直接连接符 912"/>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4" name="直接连接符 913"/>
            <p:cNvCxnSpPr/>
            <p:nvPr/>
          </p:nvCxnSpPr>
          <p:spPr>
            <a:xfrm rot="21354800" flipV="1">
              <a:off x="627187" y="3584481"/>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5" name="直接连接符 914"/>
            <p:cNvCxnSpPr/>
            <p:nvPr/>
          </p:nvCxnSpPr>
          <p:spPr>
            <a:xfrm rot="21354800" flipV="1">
              <a:off x="-177872" y="2993289"/>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916" name="椭圆 915"/>
          <p:cNvSpPr/>
          <p:nvPr/>
        </p:nvSpPr>
        <p:spPr>
          <a:xfrm rot="6125221">
            <a:off x="11874967" y="3722975"/>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7" name="椭圆 916"/>
          <p:cNvSpPr/>
          <p:nvPr/>
        </p:nvSpPr>
        <p:spPr>
          <a:xfrm rot="6125221">
            <a:off x="11849799" y="3960582"/>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rot="5710009">
            <a:off x="11841786" y="3933307"/>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9" name="椭圆 918"/>
          <p:cNvSpPr/>
          <p:nvPr/>
        </p:nvSpPr>
        <p:spPr>
          <a:xfrm rot="4325221">
            <a:off x="11565286" y="359014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0" name="椭圆 919"/>
          <p:cNvSpPr/>
          <p:nvPr/>
        </p:nvSpPr>
        <p:spPr>
          <a:xfrm rot="4325221">
            <a:off x="11662097" y="3835951"/>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rot="3910009">
            <a:off x="10418223" y="3234968"/>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2" name="椭圆 921"/>
          <p:cNvSpPr/>
          <p:nvPr/>
        </p:nvSpPr>
        <p:spPr>
          <a:xfrm rot="8240629" flipH="1">
            <a:off x="10904882" y="335687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 name="椭圆 922"/>
          <p:cNvSpPr/>
          <p:nvPr/>
        </p:nvSpPr>
        <p:spPr>
          <a:xfrm rot="8655841" flipH="1">
            <a:off x="11766223" y="3809837"/>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rot="7182925">
            <a:off x="11420259" y="355038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5" name="椭圆 924"/>
          <p:cNvSpPr/>
          <p:nvPr/>
        </p:nvSpPr>
        <p:spPr>
          <a:xfrm rot="7182925">
            <a:off x="11299211" y="3727828"/>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6" name="椭圆 925"/>
          <p:cNvSpPr/>
          <p:nvPr/>
        </p:nvSpPr>
        <p:spPr>
          <a:xfrm rot="6451474">
            <a:off x="11347632" y="3639279"/>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rot="7182925">
            <a:off x="11205720" y="3626779"/>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椭圆 927"/>
          <p:cNvSpPr/>
          <p:nvPr/>
        </p:nvSpPr>
        <p:spPr>
          <a:xfrm rot="5610457">
            <a:off x="11496015" y="3754593"/>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9" name="椭圆 928"/>
          <p:cNvSpPr/>
          <p:nvPr/>
        </p:nvSpPr>
        <p:spPr>
          <a:xfrm rot="2682925">
            <a:off x="11522403" y="3858345"/>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0" name="椭圆 929"/>
          <p:cNvSpPr/>
          <p:nvPr/>
        </p:nvSpPr>
        <p:spPr>
          <a:xfrm rot="2682925">
            <a:off x="11435838" y="3810523"/>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1" name="椭圆 930"/>
          <p:cNvSpPr/>
          <p:nvPr/>
        </p:nvSpPr>
        <p:spPr>
          <a:xfrm rot="15357379">
            <a:off x="11366124" y="3574291"/>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2" name="组合 931"/>
          <p:cNvGrpSpPr/>
          <p:nvPr/>
        </p:nvGrpSpPr>
        <p:grpSpPr>
          <a:xfrm rot="1693001">
            <a:off x="10660664" y="3570388"/>
            <a:ext cx="639819" cy="253634"/>
            <a:chOff x="10532127" y="1390185"/>
            <a:chExt cx="723329" cy="286738"/>
          </a:xfrm>
        </p:grpSpPr>
        <p:sp>
          <p:nvSpPr>
            <p:cNvPr id="933" name="椭圆 932"/>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4" name="椭圆 933"/>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5" name="椭圆 934"/>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6" name="椭圆 935"/>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7" name="椭圆 936"/>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8" name="椭圆 937"/>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9" name="组合 938"/>
          <p:cNvGrpSpPr/>
          <p:nvPr/>
        </p:nvGrpSpPr>
        <p:grpSpPr>
          <a:xfrm rot="2177440">
            <a:off x="10819870" y="4197918"/>
            <a:ext cx="909258" cy="507894"/>
            <a:chOff x="10613016" y="1673985"/>
            <a:chExt cx="909258" cy="507894"/>
          </a:xfrm>
        </p:grpSpPr>
        <p:sp>
          <p:nvSpPr>
            <p:cNvPr id="940" name="椭圆 939"/>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1" name="椭圆 940"/>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2" name="椭圆 941"/>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3" name="椭圆 942"/>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4" name="椭圆 943"/>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5" name="椭圆 944"/>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6" name="椭圆 945"/>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7" name="椭圆 946"/>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8" name="椭圆 947"/>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9" name="椭圆 948"/>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0" name="椭圆 949"/>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1" name="组合 950"/>
          <p:cNvGrpSpPr/>
          <p:nvPr/>
        </p:nvGrpSpPr>
        <p:grpSpPr>
          <a:xfrm rot="1693001">
            <a:off x="11126055" y="3795714"/>
            <a:ext cx="641382" cy="213126"/>
            <a:chOff x="10044947" y="1450855"/>
            <a:chExt cx="725096" cy="240943"/>
          </a:xfrm>
        </p:grpSpPr>
        <p:sp>
          <p:nvSpPr>
            <p:cNvPr id="952" name="椭圆 951"/>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3" name="椭圆 952"/>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4" name="椭圆 953"/>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5" name="椭圆 954"/>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6" name="椭圆 955"/>
          <p:cNvSpPr/>
          <p:nvPr/>
        </p:nvSpPr>
        <p:spPr>
          <a:xfrm rot="6125221">
            <a:off x="11376173" y="388498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7" name="椭圆 956"/>
          <p:cNvSpPr/>
          <p:nvPr/>
        </p:nvSpPr>
        <p:spPr>
          <a:xfrm rot="4325221">
            <a:off x="11066493" y="3752158"/>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9" name="直接连接符 958"/>
          <p:cNvCxnSpPr/>
          <p:nvPr/>
        </p:nvCxnSpPr>
        <p:spPr>
          <a:xfrm flipH="1">
            <a:off x="1228599" y="4765973"/>
            <a:ext cx="2054989" cy="1608378"/>
          </a:xfrm>
          <a:prstGeom prst="line">
            <a:avLst/>
          </a:prstGeom>
          <a:ln w="2540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963" name="直接连接符 962"/>
          <p:cNvCxnSpPr/>
          <p:nvPr/>
        </p:nvCxnSpPr>
        <p:spPr>
          <a:xfrm>
            <a:off x="9104132" y="4714518"/>
            <a:ext cx="920569" cy="671180"/>
          </a:xfrm>
          <a:prstGeom prst="line">
            <a:avLst/>
          </a:prstGeom>
          <a:ln w="190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sp>
        <p:nvSpPr>
          <p:cNvPr id="971" name="椭圆 970"/>
          <p:cNvSpPr/>
          <p:nvPr/>
        </p:nvSpPr>
        <p:spPr>
          <a:xfrm rot="4211089">
            <a:off x="8145949" y="164928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3" name="椭圆 972"/>
          <p:cNvSpPr/>
          <p:nvPr/>
        </p:nvSpPr>
        <p:spPr>
          <a:xfrm rot="4211089">
            <a:off x="8194262" y="1825198"/>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5" name="椭圆 974"/>
          <p:cNvSpPr/>
          <p:nvPr/>
        </p:nvSpPr>
        <p:spPr>
          <a:xfrm rot="3795877">
            <a:off x="8156697" y="1837317"/>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6" name="椭圆 975"/>
          <p:cNvSpPr/>
          <p:nvPr/>
        </p:nvSpPr>
        <p:spPr>
          <a:xfrm rot="2411089">
            <a:off x="7815414" y="1710717"/>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7" name="椭圆 976"/>
          <p:cNvSpPr/>
          <p:nvPr/>
        </p:nvSpPr>
        <p:spPr>
          <a:xfrm rot="2411089">
            <a:off x="7974267" y="1840026"/>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8" name="椭圆 977"/>
          <p:cNvSpPr/>
          <p:nvPr/>
        </p:nvSpPr>
        <p:spPr>
          <a:xfrm rot="1995877">
            <a:off x="6598193" y="2075155"/>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9" name="椭圆 978"/>
          <p:cNvSpPr/>
          <p:nvPr/>
        </p:nvSpPr>
        <p:spPr>
          <a:xfrm rot="6326497" flipH="1">
            <a:off x="7171228" y="174635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 name="椭圆 979"/>
          <p:cNvSpPr/>
          <p:nvPr/>
        </p:nvSpPr>
        <p:spPr>
          <a:xfrm rot="6741709" flipH="1">
            <a:off x="8026867" y="1816040"/>
            <a:ext cx="3798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1" name="椭圆 980"/>
          <p:cNvSpPr/>
          <p:nvPr/>
        </p:nvSpPr>
        <p:spPr>
          <a:xfrm rot="5268793">
            <a:off x="7645351" y="178153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3" name="椭圆 982"/>
          <p:cNvSpPr/>
          <p:nvPr/>
        </p:nvSpPr>
        <p:spPr>
          <a:xfrm rot="5268793">
            <a:off x="7618317" y="192202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4" name="椭圆 983"/>
          <p:cNvSpPr/>
          <p:nvPr/>
        </p:nvSpPr>
        <p:spPr>
          <a:xfrm rot="4537342">
            <a:off x="7621305" y="1856906"/>
            <a:ext cx="86957"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5" name="椭圆 984"/>
          <p:cNvSpPr/>
          <p:nvPr/>
        </p:nvSpPr>
        <p:spPr>
          <a:xfrm rot="5268793">
            <a:off x="7515223" y="1878991"/>
            <a:ext cx="124375" cy="246895"/>
          </a:xfrm>
          <a:prstGeom prst="ellips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6" name="椭圆 985"/>
          <p:cNvSpPr/>
          <p:nvPr/>
        </p:nvSpPr>
        <p:spPr>
          <a:xfrm rot="3696325">
            <a:off x="7767226" y="1899772"/>
            <a:ext cx="27011"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7" name="椭圆 986"/>
          <p:cNvSpPr/>
          <p:nvPr/>
        </p:nvSpPr>
        <p:spPr>
          <a:xfrm rot="768793">
            <a:off x="7821607" y="1958078"/>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8" name="椭圆 987"/>
          <p:cNvSpPr/>
          <p:nvPr/>
        </p:nvSpPr>
        <p:spPr>
          <a:xfrm rot="768793">
            <a:off x="7724451" y="1969820"/>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9" name="椭圆 988"/>
          <p:cNvSpPr/>
          <p:nvPr/>
        </p:nvSpPr>
        <p:spPr>
          <a:xfrm rot="13443247">
            <a:off x="7608563" y="1816208"/>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0" name="组合 989"/>
          <p:cNvGrpSpPr/>
          <p:nvPr/>
        </p:nvGrpSpPr>
        <p:grpSpPr>
          <a:xfrm rot="21378869">
            <a:off x="7134514" y="2494709"/>
            <a:ext cx="639819" cy="159886"/>
            <a:chOff x="10532127" y="1390185"/>
            <a:chExt cx="723329" cy="286738"/>
          </a:xfrm>
        </p:grpSpPr>
        <p:sp>
          <p:nvSpPr>
            <p:cNvPr id="1010" name="椭圆 1009"/>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1" name="椭圆 1010"/>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2" name="椭圆 1011"/>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3" name="椭圆 1012"/>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4" name="椭圆 1013"/>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5" name="椭圆 1014"/>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1" name="组合 990"/>
          <p:cNvGrpSpPr/>
          <p:nvPr/>
        </p:nvGrpSpPr>
        <p:grpSpPr>
          <a:xfrm rot="21119449">
            <a:off x="6548325" y="1945389"/>
            <a:ext cx="909258" cy="395622"/>
            <a:chOff x="10613016" y="1554285"/>
            <a:chExt cx="909258" cy="627594"/>
          </a:xfrm>
          <a:solidFill>
            <a:schemeClr val="bg1"/>
          </a:solidFill>
        </p:grpSpPr>
        <p:sp>
          <p:nvSpPr>
            <p:cNvPr id="999" name="椭圆 998"/>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0" name="椭圆 999"/>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1" name="椭圆 1000"/>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2" name="椭圆 1001"/>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3" name="椭圆 1002"/>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4" name="椭圆 1003"/>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5" name="椭圆 1004"/>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6" name="椭圆 1005"/>
            <p:cNvSpPr/>
            <p:nvPr/>
          </p:nvSpPr>
          <p:spPr>
            <a:xfrm rot="14652855" flipH="1">
              <a:off x="10808555" y="1901854"/>
              <a:ext cx="48149" cy="60583"/>
            </a:xfrm>
            <a:prstGeom prst="ellipse">
              <a:avLst/>
            </a:prstGeom>
            <a:solidFill>
              <a:schemeClr val="bg1">
                <a:alpha val="39000"/>
              </a:schemeClr>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7" name="椭圆 1006"/>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8" name="椭圆 1007"/>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9" name="椭圆 1008"/>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2" name="组合 991"/>
          <p:cNvGrpSpPr/>
          <p:nvPr/>
        </p:nvGrpSpPr>
        <p:grpSpPr>
          <a:xfrm rot="21378869">
            <a:off x="7449207" y="1953223"/>
            <a:ext cx="641382" cy="134350"/>
            <a:chOff x="10044947" y="1450855"/>
            <a:chExt cx="725096" cy="240943"/>
          </a:xfrm>
        </p:grpSpPr>
        <p:sp>
          <p:nvSpPr>
            <p:cNvPr id="995" name="椭圆 9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6" name="椭圆 9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7" name="椭圆 9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8" name="椭圆 9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3" name="椭圆 992"/>
          <p:cNvSpPr/>
          <p:nvPr/>
        </p:nvSpPr>
        <p:spPr>
          <a:xfrm rot="4211089">
            <a:off x="7781026" y="1939154"/>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621" y="1495605"/>
            <a:ext cx="3605860" cy="1693002"/>
            <a:chOff x="4188621" y="1495605"/>
            <a:chExt cx="3605860" cy="1693002"/>
          </a:xfrm>
        </p:grpSpPr>
        <p:cxnSp>
          <p:nvCxnSpPr>
            <p:cNvPr id="968" name="直接连接符 967"/>
            <p:cNvCxnSpPr/>
            <p:nvPr/>
          </p:nvCxnSpPr>
          <p:spPr>
            <a:xfrm flipH="1">
              <a:off x="7473990" y="2561160"/>
              <a:ext cx="320491" cy="453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0" name="直接连接符 969"/>
            <p:cNvCxnSpPr/>
            <p:nvPr/>
          </p:nvCxnSpPr>
          <p:spPr>
            <a:xfrm flipH="1" flipV="1">
              <a:off x="7157093" y="3102332"/>
              <a:ext cx="380693" cy="862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2" name="直接连接符 971"/>
            <p:cNvCxnSpPr/>
            <p:nvPr/>
          </p:nvCxnSpPr>
          <p:spPr>
            <a:xfrm>
              <a:off x="4759617" y="1646180"/>
              <a:ext cx="135371" cy="636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4" name="直接连接符 973"/>
            <p:cNvCxnSpPr/>
            <p:nvPr/>
          </p:nvCxnSpPr>
          <p:spPr>
            <a:xfrm>
              <a:off x="4188621" y="2338926"/>
              <a:ext cx="365752" cy="59502"/>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82" name="直接连接符 981"/>
            <p:cNvCxnSpPr/>
            <p:nvPr/>
          </p:nvCxnSpPr>
          <p:spPr>
            <a:xfrm>
              <a:off x="4412681" y="1883428"/>
              <a:ext cx="280693" cy="1095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0" name="直接连接符 959"/>
            <p:cNvCxnSpPr/>
            <p:nvPr/>
          </p:nvCxnSpPr>
          <p:spPr>
            <a:xfrm flipH="1">
              <a:off x="7158114" y="1495605"/>
              <a:ext cx="239672" cy="10721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2" name="直接连接符 961"/>
            <p:cNvCxnSpPr/>
            <p:nvPr/>
          </p:nvCxnSpPr>
          <p:spPr>
            <a:xfrm flipH="1">
              <a:off x="7081412" y="2264263"/>
              <a:ext cx="248362" cy="7672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7" name="直接连接符 966"/>
            <p:cNvCxnSpPr/>
            <p:nvPr/>
          </p:nvCxnSpPr>
          <p:spPr>
            <a:xfrm flipV="1">
              <a:off x="4664366" y="2813058"/>
              <a:ext cx="124826" cy="7287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016" name="组合 1015"/>
            <p:cNvGrpSpPr/>
            <p:nvPr/>
          </p:nvGrpSpPr>
          <p:grpSpPr>
            <a:xfrm rot="10468752">
              <a:off x="4932958" y="2500956"/>
              <a:ext cx="909258" cy="395622"/>
              <a:chOff x="10613016" y="1554285"/>
              <a:chExt cx="909258" cy="627594"/>
            </a:xfrm>
            <a:solidFill>
              <a:schemeClr val="bg1"/>
            </a:solidFill>
          </p:grpSpPr>
          <p:sp>
            <p:nvSpPr>
              <p:cNvPr id="1017" name="椭圆 1016"/>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8" name="椭圆 1017"/>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9" name="椭圆 1018"/>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0" name="椭圆 1019"/>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1" name="椭圆 1020"/>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2" name="椭圆 1021"/>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3" name="椭圆 1022"/>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p:cNvSpPr/>
              <p:nvPr/>
            </p:nvSpPr>
            <p:spPr>
              <a:xfrm rot="14652855" flipH="1">
                <a:off x="10808555" y="1901854"/>
                <a:ext cx="48149" cy="6058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椭圆 1024"/>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椭圆 1025"/>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椭圆 1026"/>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4" name="椭圆 993"/>
          <p:cNvSpPr/>
          <p:nvPr/>
        </p:nvSpPr>
        <p:spPr>
          <a:xfrm rot="2411089">
            <a:off x="7253557" y="2038972"/>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761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250"/>
                                  </p:stCondLst>
                                  <p:childTnLst>
                                    <p:set>
                                      <p:cBhvr>
                                        <p:cTn id="6" dur="1" fill="hold">
                                          <p:stCondLst>
                                            <p:cond delay="0"/>
                                          </p:stCondLst>
                                        </p:cTn>
                                        <p:tgtEl>
                                          <p:spTgt spid="803"/>
                                        </p:tgtEl>
                                        <p:attrNameLst>
                                          <p:attrName>style.visibility</p:attrName>
                                        </p:attrNameLst>
                                      </p:cBhvr>
                                      <p:to>
                                        <p:strVal val="visible"/>
                                      </p:to>
                                    </p:set>
                                    <p:anim calcmode="lin" valueType="num">
                                      <p:cBhvr additive="base">
                                        <p:cTn id="7" dur="500" fill="hold"/>
                                        <p:tgtEl>
                                          <p:spTgt spid="803"/>
                                        </p:tgtEl>
                                        <p:attrNameLst>
                                          <p:attrName>ppt_x</p:attrName>
                                        </p:attrNameLst>
                                      </p:cBhvr>
                                      <p:tavLst>
                                        <p:tav tm="0">
                                          <p:val>
                                            <p:strVal val="0-#ppt_w/2"/>
                                          </p:val>
                                        </p:tav>
                                        <p:tav tm="100000">
                                          <p:val>
                                            <p:strVal val="#ppt_x"/>
                                          </p:val>
                                        </p:tav>
                                      </p:tavLst>
                                    </p:anim>
                                    <p:anim calcmode="lin" valueType="num">
                                      <p:cBhvr additive="base">
                                        <p:cTn id="8" dur="500" fill="hold"/>
                                        <p:tgtEl>
                                          <p:spTgt spid="80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04"/>
                                        </p:tgtEl>
                                        <p:attrNameLst>
                                          <p:attrName>style.visibility</p:attrName>
                                        </p:attrNameLst>
                                      </p:cBhvr>
                                      <p:to>
                                        <p:strVal val="visible"/>
                                      </p:to>
                                    </p:set>
                                    <p:anim calcmode="lin" valueType="num">
                                      <p:cBhvr additive="base">
                                        <p:cTn id="11" dur="500" fill="hold"/>
                                        <p:tgtEl>
                                          <p:spTgt spid="804"/>
                                        </p:tgtEl>
                                        <p:attrNameLst>
                                          <p:attrName>ppt_x</p:attrName>
                                        </p:attrNameLst>
                                      </p:cBhvr>
                                      <p:tavLst>
                                        <p:tav tm="0">
                                          <p:val>
                                            <p:strVal val="0-#ppt_w/2"/>
                                          </p:val>
                                        </p:tav>
                                        <p:tav tm="100000">
                                          <p:val>
                                            <p:strVal val="#ppt_x"/>
                                          </p:val>
                                        </p:tav>
                                      </p:tavLst>
                                    </p:anim>
                                    <p:anim calcmode="lin" valueType="num">
                                      <p:cBhvr additive="base">
                                        <p:cTn id="12" dur="500" fill="hold"/>
                                        <p:tgtEl>
                                          <p:spTgt spid="80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805"/>
                                        </p:tgtEl>
                                        <p:attrNameLst>
                                          <p:attrName>style.visibility</p:attrName>
                                        </p:attrNameLst>
                                      </p:cBhvr>
                                      <p:to>
                                        <p:strVal val="visible"/>
                                      </p:to>
                                    </p:set>
                                    <p:anim calcmode="lin" valueType="num">
                                      <p:cBhvr additive="base">
                                        <p:cTn id="15" dur="500" fill="hold"/>
                                        <p:tgtEl>
                                          <p:spTgt spid="805"/>
                                        </p:tgtEl>
                                        <p:attrNameLst>
                                          <p:attrName>ppt_x</p:attrName>
                                        </p:attrNameLst>
                                      </p:cBhvr>
                                      <p:tavLst>
                                        <p:tav tm="0">
                                          <p:val>
                                            <p:strVal val="0-#ppt_w/2"/>
                                          </p:val>
                                        </p:tav>
                                        <p:tav tm="100000">
                                          <p:val>
                                            <p:strVal val="#ppt_x"/>
                                          </p:val>
                                        </p:tav>
                                      </p:tavLst>
                                    </p:anim>
                                    <p:anim calcmode="lin" valueType="num">
                                      <p:cBhvr additive="base">
                                        <p:cTn id="16" dur="500" fill="hold"/>
                                        <p:tgtEl>
                                          <p:spTgt spid="80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806"/>
                                        </p:tgtEl>
                                        <p:attrNameLst>
                                          <p:attrName>style.visibility</p:attrName>
                                        </p:attrNameLst>
                                      </p:cBhvr>
                                      <p:to>
                                        <p:strVal val="visible"/>
                                      </p:to>
                                    </p:set>
                                    <p:anim calcmode="lin" valueType="num">
                                      <p:cBhvr additive="base">
                                        <p:cTn id="19" dur="2000" fill="hold"/>
                                        <p:tgtEl>
                                          <p:spTgt spid="806"/>
                                        </p:tgtEl>
                                        <p:attrNameLst>
                                          <p:attrName>ppt_x</p:attrName>
                                        </p:attrNameLst>
                                      </p:cBhvr>
                                      <p:tavLst>
                                        <p:tav tm="0">
                                          <p:val>
                                            <p:strVal val="0-#ppt_w/2"/>
                                          </p:val>
                                        </p:tav>
                                        <p:tav tm="100000">
                                          <p:val>
                                            <p:strVal val="#ppt_x"/>
                                          </p:val>
                                        </p:tav>
                                      </p:tavLst>
                                    </p:anim>
                                    <p:anim calcmode="lin" valueType="num">
                                      <p:cBhvr additive="base">
                                        <p:cTn id="20" dur="2000" fill="hold"/>
                                        <p:tgtEl>
                                          <p:spTgt spid="80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07"/>
                                        </p:tgtEl>
                                        <p:attrNameLst>
                                          <p:attrName>style.visibility</p:attrName>
                                        </p:attrNameLst>
                                      </p:cBhvr>
                                      <p:to>
                                        <p:strVal val="visible"/>
                                      </p:to>
                                    </p:set>
                                    <p:anim calcmode="lin" valueType="num">
                                      <p:cBhvr additive="base">
                                        <p:cTn id="23" dur="2000" fill="hold"/>
                                        <p:tgtEl>
                                          <p:spTgt spid="807"/>
                                        </p:tgtEl>
                                        <p:attrNameLst>
                                          <p:attrName>ppt_x</p:attrName>
                                        </p:attrNameLst>
                                      </p:cBhvr>
                                      <p:tavLst>
                                        <p:tav tm="0">
                                          <p:val>
                                            <p:strVal val="0-#ppt_w/2"/>
                                          </p:val>
                                        </p:tav>
                                        <p:tav tm="100000">
                                          <p:val>
                                            <p:strVal val="#ppt_x"/>
                                          </p:val>
                                        </p:tav>
                                      </p:tavLst>
                                    </p:anim>
                                    <p:anim calcmode="lin" valueType="num">
                                      <p:cBhvr additive="base">
                                        <p:cTn id="24" dur="2000" fill="hold"/>
                                        <p:tgtEl>
                                          <p:spTgt spid="80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808"/>
                                        </p:tgtEl>
                                        <p:attrNameLst>
                                          <p:attrName>style.visibility</p:attrName>
                                        </p:attrNameLst>
                                      </p:cBhvr>
                                      <p:to>
                                        <p:strVal val="visible"/>
                                      </p:to>
                                    </p:set>
                                    <p:anim calcmode="lin" valueType="num">
                                      <p:cBhvr additive="base">
                                        <p:cTn id="27" dur="2000" fill="hold"/>
                                        <p:tgtEl>
                                          <p:spTgt spid="808"/>
                                        </p:tgtEl>
                                        <p:attrNameLst>
                                          <p:attrName>ppt_x</p:attrName>
                                        </p:attrNameLst>
                                      </p:cBhvr>
                                      <p:tavLst>
                                        <p:tav tm="0">
                                          <p:val>
                                            <p:strVal val="0-#ppt_w/2"/>
                                          </p:val>
                                        </p:tav>
                                        <p:tav tm="100000">
                                          <p:val>
                                            <p:strVal val="#ppt_x"/>
                                          </p:val>
                                        </p:tav>
                                      </p:tavLst>
                                    </p:anim>
                                    <p:anim calcmode="lin" valueType="num">
                                      <p:cBhvr additive="base">
                                        <p:cTn id="28" dur="2000" fill="hold"/>
                                        <p:tgtEl>
                                          <p:spTgt spid="808"/>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809"/>
                                        </p:tgtEl>
                                        <p:attrNameLst>
                                          <p:attrName>style.visibility</p:attrName>
                                        </p:attrNameLst>
                                      </p:cBhvr>
                                      <p:to>
                                        <p:strVal val="visible"/>
                                      </p:to>
                                    </p:set>
                                    <p:anim calcmode="lin" valueType="num">
                                      <p:cBhvr additive="base">
                                        <p:cTn id="31" dur="500" fill="hold"/>
                                        <p:tgtEl>
                                          <p:spTgt spid="809"/>
                                        </p:tgtEl>
                                        <p:attrNameLst>
                                          <p:attrName>ppt_x</p:attrName>
                                        </p:attrNameLst>
                                      </p:cBhvr>
                                      <p:tavLst>
                                        <p:tav tm="0">
                                          <p:val>
                                            <p:strVal val="0-#ppt_w/2"/>
                                          </p:val>
                                        </p:tav>
                                        <p:tav tm="100000">
                                          <p:val>
                                            <p:strVal val="#ppt_x"/>
                                          </p:val>
                                        </p:tav>
                                      </p:tavLst>
                                    </p:anim>
                                    <p:anim calcmode="lin" valueType="num">
                                      <p:cBhvr additive="base">
                                        <p:cTn id="32" dur="500" fill="hold"/>
                                        <p:tgtEl>
                                          <p:spTgt spid="809"/>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0"/>
                                  </p:stCondLst>
                                  <p:childTnLst>
                                    <p:set>
                                      <p:cBhvr>
                                        <p:cTn id="34" dur="1" fill="hold">
                                          <p:stCondLst>
                                            <p:cond delay="0"/>
                                          </p:stCondLst>
                                        </p:cTn>
                                        <p:tgtEl>
                                          <p:spTgt spid="810"/>
                                        </p:tgtEl>
                                        <p:attrNameLst>
                                          <p:attrName>style.visibility</p:attrName>
                                        </p:attrNameLst>
                                      </p:cBhvr>
                                      <p:to>
                                        <p:strVal val="visible"/>
                                      </p:to>
                                    </p:set>
                                    <p:anim calcmode="lin" valueType="num">
                                      <p:cBhvr additive="base">
                                        <p:cTn id="35" dur="500" fill="hold"/>
                                        <p:tgtEl>
                                          <p:spTgt spid="810"/>
                                        </p:tgtEl>
                                        <p:attrNameLst>
                                          <p:attrName>ppt_x</p:attrName>
                                        </p:attrNameLst>
                                      </p:cBhvr>
                                      <p:tavLst>
                                        <p:tav tm="0">
                                          <p:val>
                                            <p:strVal val="0-#ppt_w/2"/>
                                          </p:val>
                                        </p:tav>
                                        <p:tav tm="100000">
                                          <p:val>
                                            <p:strVal val="#ppt_x"/>
                                          </p:val>
                                        </p:tav>
                                      </p:tavLst>
                                    </p:anim>
                                    <p:anim calcmode="lin" valueType="num">
                                      <p:cBhvr additive="base">
                                        <p:cTn id="36" dur="500" fill="hold"/>
                                        <p:tgtEl>
                                          <p:spTgt spid="810"/>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811"/>
                                        </p:tgtEl>
                                        <p:attrNameLst>
                                          <p:attrName>style.visibility</p:attrName>
                                        </p:attrNameLst>
                                      </p:cBhvr>
                                      <p:to>
                                        <p:strVal val="visible"/>
                                      </p:to>
                                    </p:set>
                                    <p:anim calcmode="lin" valueType="num">
                                      <p:cBhvr additive="base">
                                        <p:cTn id="39" dur="500" fill="hold"/>
                                        <p:tgtEl>
                                          <p:spTgt spid="811"/>
                                        </p:tgtEl>
                                        <p:attrNameLst>
                                          <p:attrName>ppt_x</p:attrName>
                                        </p:attrNameLst>
                                      </p:cBhvr>
                                      <p:tavLst>
                                        <p:tav tm="0">
                                          <p:val>
                                            <p:strVal val="0-#ppt_w/2"/>
                                          </p:val>
                                        </p:tav>
                                        <p:tav tm="100000">
                                          <p:val>
                                            <p:strVal val="#ppt_x"/>
                                          </p:val>
                                        </p:tav>
                                      </p:tavLst>
                                    </p:anim>
                                    <p:anim calcmode="lin" valueType="num">
                                      <p:cBhvr additive="base">
                                        <p:cTn id="40" dur="500" fill="hold"/>
                                        <p:tgtEl>
                                          <p:spTgt spid="811"/>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500"/>
                                  </p:stCondLst>
                                  <p:childTnLst>
                                    <p:set>
                                      <p:cBhvr>
                                        <p:cTn id="42" dur="1" fill="hold">
                                          <p:stCondLst>
                                            <p:cond delay="0"/>
                                          </p:stCondLst>
                                        </p:cTn>
                                        <p:tgtEl>
                                          <p:spTgt spid="812"/>
                                        </p:tgtEl>
                                        <p:attrNameLst>
                                          <p:attrName>style.visibility</p:attrName>
                                        </p:attrNameLst>
                                      </p:cBhvr>
                                      <p:to>
                                        <p:strVal val="visible"/>
                                      </p:to>
                                    </p:set>
                                    <p:anim calcmode="lin" valueType="num">
                                      <p:cBhvr additive="base">
                                        <p:cTn id="43" dur="1250" fill="hold"/>
                                        <p:tgtEl>
                                          <p:spTgt spid="812"/>
                                        </p:tgtEl>
                                        <p:attrNameLst>
                                          <p:attrName>ppt_x</p:attrName>
                                        </p:attrNameLst>
                                      </p:cBhvr>
                                      <p:tavLst>
                                        <p:tav tm="0">
                                          <p:val>
                                            <p:strVal val="0-#ppt_w/2"/>
                                          </p:val>
                                        </p:tav>
                                        <p:tav tm="100000">
                                          <p:val>
                                            <p:strVal val="#ppt_x"/>
                                          </p:val>
                                        </p:tav>
                                      </p:tavLst>
                                    </p:anim>
                                    <p:anim calcmode="lin" valueType="num">
                                      <p:cBhvr additive="base">
                                        <p:cTn id="44" dur="1250" fill="hold"/>
                                        <p:tgtEl>
                                          <p:spTgt spid="8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500"/>
                                  </p:stCondLst>
                                  <p:childTnLst>
                                    <p:set>
                                      <p:cBhvr>
                                        <p:cTn id="46" dur="1" fill="hold">
                                          <p:stCondLst>
                                            <p:cond delay="0"/>
                                          </p:stCondLst>
                                        </p:cTn>
                                        <p:tgtEl>
                                          <p:spTgt spid="813"/>
                                        </p:tgtEl>
                                        <p:attrNameLst>
                                          <p:attrName>style.visibility</p:attrName>
                                        </p:attrNameLst>
                                      </p:cBhvr>
                                      <p:to>
                                        <p:strVal val="visible"/>
                                      </p:to>
                                    </p:set>
                                    <p:anim calcmode="lin" valueType="num">
                                      <p:cBhvr additive="base">
                                        <p:cTn id="47" dur="1250" fill="hold"/>
                                        <p:tgtEl>
                                          <p:spTgt spid="813"/>
                                        </p:tgtEl>
                                        <p:attrNameLst>
                                          <p:attrName>ppt_x</p:attrName>
                                        </p:attrNameLst>
                                      </p:cBhvr>
                                      <p:tavLst>
                                        <p:tav tm="0">
                                          <p:val>
                                            <p:strVal val="0-#ppt_w/2"/>
                                          </p:val>
                                        </p:tav>
                                        <p:tav tm="100000">
                                          <p:val>
                                            <p:strVal val="#ppt_x"/>
                                          </p:val>
                                        </p:tav>
                                      </p:tavLst>
                                    </p:anim>
                                    <p:anim calcmode="lin" valueType="num">
                                      <p:cBhvr additive="base">
                                        <p:cTn id="48" dur="1250" fill="hold"/>
                                        <p:tgtEl>
                                          <p:spTgt spid="813"/>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500"/>
                                  </p:stCondLst>
                                  <p:childTnLst>
                                    <p:set>
                                      <p:cBhvr>
                                        <p:cTn id="50" dur="1" fill="hold">
                                          <p:stCondLst>
                                            <p:cond delay="0"/>
                                          </p:stCondLst>
                                        </p:cTn>
                                        <p:tgtEl>
                                          <p:spTgt spid="814"/>
                                        </p:tgtEl>
                                        <p:attrNameLst>
                                          <p:attrName>style.visibility</p:attrName>
                                        </p:attrNameLst>
                                      </p:cBhvr>
                                      <p:to>
                                        <p:strVal val="visible"/>
                                      </p:to>
                                    </p:set>
                                    <p:anim calcmode="lin" valueType="num">
                                      <p:cBhvr additive="base">
                                        <p:cTn id="51" dur="1250" fill="hold"/>
                                        <p:tgtEl>
                                          <p:spTgt spid="814"/>
                                        </p:tgtEl>
                                        <p:attrNameLst>
                                          <p:attrName>ppt_x</p:attrName>
                                        </p:attrNameLst>
                                      </p:cBhvr>
                                      <p:tavLst>
                                        <p:tav tm="0">
                                          <p:val>
                                            <p:strVal val="0-#ppt_w/2"/>
                                          </p:val>
                                        </p:tav>
                                        <p:tav tm="100000">
                                          <p:val>
                                            <p:strVal val="#ppt_x"/>
                                          </p:val>
                                        </p:tav>
                                      </p:tavLst>
                                    </p:anim>
                                    <p:anim calcmode="lin" valueType="num">
                                      <p:cBhvr additive="base">
                                        <p:cTn id="52" dur="1250" fill="hold"/>
                                        <p:tgtEl>
                                          <p:spTgt spid="814"/>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500"/>
                                  </p:stCondLst>
                                  <p:childTnLst>
                                    <p:set>
                                      <p:cBhvr>
                                        <p:cTn id="54" dur="1" fill="hold">
                                          <p:stCondLst>
                                            <p:cond delay="0"/>
                                          </p:stCondLst>
                                        </p:cTn>
                                        <p:tgtEl>
                                          <p:spTgt spid="815"/>
                                        </p:tgtEl>
                                        <p:attrNameLst>
                                          <p:attrName>style.visibility</p:attrName>
                                        </p:attrNameLst>
                                      </p:cBhvr>
                                      <p:to>
                                        <p:strVal val="visible"/>
                                      </p:to>
                                    </p:set>
                                    <p:anim calcmode="lin" valueType="num">
                                      <p:cBhvr additive="base">
                                        <p:cTn id="55" dur="1250" fill="hold"/>
                                        <p:tgtEl>
                                          <p:spTgt spid="815"/>
                                        </p:tgtEl>
                                        <p:attrNameLst>
                                          <p:attrName>ppt_x</p:attrName>
                                        </p:attrNameLst>
                                      </p:cBhvr>
                                      <p:tavLst>
                                        <p:tav tm="0">
                                          <p:val>
                                            <p:strVal val="0-#ppt_w/2"/>
                                          </p:val>
                                        </p:tav>
                                        <p:tav tm="100000">
                                          <p:val>
                                            <p:strVal val="#ppt_x"/>
                                          </p:val>
                                        </p:tav>
                                      </p:tavLst>
                                    </p:anim>
                                    <p:anim calcmode="lin" valueType="num">
                                      <p:cBhvr additive="base">
                                        <p:cTn id="56" dur="1250" fill="hold"/>
                                        <p:tgtEl>
                                          <p:spTgt spid="815"/>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500"/>
                                  </p:stCondLst>
                                  <p:childTnLst>
                                    <p:set>
                                      <p:cBhvr>
                                        <p:cTn id="58" dur="1" fill="hold">
                                          <p:stCondLst>
                                            <p:cond delay="0"/>
                                          </p:stCondLst>
                                        </p:cTn>
                                        <p:tgtEl>
                                          <p:spTgt spid="816"/>
                                        </p:tgtEl>
                                        <p:attrNameLst>
                                          <p:attrName>style.visibility</p:attrName>
                                        </p:attrNameLst>
                                      </p:cBhvr>
                                      <p:to>
                                        <p:strVal val="visible"/>
                                      </p:to>
                                    </p:set>
                                    <p:anim calcmode="lin" valueType="num">
                                      <p:cBhvr additive="base">
                                        <p:cTn id="59" dur="1250" fill="hold"/>
                                        <p:tgtEl>
                                          <p:spTgt spid="816"/>
                                        </p:tgtEl>
                                        <p:attrNameLst>
                                          <p:attrName>ppt_x</p:attrName>
                                        </p:attrNameLst>
                                      </p:cBhvr>
                                      <p:tavLst>
                                        <p:tav tm="0">
                                          <p:val>
                                            <p:strVal val="0-#ppt_w/2"/>
                                          </p:val>
                                        </p:tav>
                                        <p:tav tm="100000">
                                          <p:val>
                                            <p:strVal val="#ppt_x"/>
                                          </p:val>
                                        </p:tav>
                                      </p:tavLst>
                                    </p:anim>
                                    <p:anim calcmode="lin" valueType="num">
                                      <p:cBhvr additive="base">
                                        <p:cTn id="60" dur="1250" fill="hold"/>
                                        <p:tgtEl>
                                          <p:spTgt spid="816"/>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817"/>
                                        </p:tgtEl>
                                        <p:attrNameLst>
                                          <p:attrName>style.visibility</p:attrName>
                                        </p:attrNameLst>
                                      </p:cBhvr>
                                      <p:to>
                                        <p:strVal val="visible"/>
                                      </p:to>
                                    </p:set>
                                    <p:anim calcmode="lin" valueType="num">
                                      <p:cBhvr additive="base">
                                        <p:cTn id="63" dur="500" fill="hold"/>
                                        <p:tgtEl>
                                          <p:spTgt spid="817"/>
                                        </p:tgtEl>
                                        <p:attrNameLst>
                                          <p:attrName>ppt_x</p:attrName>
                                        </p:attrNameLst>
                                      </p:cBhvr>
                                      <p:tavLst>
                                        <p:tav tm="0">
                                          <p:val>
                                            <p:strVal val="0-#ppt_w/2"/>
                                          </p:val>
                                        </p:tav>
                                        <p:tav tm="100000">
                                          <p:val>
                                            <p:strVal val="#ppt_x"/>
                                          </p:val>
                                        </p:tav>
                                      </p:tavLst>
                                    </p:anim>
                                    <p:anim calcmode="lin" valueType="num">
                                      <p:cBhvr additive="base">
                                        <p:cTn id="64" dur="500" fill="hold"/>
                                        <p:tgtEl>
                                          <p:spTgt spid="817"/>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818"/>
                                        </p:tgtEl>
                                        <p:attrNameLst>
                                          <p:attrName>style.visibility</p:attrName>
                                        </p:attrNameLst>
                                      </p:cBhvr>
                                      <p:to>
                                        <p:strVal val="visible"/>
                                      </p:to>
                                    </p:set>
                                    <p:anim calcmode="lin" valueType="num">
                                      <p:cBhvr additive="base">
                                        <p:cTn id="67" dur="500" fill="hold"/>
                                        <p:tgtEl>
                                          <p:spTgt spid="818"/>
                                        </p:tgtEl>
                                        <p:attrNameLst>
                                          <p:attrName>ppt_x</p:attrName>
                                        </p:attrNameLst>
                                      </p:cBhvr>
                                      <p:tavLst>
                                        <p:tav tm="0">
                                          <p:val>
                                            <p:strVal val="0-#ppt_w/2"/>
                                          </p:val>
                                        </p:tav>
                                        <p:tav tm="100000">
                                          <p:val>
                                            <p:strVal val="#ppt_x"/>
                                          </p:val>
                                        </p:tav>
                                      </p:tavLst>
                                    </p:anim>
                                    <p:anim calcmode="lin" valueType="num">
                                      <p:cBhvr additive="base">
                                        <p:cTn id="68" dur="500" fill="hold"/>
                                        <p:tgtEl>
                                          <p:spTgt spid="818"/>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0"/>
                                  </p:stCondLst>
                                  <p:childTnLst>
                                    <p:set>
                                      <p:cBhvr>
                                        <p:cTn id="70" dur="1" fill="hold">
                                          <p:stCondLst>
                                            <p:cond delay="0"/>
                                          </p:stCondLst>
                                        </p:cTn>
                                        <p:tgtEl>
                                          <p:spTgt spid="853"/>
                                        </p:tgtEl>
                                        <p:attrNameLst>
                                          <p:attrName>style.visibility</p:attrName>
                                        </p:attrNameLst>
                                      </p:cBhvr>
                                      <p:to>
                                        <p:strVal val="visible"/>
                                      </p:to>
                                    </p:set>
                                    <p:anim calcmode="lin" valueType="num">
                                      <p:cBhvr additive="base">
                                        <p:cTn id="71" dur="500" fill="hold"/>
                                        <p:tgtEl>
                                          <p:spTgt spid="853"/>
                                        </p:tgtEl>
                                        <p:attrNameLst>
                                          <p:attrName>ppt_x</p:attrName>
                                        </p:attrNameLst>
                                      </p:cBhvr>
                                      <p:tavLst>
                                        <p:tav tm="0">
                                          <p:val>
                                            <p:strVal val="0-#ppt_w/2"/>
                                          </p:val>
                                        </p:tav>
                                        <p:tav tm="100000">
                                          <p:val>
                                            <p:strVal val="#ppt_x"/>
                                          </p:val>
                                        </p:tav>
                                      </p:tavLst>
                                    </p:anim>
                                    <p:anim calcmode="lin" valueType="num">
                                      <p:cBhvr additive="base">
                                        <p:cTn id="72" dur="500" fill="hold"/>
                                        <p:tgtEl>
                                          <p:spTgt spid="853"/>
                                        </p:tgtEl>
                                        <p:attrNameLst>
                                          <p:attrName>ppt_y</p:attrName>
                                        </p:attrNameLst>
                                      </p:cBhvr>
                                      <p:tavLst>
                                        <p:tav tm="0">
                                          <p:val>
                                            <p:strVal val="#ppt_y"/>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854"/>
                                        </p:tgtEl>
                                        <p:attrNameLst>
                                          <p:attrName>style.visibility</p:attrName>
                                        </p:attrNameLst>
                                      </p:cBhvr>
                                      <p:to>
                                        <p:strVal val="visible"/>
                                      </p:to>
                                    </p:set>
                                    <p:anim calcmode="lin" valueType="num">
                                      <p:cBhvr additive="base">
                                        <p:cTn id="75" dur="500" fill="hold"/>
                                        <p:tgtEl>
                                          <p:spTgt spid="854"/>
                                        </p:tgtEl>
                                        <p:attrNameLst>
                                          <p:attrName>ppt_x</p:attrName>
                                        </p:attrNameLst>
                                      </p:cBhvr>
                                      <p:tavLst>
                                        <p:tav tm="0">
                                          <p:val>
                                            <p:strVal val="0-#ppt_w/2"/>
                                          </p:val>
                                        </p:tav>
                                        <p:tav tm="100000">
                                          <p:val>
                                            <p:strVal val="#ppt_x"/>
                                          </p:val>
                                        </p:tav>
                                      </p:tavLst>
                                    </p:anim>
                                    <p:anim calcmode="lin" valueType="num">
                                      <p:cBhvr additive="base">
                                        <p:cTn id="76" dur="500" fill="hold"/>
                                        <p:tgtEl>
                                          <p:spTgt spid="854"/>
                                        </p:tgtEl>
                                        <p:attrNameLst>
                                          <p:attrName>ppt_y</p:attrName>
                                        </p:attrNameLst>
                                      </p:cBhvr>
                                      <p:tavLst>
                                        <p:tav tm="0">
                                          <p:val>
                                            <p:strVal val="#ppt_y"/>
                                          </p:val>
                                        </p:tav>
                                        <p:tav tm="100000">
                                          <p:val>
                                            <p:strVal val="#ppt_y"/>
                                          </p:val>
                                        </p:tav>
                                      </p:tavLst>
                                    </p:anim>
                                  </p:childTnLst>
                                </p:cTn>
                              </p:par>
                              <p:par>
                                <p:cTn id="77" presetID="2" presetClass="entr" presetSubtype="8" decel="100000" fill="hold" grpId="0" nodeType="withEffect">
                                  <p:stCondLst>
                                    <p:cond delay="0"/>
                                  </p:stCondLst>
                                  <p:childTnLst>
                                    <p:set>
                                      <p:cBhvr>
                                        <p:cTn id="78" dur="1" fill="hold">
                                          <p:stCondLst>
                                            <p:cond delay="0"/>
                                          </p:stCondLst>
                                        </p:cTn>
                                        <p:tgtEl>
                                          <p:spTgt spid="855"/>
                                        </p:tgtEl>
                                        <p:attrNameLst>
                                          <p:attrName>style.visibility</p:attrName>
                                        </p:attrNameLst>
                                      </p:cBhvr>
                                      <p:to>
                                        <p:strVal val="visible"/>
                                      </p:to>
                                    </p:set>
                                    <p:anim calcmode="lin" valueType="num">
                                      <p:cBhvr additive="base">
                                        <p:cTn id="79" dur="500" fill="hold"/>
                                        <p:tgtEl>
                                          <p:spTgt spid="855"/>
                                        </p:tgtEl>
                                        <p:attrNameLst>
                                          <p:attrName>ppt_x</p:attrName>
                                        </p:attrNameLst>
                                      </p:cBhvr>
                                      <p:tavLst>
                                        <p:tav tm="0">
                                          <p:val>
                                            <p:strVal val="0-#ppt_w/2"/>
                                          </p:val>
                                        </p:tav>
                                        <p:tav tm="100000">
                                          <p:val>
                                            <p:strVal val="#ppt_x"/>
                                          </p:val>
                                        </p:tav>
                                      </p:tavLst>
                                    </p:anim>
                                    <p:anim calcmode="lin" valueType="num">
                                      <p:cBhvr additive="base">
                                        <p:cTn id="80" dur="500" fill="hold"/>
                                        <p:tgtEl>
                                          <p:spTgt spid="855"/>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750"/>
                                  </p:stCondLst>
                                  <p:childTnLst>
                                    <p:set>
                                      <p:cBhvr>
                                        <p:cTn id="82" dur="1" fill="hold">
                                          <p:stCondLst>
                                            <p:cond delay="0"/>
                                          </p:stCondLst>
                                        </p:cTn>
                                        <p:tgtEl>
                                          <p:spTgt spid="856"/>
                                        </p:tgtEl>
                                        <p:attrNameLst>
                                          <p:attrName>style.visibility</p:attrName>
                                        </p:attrNameLst>
                                      </p:cBhvr>
                                      <p:to>
                                        <p:strVal val="visible"/>
                                      </p:to>
                                    </p:set>
                                    <p:anim calcmode="lin" valueType="num">
                                      <p:cBhvr additive="base">
                                        <p:cTn id="83" dur="500" fill="hold"/>
                                        <p:tgtEl>
                                          <p:spTgt spid="856"/>
                                        </p:tgtEl>
                                        <p:attrNameLst>
                                          <p:attrName>ppt_x</p:attrName>
                                        </p:attrNameLst>
                                      </p:cBhvr>
                                      <p:tavLst>
                                        <p:tav tm="0">
                                          <p:val>
                                            <p:strVal val="0-#ppt_w/2"/>
                                          </p:val>
                                        </p:tav>
                                        <p:tav tm="100000">
                                          <p:val>
                                            <p:strVal val="#ppt_x"/>
                                          </p:val>
                                        </p:tav>
                                      </p:tavLst>
                                    </p:anim>
                                    <p:anim calcmode="lin" valueType="num">
                                      <p:cBhvr additive="base">
                                        <p:cTn id="84" dur="500" fill="hold"/>
                                        <p:tgtEl>
                                          <p:spTgt spid="856"/>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750"/>
                                  </p:stCondLst>
                                  <p:childTnLst>
                                    <p:set>
                                      <p:cBhvr>
                                        <p:cTn id="86" dur="1" fill="hold">
                                          <p:stCondLst>
                                            <p:cond delay="0"/>
                                          </p:stCondLst>
                                        </p:cTn>
                                        <p:tgtEl>
                                          <p:spTgt spid="857"/>
                                        </p:tgtEl>
                                        <p:attrNameLst>
                                          <p:attrName>style.visibility</p:attrName>
                                        </p:attrNameLst>
                                      </p:cBhvr>
                                      <p:to>
                                        <p:strVal val="visible"/>
                                      </p:to>
                                    </p:set>
                                    <p:anim calcmode="lin" valueType="num">
                                      <p:cBhvr additive="base">
                                        <p:cTn id="87" dur="500" fill="hold"/>
                                        <p:tgtEl>
                                          <p:spTgt spid="857"/>
                                        </p:tgtEl>
                                        <p:attrNameLst>
                                          <p:attrName>ppt_x</p:attrName>
                                        </p:attrNameLst>
                                      </p:cBhvr>
                                      <p:tavLst>
                                        <p:tav tm="0">
                                          <p:val>
                                            <p:strVal val="0-#ppt_w/2"/>
                                          </p:val>
                                        </p:tav>
                                        <p:tav tm="100000">
                                          <p:val>
                                            <p:strVal val="#ppt_x"/>
                                          </p:val>
                                        </p:tav>
                                      </p:tavLst>
                                    </p:anim>
                                    <p:anim calcmode="lin" valueType="num">
                                      <p:cBhvr additive="base">
                                        <p:cTn id="88" dur="500" fill="hold"/>
                                        <p:tgtEl>
                                          <p:spTgt spid="857"/>
                                        </p:tgtEl>
                                        <p:attrNameLst>
                                          <p:attrName>ppt_y</p:attrName>
                                        </p:attrNameLst>
                                      </p:cBhvr>
                                      <p:tavLst>
                                        <p:tav tm="0">
                                          <p:val>
                                            <p:strVal val="#ppt_y"/>
                                          </p:val>
                                        </p:tav>
                                        <p:tav tm="100000">
                                          <p:val>
                                            <p:strVal val="#ppt_y"/>
                                          </p:val>
                                        </p:tav>
                                      </p:tavLst>
                                    </p:anim>
                                  </p:childTnLst>
                                </p:cTn>
                              </p:par>
                              <p:par>
                                <p:cTn id="89" presetID="2" presetClass="entr" presetSubtype="8" decel="100000" fill="hold" grpId="0" nodeType="withEffect">
                                  <p:stCondLst>
                                    <p:cond delay="750"/>
                                  </p:stCondLst>
                                  <p:childTnLst>
                                    <p:set>
                                      <p:cBhvr>
                                        <p:cTn id="90" dur="1" fill="hold">
                                          <p:stCondLst>
                                            <p:cond delay="0"/>
                                          </p:stCondLst>
                                        </p:cTn>
                                        <p:tgtEl>
                                          <p:spTgt spid="858"/>
                                        </p:tgtEl>
                                        <p:attrNameLst>
                                          <p:attrName>style.visibility</p:attrName>
                                        </p:attrNameLst>
                                      </p:cBhvr>
                                      <p:to>
                                        <p:strVal val="visible"/>
                                      </p:to>
                                    </p:set>
                                    <p:anim calcmode="lin" valueType="num">
                                      <p:cBhvr additive="base">
                                        <p:cTn id="91" dur="500" fill="hold"/>
                                        <p:tgtEl>
                                          <p:spTgt spid="858"/>
                                        </p:tgtEl>
                                        <p:attrNameLst>
                                          <p:attrName>ppt_x</p:attrName>
                                        </p:attrNameLst>
                                      </p:cBhvr>
                                      <p:tavLst>
                                        <p:tav tm="0">
                                          <p:val>
                                            <p:strVal val="0-#ppt_w/2"/>
                                          </p:val>
                                        </p:tav>
                                        <p:tav tm="100000">
                                          <p:val>
                                            <p:strVal val="#ppt_x"/>
                                          </p:val>
                                        </p:tav>
                                      </p:tavLst>
                                    </p:anim>
                                    <p:anim calcmode="lin" valueType="num">
                                      <p:cBhvr additive="base">
                                        <p:cTn id="92" dur="500" fill="hold"/>
                                        <p:tgtEl>
                                          <p:spTgt spid="858"/>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750"/>
                                  </p:stCondLst>
                                  <p:childTnLst>
                                    <p:set>
                                      <p:cBhvr>
                                        <p:cTn id="94" dur="1" fill="hold">
                                          <p:stCondLst>
                                            <p:cond delay="0"/>
                                          </p:stCondLst>
                                        </p:cTn>
                                        <p:tgtEl>
                                          <p:spTgt spid="842"/>
                                        </p:tgtEl>
                                        <p:attrNameLst>
                                          <p:attrName>style.visibility</p:attrName>
                                        </p:attrNameLst>
                                      </p:cBhvr>
                                      <p:to>
                                        <p:strVal val="visible"/>
                                      </p:to>
                                    </p:set>
                                    <p:anim calcmode="lin" valueType="num">
                                      <p:cBhvr additive="base">
                                        <p:cTn id="95" dur="500" fill="hold"/>
                                        <p:tgtEl>
                                          <p:spTgt spid="842"/>
                                        </p:tgtEl>
                                        <p:attrNameLst>
                                          <p:attrName>ppt_x</p:attrName>
                                        </p:attrNameLst>
                                      </p:cBhvr>
                                      <p:tavLst>
                                        <p:tav tm="0">
                                          <p:val>
                                            <p:strVal val="0-#ppt_w/2"/>
                                          </p:val>
                                        </p:tav>
                                        <p:tav tm="100000">
                                          <p:val>
                                            <p:strVal val="#ppt_x"/>
                                          </p:val>
                                        </p:tav>
                                      </p:tavLst>
                                    </p:anim>
                                    <p:anim calcmode="lin" valueType="num">
                                      <p:cBhvr additive="base">
                                        <p:cTn id="96" dur="500" fill="hold"/>
                                        <p:tgtEl>
                                          <p:spTgt spid="842"/>
                                        </p:tgtEl>
                                        <p:attrNameLst>
                                          <p:attrName>ppt_y</p:attrName>
                                        </p:attrNameLst>
                                      </p:cBhvr>
                                      <p:tavLst>
                                        <p:tav tm="0">
                                          <p:val>
                                            <p:strVal val="#ppt_y"/>
                                          </p:val>
                                        </p:tav>
                                        <p:tav tm="100000">
                                          <p:val>
                                            <p:strVal val="#ppt_y"/>
                                          </p:val>
                                        </p:tav>
                                      </p:tavLst>
                                    </p:anim>
                                  </p:childTnLst>
                                </p:cTn>
                              </p:par>
                              <p:par>
                                <p:cTn id="97" presetID="2" presetClass="entr" presetSubtype="8" decel="100000" fill="hold" grpId="0" nodeType="withEffect">
                                  <p:stCondLst>
                                    <p:cond delay="750"/>
                                  </p:stCondLst>
                                  <p:childTnLst>
                                    <p:set>
                                      <p:cBhvr>
                                        <p:cTn id="98" dur="1" fill="hold">
                                          <p:stCondLst>
                                            <p:cond delay="0"/>
                                          </p:stCondLst>
                                        </p:cTn>
                                        <p:tgtEl>
                                          <p:spTgt spid="843"/>
                                        </p:tgtEl>
                                        <p:attrNameLst>
                                          <p:attrName>style.visibility</p:attrName>
                                        </p:attrNameLst>
                                      </p:cBhvr>
                                      <p:to>
                                        <p:strVal val="visible"/>
                                      </p:to>
                                    </p:set>
                                    <p:anim calcmode="lin" valueType="num">
                                      <p:cBhvr additive="base">
                                        <p:cTn id="99" dur="500" fill="hold"/>
                                        <p:tgtEl>
                                          <p:spTgt spid="843"/>
                                        </p:tgtEl>
                                        <p:attrNameLst>
                                          <p:attrName>ppt_x</p:attrName>
                                        </p:attrNameLst>
                                      </p:cBhvr>
                                      <p:tavLst>
                                        <p:tav tm="0">
                                          <p:val>
                                            <p:strVal val="0-#ppt_w/2"/>
                                          </p:val>
                                        </p:tav>
                                        <p:tav tm="100000">
                                          <p:val>
                                            <p:strVal val="#ppt_x"/>
                                          </p:val>
                                        </p:tav>
                                      </p:tavLst>
                                    </p:anim>
                                    <p:anim calcmode="lin" valueType="num">
                                      <p:cBhvr additive="base">
                                        <p:cTn id="100" dur="500" fill="hold"/>
                                        <p:tgtEl>
                                          <p:spTgt spid="843"/>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750"/>
                                  </p:stCondLst>
                                  <p:childTnLst>
                                    <p:set>
                                      <p:cBhvr>
                                        <p:cTn id="102" dur="1" fill="hold">
                                          <p:stCondLst>
                                            <p:cond delay="0"/>
                                          </p:stCondLst>
                                        </p:cTn>
                                        <p:tgtEl>
                                          <p:spTgt spid="844"/>
                                        </p:tgtEl>
                                        <p:attrNameLst>
                                          <p:attrName>style.visibility</p:attrName>
                                        </p:attrNameLst>
                                      </p:cBhvr>
                                      <p:to>
                                        <p:strVal val="visible"/>
                                      </p:to>
                                    </p:set>
                                    <p:anim calcmode="lin" valueType="num">
                                      <p:cBhvr additive="base">
                                        <p:cTn id="103" dur="500" fill="hold"/>
                                        <p:tgtEl>
                                          <p:spTgt spid="844"/>
                                        </p:tgtEl>
                                        <p:attrNameLst>
                                          <p:attrName>ppt_x</p:attrName>
                                        </p:attrNameLst>
                                      </p:cBhvr>
                                      <p:tavLst>
                                        <p:tav tm="0">
                                          <p:val>
                                            <p:strVal val="0-#ppt_w/2"/>
                                          </p:val>
                                        </p:tav>
                                        <p:tav tm="100000">
                                          <p:val>
                                            <p:strVal val="#ppt_x"/>
                                          </p:val>
                                        </p:tav>
                                      </p:tavLst>
                                    </p:anim>
                                    <p:anim calcmode="lin" valueType="num">
                                      <p:cBhvr additive="base">
                                        <p:cTn id="104" dur="500" fill="hold"/>
                                        <p:tgtEl>
                                          <p:spTgt spid="844"/>
                                        </p:tgtEl>
                                        <p:attrNameLst>
                                          <p:attrName>ppt_y</p:attrName>
                                        </p:attrNameLst>
                                      </p:cBhvr>
                                      <p:tavLst>
                                        <p:tav tm="0">
                                          <p:val>
                                            <p:strVal val="#ppt_y"/>
                                          </p:val>
                                        </p:tav>
                                        <p:tav tm="100000">
                                          <p:val>
                                            <p:strVal val="#ppt_y"/>
                                          </p:val>
                                        </p:tav>
                                      </p:tavLst>
                                    </p:anim>
                                  </p:childTnLst>
                                </p:cTn>
                              </p:par>
                              <p:par>
                                <p:cTn id="105" presetID="2" presetClass="entr" presetSubtype="8" decel="100000" fill="hold" grpId="0" nodeType="withEffect">
                                  <p:stCondLst>
                                    <p:cond delay="0"/>
                                  </p:stCondLst>
                                  <p:childTnLst>
                                    <p:set>
                                      <p:cBhvr>
                                        <p:cTn id="106" dur="1" fill="hold">
                                          <p:stCondLst>
                                            <p:cond delay="0"/>
                                          </p:stCondLst>
                                        </p:cTn>
                                        <p:tgtEl>
                                          <p:spTgt spid="845"/>
                                        </p:tgtEl>
                                        <p:attrNameLst>
                                          <p:attrName>style.visibility</p:attrName>
                                        </p:attrNameLst>
                                      </p:cBhvr>
                                      <p:to>
                                        <p:strVal val="visible"/>
                                      </p:to>
                                    </p:set>
                                    <p:anim calcmode="lin" valueType="num">
                                      <p:cBhvr additive="base">
                                        <p:cTn id="107" dur="500" fill="hold"/>
                                        <p:tgtEl>
                                          <p:spTgt spid="845"/>
                                        </p:tgtEl>
                                        <p:attrNameLst>
                                          <p:attrName>ppt_x</p:attrName>
                                        </p:attrNameLst>
                                      </p:cBhvr>
                                      <p:tavLst>
                                        <p:tav tm="0">
                                          <p:val>
                                            <p:strVal val="0-#ppt_w/2"/>
                                          </p:val>
                                        </p:tav>
                                        <p:tav tm="100000">
                                          <p:val>
                                            <p:strVal val="#ppt_x"/>
                                          </p:val>
                                        </p:tav>
                                      </p:tavLst>
                                    </p:anim>
                                    <p:anim calcmode="lin" valueType="num">
                                      <p:cBhvr additive="base">
                                        <p:cTn id="108" dur="500" fill="hold"/>
                                        <p:tgtEl>
                                          <p:spTgt spid="845"/>
                                        </p:tgtEl>
                                        <p:attrNameLst>
                                          <p:attrName>ppt_y</p:attrName>
                                        </p:attrNameLst>
                                      </p:cBhvr>
                                      <p:tavLst>
                                        <p:tav tm="0">
                                          <p:val>
                                            <p:strVal val="#ppt_y"/>
                                          </p:val>
                                        </p:tav>
                                        <p:tav tm="100000">
                                          <p:val>
                                            <p:strVal val="#ppt_y"/>
                                          </p:val>
                                        </p:tav>
                                      </p:tavLst>
                                    </p:anim>
                                  </p:childTnLst>
                                </p:cTn>
                              </p:par>
                              <p:par>
                                <p:cTn id="109" presetID="2" presetClass="entr" presetSubtype="8" decel="100000" fill="hold" grpId="0" nodeType="withEffect">
                                  <p:stCondLst>
                                    <p:cond delay="0"/>
                                  </p:stCondLst>
                                  <p:childTnLst>
                                    <p:set>
                                      <p:cBhvr>
                                        <p:cTn id="110" dur="1" fill="hold">
                                          <p:stCondLst>
                                            <p:cond delay="0"/>
                                          </p:stCondLst>
                                        </p:cTn>
                                        <p:tgtEl>
                                          <p:spTgt spid="846"/>
                                        </p:tgtEl>
                                        <p:attrNameLst>
                                          <p:attrName>style.visibility</p:attrName>
                                        </p:attrNameLst>
                                      </p:cBhvr>
                                      <p:to>
                                        <p:strVal val="visible"/>
                                      </p:to>
                                    </p:set>
                                    <p:anim calcmode="lin" valueType="num">
                                      <p:cBhvr additive="base">
                                        <p:cTn id="111" dur="500" fill="hold"/>
                                        <p:tgtEl>
                                          <p:spTgt spid="846"/>
                                        </p:tgtEl>
                                        <p:attrNameLst>
                                          <p:attrName>ppt_x</p:attrName>
                                        </p:attrNameLst>
                                      </p:cBhvr>
                                      <p:tavLst>
                                        <p:tav tm="0">
                                          <p:val>
                                            <p:strVal val="0-#ppt_w/2"/>
                                          </p:val>
                                        </p:tav>
                                        <p:tav tm="100000">
                                          <p:val>
                                            <p:strVal val="#ppt_x"/>
                                          </p:val>
                                        </p:tav>
                                      </p:tavLst>
                                    </p:anim>
                                    <p:anim calcmode="lin" valueType="num">
                                      <p:cBhvr additive="base">
                                        <p:cTn id="112" dur="500" fill="hold"/>
                                        <p:tgtEl>
                                          <p:spTgt spid="846"/>
                                        </p:tgtEl>
                                        <p:attrNameLst>
                                          <p:attrName>ppt_y</p:attrName>
                                        </p:attrNameLst>
                                      </p:cBhvr>
                                      <p:tavLst>
                                        <p:tav tm="0">
                                          <p:val>
                                            <p:strVal val="#ppt_y"/>
                                          </p:val>
                                        </p:tav>
                                        <p:tav tm="100000">
                                          <p:val>
                                            <p:strVal val="#ppt_y"/>
                                          </p:val>
                                        </p:tav>
                                      </p:tavLst>
                                    </p:anim>
                                  </p:childTnLst>
                                </p:cTn>
                              </p:par>
                              <p:par>
                                <p:cTn id="113" presetID="2" presetClass="entr" presetSubtype="8" decel="100000" fill="hold" grpId="0" nodeType="withEffect">
                                  <p:stCondLst>
                                    <p:cond delay="0"/>
                                  </p:stCondLst>
                                  <p:childTnLst>
                                    <p:set>
                                      <p:cBhvr>
                                        <p:cTn id="114" dur="1" fill="hold">
                                          <p:stCondLst>
                                            <p:cond delay="0"/>
                                          </p:stCondLst>
                                        </p:cTn>
                                        <p:tgtEl>
                                          <p:spTgt spid="847"/>
                                        </p:tgtEl>
                                        <p:attrNameLst>
                                          <p:attrName>style.visibility</p:attrName>
                                        </p:attrNameLst>
                                      </p:cBhvr>
                                      <p:to>
                                        <p:strVal val="visible"/>
                                      </p:to>
                                    </p:set>
                                    <p:anim calcmode="lin" valueType="num">
                                      <p:cBhvr additive="base">
                                        <p:cTn id="115" dur="1000" fill="hold"/>
                                        <p:tgtEl>
                                          <p:spTgt spid="847"/>
                                        </p:tgtEl>
                                        <p:attrNameLst>
                                          <p:attrName>ppt_x</p:attrName>
                                        </p:attrNameLst>
                                      </p:cBhvr>
                                      <p:tavLst>
                                        <p:tav tm="0">
                                          <p:val>
                                            <p:strVal val="0-#ppt_w/2"/>
                                          </p:val>
                                        </p:tav>
                                        <p:tav tm="100000">
                                          <p:val>
                                            <p:strVal val="#ppt_x"/>
                                          </p:val>
                                        </p:tav>
                                      </p:tavLst>
                                    </p:anim>
                                    <p:anim calcmode="lin" valueType="num">
                                      <p:cBhvr additive="base">
                                        <p:cTn id="116" dur="1000" fill="hold"/>
                                        <p:tgtEl>
                                          <p:spTgt spid="847"/>
                                        </p:tgtEl>
                                        <p:attrNameLst>
                                          <p:attrName>ppt_y</p:attrName>
                                        </p:attrNameLst>
                                      </p:cBhvr>
                                      <p:tavLst>
                                        <p:tav tm="0">
                                          <p:val>
                                            <p:strVal val="#ppt_y"/>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848"/>
                                        </p:tgtEl>
                                        <p:attrNameLst>
                                          <p:attrName>style.visibility</p:attrName>
                                        </p:attrNameLst>
                                      </p:cBhvr>
                                      <p:to>
                                        <p:strVal val="visible"/>
                                      </p:to>
                                    </p:set>
                                    <p:anim calcmode="lin" valueType="num">
                                      <p:cBhvr additive="base">
                                        <p:cTn id="119" dur="1000" fill="hold"/>
                                        <p:tgtEl>
                                          <p:spTgt spid="848"/>
                                        </p:tgtEl>
                                        <p:attrNameLst>
                                          <p:attrName>ppt_x</p:attrName>
                                        </p:attrNameLst>
                                      </p:cBhvr>
                                      <p:tavLst>
                                        <p:tav tm="0">
                                          <p:val>
                                            <p:strVal val="0-#ppt_w/2"/>
                                          </p:val>
                                        </p:tav>
                                        <p:tav tm="100000">
                                          <p:val>
                                            <p:strVal val="#ppt_x"/>
                                          </p:val>
                                        </p:tav>
                                      </p:tavLst>
                                    </p:anim>
                                    <p:anim calcmode="lin" valueType="num">
                                      <p:cBhvr additive="base">
                                        <p:cTn id="120" dur="1000" fill="hold"/>
                                        <p:tgtEl>
                                          <p:spTgt spid="848"/>
                                        </p:tgtEl>
                                        <p:attrNameLst>
                                          <p:attrName>ppt_y</p:attrName>
                                        </p:attrNameLst>
                                      </p:cBhvr>
                                      <p:tavLst>
                                        <p:tav tm="0">
                                          <p:val>
                                            <p:strVal val="#ppt_y"/>
                                          </p:val>
                                        </p:tav>
                                        <p:tav tm="100000">
                                          <p:val>
                                            <p:strVal val="#ppt_y"/>
                                          </p:val>
                                        </p:tav>
                                      </p:tavLst>
                                    </p:anim>
                                  </p:childTnLst>
                                </p:cTn>
                              </p:par>
                              <p:par>
                                <p:cTn id="121" presetID="2" presetClass="entr" presetSubtype="8" decel="100000" fill="hold" grpId="0" nodeType="withEffect">
                                  <p:stCondLst>
                                    <p:cond delay="0"/>
                                  </p:stCondLst>
                                  <p:childTnLst>
                                    <p:set>
                                      <p:cBhvr>
                                        <p:cTn id="122" dur="1" fill="hold">
                                          <p:stCondLst>
                                            <p:cond delay="0"/>
                                          </p:stCondLst>
                                        </p:cTn>
                                        <p:tgtEl>
                                          <p:spTgt spid="849"/>
                                        </p:tgtEl>
                                        <p:attrNameLst>
                                          <p:attrName>style.visibility</p:attrName>
                                        </p:attrNameLst>
                                      </p:cBhvr>
                                      <p:to>
                                        <p:strVal val="visible"/>
                                      </p:to>
                                    </p:set>
                                    <p:anim calcmode="lin" valueType="num">
                                      <p:cBhvr additive="base">
                                        <p:cTn id="123" dur="1000" fill="hold"/>
                                        <p:tgtEl>
                                          <p:spTgt spid="849"/>
                                        </p:tgtEl>
                                        <p:attrNameLst>
                                          <p:attrName>ppt_x</p:attrName>
                                        </p:attrNameLst>
                                      </p:cBhvr>
                                      <p:tavLst>
                                        <p:tav tm="0">
                                          <p:val>
                                            <p:strVal val="0-#ppt_w/2"/>
                                          </p:val>
                                        </p:tav>
                                        <p:tav tm="100000">
                                          <p:val>
                                            <p:strVal val="#ppt_x"/>
                                          </p:val>
                                        </p:tav>
                                      </p:tavLst>
                                    </p:anim>
                                    <p:anim calcmode="lin" valueType="num">
                                      <p:cBhvr additive="base">
                                        <p:cTn id="124" dur="1000" fill="hold"/>
                                        <p:tgtEl>
                                          <p:spTgt spid="849"/>
                                        </p:tgtEl>
                                        <p:attrNameLst>
                                          <p:attrName>ppt_y</p:attrName>
                                        </p:attrNameLst>
                                      </p:cBhvr>
                                      <p:tavLst>
                                        <p:tav tm="0">
                                          <p:val>
                                            <p:strVal val="#ppt_y"/>
                                          </p:val>
                                        </p:tav>
                                        <p:tav tm="100000">
                                          <p:val>
                                            <p:strVal val="#ppt_y"/>
                                          </p:val>
                                        </p:tav>
                                      </p:tavLst>
                                    </p:anim>
                                  </p:childTnLst>
                                </p:cTn>
                              </p:par>
                              <p:par>
                                <p:cTn id="125" presetID="2" presetClass="entr" presetSubtype="8" decel="100000" fill="hold" grpId="0" nodeType="withEffect">
                                  <p:stCondLst>
                                    <p:cond delay="0"/>
                                  </p:stCondLst>
                                  <p:childTnLst>
                                    <p:set>
                                      <p:cBhvr>
                                        <p:cTn id="126" dur="1" fill="hold">
                                          <p:stCondLst>
                                            <p:cond delay="0"/>
                                          </p:stCondLst>
                                        </p:cTn>
                                        <p:tgtEl>
                                          <p:spTgt spid="850"/>
                                        </p:tgtEl>
                                        <p:attrNameLst>
                                          <p:attrName>style.visibility</p:attrName>
                                        </p:attrNameLst>
                                      </p:cBhvr>
                                      <p:to>
                                        <p:strVal val="visible"/>
                                      </p:to>
                                    </p:set>
                                    <p:anim calcmode="lin" valueType="num">
                                      <p:cBhvr additive="base">
                                        <p:cTn id="127" dur="1000" fill="hold"/>
                                        <p:tgtEl>
                                          <p:spTgt spid="850"/>
                                        </p:tgtEl>
                                        <p:attrNameLst>
                                          <p:attrName>ppt_x</p:attrName>
                                        </p:attrNameLst>
                                      </p:cBhvr>
                                      <p:tavLst>
                                        <p:tav tm="0">
                                          <p:val>
                                            <p:strVal val="0-#ppt_w/2"/>
                                          </p:val>
                                        </p:tav>
                                        <p:tav tm="100000">
                                          <p:val>
                                            <p:strVal val="#ppt_x"/>
                                          </p:val>
                                        </p:tav>
                                      </p:tavLst>
                                    </p:anim>
                                    <p:anim calcmode="lin" valueType="num">
                                      <p:cBhvr additive="base">
                                        <p:cTn id="128" dur="1000" fill="hold"/>
                                        <p:tgtEl>
                                          <p:spTgt spid="850"/>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0"/>
                                  </p:stCondLst>
                                  <p:childTnLst>
                                    <p:set>
                                      <p:cBhvr>
                                        <p:cTn id="130" dur="1" fill="hold">
                                          <p:stCondLst>
                                            <p:cond delay="0"/>
                                          </p:stCondLst>
                                        </p:cTn>
                                        <p:tgtEl>
                                          <p:spTgt spid="851"/>
                                        </p:tgtEl>
                                        <p:attrNameLst>
                                          <p:attrName>style.visibility</p:attrName>
                                        </p:attrNameLst>
                                      </p:cBhvr>
                                      <p:to>
                                        <p:strVal val="visible"/>
                                      </p:to>
                                    </p:set>
                                    <p:anim calcmode="lin" valueType="num">
                                      <p:cBhvr additive="base">
                                        <p:cTn id="131" dur="1000" fill="hold"/>
                                        <p:tgtEl>
                                          <p:spTgt spid="851"/>
                                        </p:tgtEl>
                                        <p:attrNameLst>
                                          <p:attrName>ppt_x</p:attrName>
                                        </p:attrNameLst>
                                      </p:cBhvr>
                                      <p:tavLst>
                                        <p:tav tm="0">
                                          <p:val>
                                            <p:strVal val="0-#ppt_w/2"/>
                                          </p:val>
                                        </p:tav>
                                        <p:tav tm="100000">
                                          <p:val>
                                            <p:strVal val="#ppt_x"/>
                                          </p:val>
                                        </p:tav>
                                      </p:tavLst>
                                    </p:anim>
                                    <p:anim calcmode="lin" valueType="num">
                                      <p:cBhvr additive="base">
                                        <p:cTn id="132" dur="1000" fill="hold"/>
                                        <p:tgtEl>
                                          <p:spTgt spid="851"/>
                                        </p:tgtEl>
                                        <p:attrNameLst>
                                          <p:attrName>ppt_y</p:attrName>
                                        </p:attrNameLst>
                                      </p:cBhvr>
                                      <p:tavLst>
                                        <p:tav tm="0">
                                          <p:val>
                                            <p:strVal val="#ppt_y"/>
                                          </p:val>
                                        </p:tav>
                                        <p:tav tm="100000">
                                          <p:val>
                                            <p:strVal val="#ppt_y"/>
                                          </p:val>
                                        </p:tav>
                                      </p:tavLst>
                                    </p:anim>
                                  </p:childTnLst>
                                </p:cTn>
                              </p:par>
                              <p:par>
                                <p:cTn id="133" presetID="2" presetClass="entr" presetSubtype="8" decel="100000" fill="hold" grpId="0" nodeType="withEffect">
                                  <p:stCondLst>
                                    <p:cond delay="0"/>
                                  </p:stCondLst>
                                  <p:childTnLst>
                                    <p:set>
                                      <p:cBhvr>
                                        <p:cTn id="134" dur="1" fill="hold">
                                          <p:stCondLst>
                                            <p:cond delay="0"/>
                                          </p:stCondLst>
                                        </p:cTn>
                                        <p:tgtEl>
                                          <p:spTgt spid="852"/>
                                        </p:tgtEl>
                                        <p:attrNameLst>
                                          <p:attrName>style.visibility</p:attrName>
                                        </p:attrNameLst>
                                      </p:cBhvr>
                                      <p:to>
                                        <p:strVal val="visible"/>
                                      </p:to>
                                    </p:set>
                                    <p:anim calcmode="lin" valueType="num">
                                      <p:cBhvr additive="base">
                                        <p:cTn id="135" dur="1000" fill="hold"/>
                                        <p:tgtEl>
                                          <p:spTgt spid="852"/>
                                        </p:tgtEl>
                                        <p:attrNameLst>
                                          <p:attrName>ppt_x</p:attrName>
                                        </p:attrNameLst>
                                      </p:cBhvr>
                                      <p:tavLst>
                                        <p:tav tm="0">
                                          <p:val>
                                            <p:strVal val="0-#ppt_w/2"/>
                                          </p:val>
                                        </p:tav>
                                        <p:tav tm="100000">
                                          <p:val>
                                            <p:strVal val="#ppt_x"/>
                                          </p:val>
                                        </p:tav>
                                      </p:tavLst>
                                    </p:anim>
                                    <p:anim calcmode="lin" valueType="num">
                                      <p:cBhvr additive="base">
                                        <p:cTn id="136" dur="1000" fill="hold"/>
                                        <p:tgtEl>
                                          <p:spTgt spid="852"/>
                                        </p:tgtEl>
                                        <p:attrNameLst>
                                          <p:attrName>ppt_y</p:attrName>
                                        </p:attrNameLst>
                                      </p:cBhvr>
                                      <p:tavLst>
                                        <p:tav tm="0">
                                          <p:val>
                                            <p:strVal val="#ppt_y"/>
                                          </p:val>
                                        </p:tav>
                                        <p:tav tm="100000">
                                          <p:val>
                                            <p:strVal val="#ppt_y"/>
                                          </p:val>
                                        </p:tav>
                                      </p:tavLst>
                                    </p:anim>
                                  </p:childTnLst>
                                </p:cTn>
                              </p:par>
                              <p:par>
                                <p:cTn id="137" presetID="2" presetClass="entr" presetSubtype="8" decel="100000" fill="hold" grpId="0" nodeType="withEffect">
                                  <p:stCondLst>
                                    <p:cond delay="0"/>
                                  </p:stCondLst>
                                  <p:childTnLst>
                                    <p:set>
                                      <p:cBhvr>
                                        <p:cTn id="138" dur="1" fill="hold">
                                          <p:stCondLst>
                                            <p:cond delay="0"/>
                                          </p:stCondLst>
                                        </p:cTn>
                                        <p:tgtEl>
                                          <p:spTgt spid="838"/>
                                        </p:tgtEl>
                                        <p:attrNameLst>
                                          <p:attrName>style.visibility</p:attrName>
                                        </p:attrNameLst>
                                      </p:cBhvr>
                                      <p:to>
                                        <p:strVal val="visible"/>
                                      </p:to>
                                    </p:set>
                                    <p:anim calcmode="lin" valueType="num">
                                      <p:cBhvr additive="base">
                                        <p:cTn id="139" dur="1000" fill="hold"/>
                                        <p:tgtEl>
                                          <p:spTgt spid="838"/>
                                        </p:tgtEl>
                                        <p:attrNameLst>
                                          <p:attrName>ppt_x</p:attrName>
                                        </p:attrNameLst>
                                      </p:cBhvr>
                                      <p:tavLst>
                                        <p:tav tm="0">
                                          <p:val>
                                            <p:strVal val="0-#ppt_w/2"/>
                                          </p:val>
                                        </p:tav>
                                        <p:tav tm="100000">
                                          <p:val>
                                            <p:strVal val="#ppt_x"/>
                                          </p:val>
                                        </p:tav>
                                      </p:tavLst>
                                    </p:anim>
                                    <p:anim calcmode="lin" valueType="num">
                                      <p:cBhvr additive="base">
                                        <p:cTn id="140" dur="1000" fill="hold"/>
                                        <p:tgtEl>
                                          <p:spTgt spid="838"/>
                                        </p:tgtEl>
                                        <p:attrNameLst>
                                          <p:attrName>ppt_y</p:attrName>
                                        </p:attrNameLst>
                                      </p:cBhvr>
                                      <p:tavLst>
                                        <p:tav tm="0">
                                          <p:val>
                                            <p:strVal val="#ppt_y"/>
                                          </p:val>
                                        </p:tav>
                                        <p:tav tm="100000">
                                          <p:val>
                                            <p:strVal val="#ppt_y"/>
                                          </p:val>
                                        </p:tav>
                                      </p:tavLst>
                                    </p:anim>
                                  </p:childTnLst>
                                </p:cTn>
                              </p:par>
                              <p:par>
                                <p:cTn id="141" presetID="2" presetClass="entr" presetSubtype="8" decel="100000" fill="hold" grpId="0" nodeType="withEffect">
                                  <p:stCondLst>
                                    <p:cond delay="0"/>
                                  </p:stCondLst>
                                  <p:childTnLst>
                                    <p:set>
                                      <p:cBhvr>
                                        <p:cTn id="142" dur="1" fill="hold">
                                          <p:stCondLst>
                                            <p:cond delay="0"/>
                                          </p:stCondLst>
                                        </p:cTn>
                                        <p:tgtEl>
                                          <p:spTgt spid="839"/>
                                        </p:tgtEl>
                                        <p:attrNameLst>
                                          <p:attrName>style.visibility</p:attrName>
                                        </p:attrNameLst>
                                      </p:cBhvr>
                                      <p:to>
                                        <p:strVal val="visible"/>
                                      </p:to>
                                    </p:set>
                                    <p:anim calcmode="lin" valueType="num">
                                      <p:cBhvr additive="base">
                                        <p:cTn id="143" dur="1000" fill="hold"/>
                                        <p:tgtEl>
                                          <p:spTgt spid="839"/>
                                        </p:tgtEl>
                                        <p:attrNameLst>
                                          <p:attrName>ppt_x</p:attrName>
                                        </p:attrNameLst>
                                      </p:cBhvr>
                                      <p:tavLst>
                                        <p:tav tm="0">
                                          <p:val>
                                            <p:strVal val="0-#ppt_w/2"/>
                                          </p:val>
                                        </p:tav>
                                        <p:tav tm="100000">
                                          <p:val>
                                            <p:strVal val="#ppt_x"/>
                                          </p:val>
                                        </p:tav>
                                      </p:tavLst>
                                    </p:anim>
                                    <p:anim calcmode="lin" valueType="num">
                                      <p:cBhvr additive="base">
                                        <p:cTn id="144" dur="1000" fill="hold"/>
                                        <p:tgtEl>
                                          <p:spTgt spid="839"/>
                                        </p:tgtEl>
                                        <p:attrNameLst>
                                          <p:attrName>ppt_y</p:attrName>
                                        </p:attrNameLst>
                                      </p:cBhvr>
                                      <p:tavLst>
                                        <p:tav tm="0">
                                          <p:val>
                                            <p:strVal val="#ppt_y"/>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840"/>
                                        </p:tgtEl>
                                        <p:attrNameLst>
                                          <p:attrName>style.visibility</p:attrName>
                                        </p:attrNameLst>
                                      </p:cBhvr>
                                      <p:to>
                                        <p:strVal val="visible"/>
                                      </p:to>
                                    </p:set>
                                    <p:anim calcmode="lin" valueType="num">
                                      <p:cBhvr additive="base">
                                        <p:cTn id="147" dur="1000" fill="hold"/>
                                        <p:tgtEl>
                                          <p:spTgt spid="840"/>
                                        </p:tgtEl>
                                        <p:attrNameLst>
                                          <p:attrName>ppt_x</p:attrName>
                                        </p:attrNameLst>
                                      </p:cBhvr>
                                      <p:tavLst>
                                        <p:tav tm="0">
                                          <p:val>
                                            <p:strVal val="0-#ppt_w/2"/>
                                          </p:val>
                                        </p:tav>
                                        <p:tav tm="100000">
                                          <p:val>
                                            <p:strVal val="#ppt_x"/>
                                          </p:val>
                                        </p:tav>
                                      </p:tavLst>
                                    </p:anim>
                                    <p:anim calcmode="lin" valueType="num">
                                      <p:cBhvr additive="base">
                                        <p:cTn id="148" dur="1000" fill="hold"/>
                                        <p:tgtEl>
                                          <p:spTgt spid="840"/>
                                        </p:tgtEl>
                                        <p:attrNameLst>
                                          <p:attrName>ppt_y</p:attrName>
                                        </p:attrNameLst>
                                      </p:cBhvr>
                                      <p:tavLst>
                                        <p:tav tm="0">
                                          <p:val>
                                            <p:strVal val="#ppt_y"/>
                                          </p:val>
                                        </p:tav>
                                        <p:tav tm="100000">
                                          <p:val>
                                            <p:strVal val="#ppt_y"/>
                                          </p:val>
                                        </p:tav>
                                      </p:tavLst>
                                    </p:anim>
                                  </p:childTnLst>
                                </p:cTn>
                              </p:par>
                              <p:par>
                                <p:cTn id="149" presetID="2" presetClass="entr" presetSubtype="8" decel="100000" fill="hold" grpId="0" nodeType="withEffect">
                                  <p:stCondLst>
                                    <p:cond delay="0"/>
                                  </p:stCondLst>
                                  <p:childTnLst>
                                    <p:set>
                                      <p:cBhvr>
                                        <p:cTn id="150" dur="1" fill="hold">
                                          <p:stCondLst>
                                            <p:cond delay="0"/>
                                          </p:stCondLst>
                                        </p:cTn>
                                        <p:tgtEl>
                                          <p:spTgt spid="841"/>
                                        </p:tgtEl>
                                        <p:attrNameLst>
                                          <p:attrName>style.visibility</p:attrName>
                                        </p:attrNameLst>
                                      </p:cBhvr>
                                      <p:to>
                                        <p:strVal val="visible"/>
                                      </p:to>
                                    </p:set>
                                    <p:anim calcmode="lin" valueType="num">
                                      <p:cBhvr additive="base">
                                        <p:cTn id="151" dur="500" fill="hold"/>
                                        <p:tgtEl>
                                          <p:spTgt spid="841"/>
                                        </p:tgtEl>
                                        <p:attrNameLst>
                                          <p:attrName>ppt_x</p:attrName>
                                        </p:attrNameLst>
                                      </p:cBhvr>
                                      <p:tavLst>
                                        <p:tav tm="0">
                                          <p:val>
                                            <p:strVal val="0-#ppt_w/2"/>
                                          </p:val>
                                        </p:tav>
                                        <p:tav tm="100000">
                                          <p:val>
                                            <p:strVal val="#ppt_x"/>
                                          </p:val>
                                        </p:tav>
                                      </p:tavLst>
                                    </p:anim>
                                    <p:anim calcmode="lin" valueType="num">
                                      <p:cBhvr additive="base">
                                        <p:cTn id="152" dur="500" fill="hold"/>
                                        <p:tgtEl>
                                          <p:spTgt spid="841"/>
                                        </p:tgtEl>
                                        <p:attrNameLst>
                                          <p:attrName>ppt_y</p:attrName>
                                        </p:attrNameLst>
                                      </p:cBhvr>
                                      <p:tavLst>
                                        <p:tav tm="0">
                                          <p:val>
                                            <p:strVal val="#ppt_y"/>
                                          </p:val>
                                        </p:tav>
                                        <p:tav tm="100000">
                                          <p:val>
                                            <p:strVal val="#ppt_y"/>
                                          </p:val>
                                        </p:tav>
                                      </p:tavLst>
                                    </p:anim>
                                  </p:childTnLst>
                                </p:cTn>
                              </p:par>
                              <p:par>
                                <p:cTn id="153" presetID="2" presetClass="entr" presetSubtype="8" decel="100000" fill="hold" grpId="0" nodeType="withEffect">
                                  <p:stCondLst>
                                    <p:cond delay="0"/>
                                  </p:stCondLst>
                                  <p:childTnLst>
                                    <p:set>
                                      <p:cBhvr>
                                        <p:cTn id="154" dur="1" fill="hold">
                                          <p:stCondLst>
                                            <p:cond delay="0"/>
                                          </p:stCondLst>
                                        </p:cTn>
                                        <p:tgtEl>
                                          <p:spTgt spid="822"/>
                                        </p:tgtEl>
                                        <p:attrNameLst>
                                          <p:attrName>style.visibility</p:attrName>
                                        </p:attrNameLst>
                                      </p:cBhvr>
                                      <p:to>
                                        <p:strVal val="visible"/>
                                      </p:to>
                                    </p:set>
                                    <p:anim calcmode="lin" valueType="num">
                                      <p:cBhvr additive="base">
                                        <p:cTn id="155" dur="500" fill="hold"/>
                                        <p:tgtEl>
                                          <p:spTgt spid="822"/>
                                        </p:tgtEl>
                                        <p:attrNameLst>
                                          <p:attrName>ppt_x</p:attrName>
                                        </p:attrNameLst>
                                      </p:cBhvr>
                                      <p:tavLst>
                                        <p:tav tm="0">
                                          <p:val>
                                            <p:strVal val="0-#ppt_w/2"/>
                                          </p:val>
                                        </p:tav>
                                        <p:tav tm="100000">
                                          <p:val>
                                            <p:strVal val="#ppt_x"/>
                                          </p:val>
                                        </p:tav>
                                      </p:tavLst>
                                    </p:anim>
                                    <p:anim calcmode="lin" valueType="num">
                                      <p:cBhvr additive="base">
                                        <p:cTn id="156" dur="500" fill="hold"/>
                                        <p:tgtEl>
                                          <p:spTgt spid="822"/>
                                        </p:tgtEl>
                                        <p:attrNameLst>
                                          <p:attrName>ppt_y</p:attrName>
                                        </p:attrNameLst>
                                      </p:cBhvr>
                                      <p:tavLst>
                                        <p:tav tm="0">
                                          <p:val>
                                            <p:strVal val="#ppt_y"/>
                                          </p:val>
                                        </p:tav>
                                        <p:tav tm="100000">
                                          <p:val>
                                            <p:strVal val="#ppt_y"/>
                                          </p:val>
                                        </p:tav>
                                      </p:tavLst>
                                    </p:anim>
                                  </p:childTnLst>
                                </p:cTn>
                              </p:par>
                              <p:par>
                                <p:cTn id="157" presetID="2" presetClass="entr" presetSubtype="8" decel="100000" fill="hold" grpId="0" nodeType="withEffect">
                                  <p:stCondLst>
                                    <p:cond delay="0"/>
                                  </p:stCondLst>
                                  <p:childTnLst>
                                    <p:set>
                                      <p:cBhvr>
                                        <p:cTn id="158" dur="1" fill="hold">
                                          <p:stCondLst>
                                            <p:cond delay="0"/>
                                          </p:stCondLst>
                                        </p:cTn>
                                        <p:tgtEl>
                                          <p:spTgt spid="823"/>
                                        </p:tgtEl>
                                        <p:attrNameLst>
                                          <p:attrName>style.visibility</p:attrName>
                                        </p:attrNameLst>
                                      </p:cBhvr>
                                      <p:to>
                                        <p:strVal val="visible"/>
                                      </p:to>
                                    </p:set>
                                    <p:anim calcmode="lin" valueType="num">
                                      <p:cBhvr additive="base">
                                        <p:cTn id="159" dur="500" fill="hold"/>
                                        <p:tgtEl>
                                          <p:spTgt spid="823"/>
                                        </p:tgtEl>
                                        <p:attrNameLst>
                                          <p:attrName>ppt_x</p:attrName>
                                        </p:attrNameLst>
                                      </p:cBhvr>
                                      <p:tavLst>
                                        <p:tav tm="0">
                                          <p:val>
                                            <p:strVal val="0-#ppt_w/2"/>
                                          </p:val>
                                        </p:tav>
                                        <p:tav tm="100000">
                                          <p:val>
                                            <p:strVal val="#ppt_x"/>
                                          </p:val>
                                        </p:tav>
                                      </p:tavLst>
                                    </p:anim>
                                    <p:anim calcmode="lin" valueType="num">
                                      <p:cBhvr additive="base">
                                        <p:cTn id="160" dur="500" fill="hold"/>
                                        <p:tgtEl>
                                          <p:spTgt spid="823"/>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childTnLst>
                                    <p:set>
                                      <p:cBhvr>
                                        <p:cTn id="162" dur="1" fill="hold">
                                          <p:stCondLst>
                                            <p:cond delay="0"/>
                                          </p:stCondLst>
                                        </p:cTn>
                                        <p:tgtEl>
                                          <p:spTgt spid="825"/>
                                        </p:tgtEl>
                                        <p:attrNameLst>
                                          <p:attrName>style.visibility</p:attrName>
                                        </p:attrNameLst>
                                      </p:cBhvr>
                                      <p:to>
                                        <p:strVal val="visible"/>
                                      </p:to>
                                    </p:set>
                                    <p:anim calcmode="lin" valueType="num">
                                      <p:cBhvr additive="base">
                                        <p:cTn id="163" dur="500" fill="hold"/>
                                        <p:tgtEl>
                                          <p:spTgt spid="825"/>
                                        </p:tgtEl>
                                        <p:attrNameLst>
                                          <p:attrName>ppt_x</p:attrName>
                                        </p:attrNameLst>
                                      </p:cBhvr>
                                      <p:tavLst>
                                        <p:tav tm="0">
                                          <p:val>
                                            <p:strVal val="0-#ppt_w/2"/>
                                          </p:val>
                                        </p:tav>
                                        <p:tav tm="100000">
                                          <p:val>
                                            <p:strVal val="#ppt_x"/>
                                          </p:val>
                                        </p:tav>
                                      </p:tavLst>
                                    </p:anim>
                                    <p:anim calcmode="lin" valueType="num">
                                      <p:cBhvr additive="base">
                                        <p:cTn id="164" dur="500" fill="hold"/>
                                        <p:tgtEl>
                                          <p:spTgt spid="825"/>
                                        </p:tgtEl>
                                        <p:attrNameLst>
                                          <p:attrName>ppt_y</p:attrName>
                                        </p:attrNameLst>
                                      </p:cBhvr>
                                      <p:tavLst>
                                        <p:tav tm="0">
                                          <p:val>
                                            <p:strVal val="#ppt_y"/>
                                          </p:val>
                                        </p:tav>
                                        <p:tav tm="100000">
                                          <p:val>
                                            <p:strVal val="#ppt_y"/>
                                          </p:val>
                                        </p:tav>
                                      </p:tavLst>
                                    </p:anim>
                                  </p:childTnLst>
                                </p:cTn>
                              </p:par>
                              <p:par>
                                <p:cTn id="165" presetID="2" presetClass="entr" presetSubtype="8" decel="100000" fill="hold" grpId="0" nodeType="withEffect">
                                  <p:stCondLst>
                                    <p:cond delay="0"/>
                                  </p:stCondLst>
                                  <p:childTnLst>
                                    <p:set>
                                      <p:cBhvr>
                                        <p:cTn id="166" dur="1" fill="hold">
                                          <p:stCondLst>
                                            <p:cond delay="0"/>
                                          </p:stCondLst>
                                        </p:cTn>
                                        <p:tgtEl>
                                          <p:spTgt spid="826"/>
                                        </p:tgtEl>
                                        <p:attrNameLst>
                                          <p:attrName>style.visibility</p:attrName>
                                        </p:attrNameLst>
                                      </p:cBhvr>
                                      <p:to>
                                        <p:strVal val="visible"/>
                                      </p:to>
                                    </p:set>
                                    <p:anim calcmode="lin" valueType="num">
                                      <p:cBhvr additive="base">
                                        <p:cTn id="167" dur="500" fill="hold"/>
                                        <p:tgtEl>
                                          <p:spTgt spid="826"/>
                                        </p:tgtEl>
                                        <p:attrNameLst>
                                          <p:attrName>ppt_x</p:attrName>
                                        </p:attrNameLst>
                                      </p:cBhvr>
                                      <p:tavLst>
                                        <p:tav tm="0">
                                          <p:val>
                                            <p:strVal val="0-#ppt_w/2"/>
                                          </p:val>
                                        </p:tav>
                                        <p:tav tm="100000">
                                          <p:val>
                                            <p:strVal val="#ppt_x"/>
                                          </p:val>
                                        </p:tav>
                                      </p:tavLst>
                                    </p:anim>
                                    <p:anim calcmode="lin" valueType="num">
                                      <p:cBhvr additive="base">
                                        <p:cTn id="168" dur="500" fill="hold"/>
                                        <p:tgtEl>
                                          <p:spTgt spid="826"/>
                                        </p:tgtEl>
                                        <p:attrNameLst>
                                          <p:attrName>ppt_y</p:attrName>
                                        </p:attrNameLst>
                                      </p:cBhvr>
                                      <p:tavLst>
                                        <p:tav tm="0">
                                          <p:val>
                                            <p:strVal val="#ppt_y"/>
                                          </p:val>
                                        </p:tav>
                                        <p:tav tm="100000">
                                          <p:val>
                                            <p:strVal val="#ppt_y"/>
                                          </p:val>
                                        </p:tav>
                                      </p:tavLst>
                                    </p:anim>
                                  </p:childTnLst>
                                </p:cTn>
                              </p:par>
                              <p:par>
                                <p:cTn id="169" presetID="2" presetClass="entr" presetSubtype="8" decel="100000" fill="hold" grpId="0" nodeType="withEffect">
                                  <p:stCondLst>
                                    <p:cond delay="250"/>
                                  </p:stCondLst>
                                  <p:childTnLst>
                                    <p:set>
                                      <p:cBhvr>
                                        <p:cTn id="170" dur="1" fill="hold">
                                          <p:stCondLst>
                                            <p:cond delay="0"/>
                                          </p:stCondLst>
                                        </p:cTn>
                                        <p:tgtEl>
                                          <p:spTgt spid="827"/>
                                        </p:tgtEl>
                                        <p:attrNameLst>
                                          <p:attrName>style.visibility</p:attrName>
                                        </p:attrNameLst>
                                      </p:cBhvr>
                                      <p:to>
                                        <p:strVal val="visible"/>
                                      </p:to>
                                    </p:set>
                                    <p:anim calcmode="lin" valueType="num">
                                      <p:cBhvr additive="base">
                                        <p:cTn id="171" dur="250" fill="hold"/>
                                        <p:tgtEl>
                                          <p:spTgt spid="827"/>
                                        </p:tgtEl>
                                        <p:attrNameLst>
                                          <p:attrName>ppt_x</p:attrName>
                                        </p:attrNameLst>
                                      </p:cBhvr>
                                      <p:tavLst>
                                        <p:tav tm="0">
                                          <p:val>
                                            <p:strVal val="0-#ppt_w/2"/>
                                          </p:val>
                                        </p:tav>
                                        <p:tav tm="100000">
                                          <p:val>
                                            <p:strVal val="#ppt_x"/>
                                          </p:val>
                                        </p:tav>
                                      </p:tavLst>
                                    </p:anim>
                                    <p:anim calcmode="lin" valueType="num">
                                      <p:cBhvr additive="base">
                                        <p:cTn id="172" dur="250" fill="hold"/>
                                        <p:tgtEl>
                                          <p:spTgt spid="827"/>
                                        </p:tgtEl>
                                        <p:attrNameLst>
                                          <p:attrName>ppt_y</p:attrName>
                                        </p:attrNameLst>
                                      </p:cBhvr>
                                      <p:tavLst>
                                        <p:tav tm="0">
                                          <p:val>
                                            <p:strVal val="#ppt_y"/>
                                          </p:val>
                                        </p:tav>
                                        <p:tav tm="100000">
                                          <p:val>
                                            <p:strVal val="#ppt_y"/>
                                          </p:val>
                                        </p:tav>
                                      </p:tavLst>
                                    </p:anim>
                                  </p:childTnLst>
                                </p:cTn>
                              </p:par>
                              <p:par>
                                <p:cTn id="173" presetID="2" presetClass="entr" presetSubtype="8" decel="100000" fill="hold" grpId="0" nodeType="withEffect">
                                  <p:stCondLst>
                                    <p:cond delay="250"/>
                                  </p:stCondLst>
                                  <p:childTnLst>
                                    <p:set>
                                      <p:cBhvr>
                                        <p:cTn id="174" dur="1" fill="hold">
                                          <p:stCondLst>
                                            <p:cond delay="0"/>
                                          </p:stCondLst>
                                        </p:cTn>
                                        <p:tgtEl>
                                          <p:spTgt spid="828"/>
                                        </p:tgtEl>
                                        <p:attrNameLst>
                                          <p:attrName>style.visibility</p:attrName>
                                        </p:attrNameLst>
                                      </p:cBhvr>
                                      <p:to>
                                        <p:strVal val="visible"/>
                                      </p:to>
                                    </p:set>
                                    <p:anim calcmode="lin" valueType="num">
                                      <p:cBhvr additive="base">
                                        <p:cTn id="175" dur="250" fill="hold"/>
                                        <p:tgtEl>
                                          <p:spTgt spid="828"/>
                                        </p:tgtEl>
                                        <p:attrNameLst>
                                          <p:attrName>ppt_x</p:attrName>
                                        </p:attrNameLst>
                                      </p:cBhvr>
                                      <p:tavLst>
                                        <p:tav tm="0">
                                          <p:val>
                                            <p:strVal val="0-#ppt_w/2"/>
                                          </p:val>
                                        </p:tav>
                                        <p:tav tm="100000">
                                          <p:val>
                                            <p:strVal val="#ppt_x"/>
                                          </p:val>
                                        </p:tav>
                                      </p:tavLst>
                                    </p:anim>
                                    <p:anim calcmode="lin" valueType="num">
                                      <p:cBhvr additive="base">
                                        <p:cTn id="176" dur="250" fill="hold"/>
                                        <p:tgtEl>
                                          <p:spTgt spid="828"/>
                                        </p:tgtEl>
                                        <p:attrNameLst>
                                          <p:attrName>ppt_y</p:attrName>
                                        </p:attrNameLst>
                                      </p:cBhvr>
                                      <p:tavLst>
                                        <p:tav tm="0">
                                          <p:val>
                                            <p:strVal val="#ppt_y"/>
                                          </p:val>
                                        </p:tav>
                                        <p:tav tm="100000">
                                          <p:val>
                                            <p:strVal val="#ppt_y"/>
                                          </p:val>
                                        </p:tav>
                                      </p:tavLst>
                                    </p:anim>
                                  </p:childTnLst>
                                </p:cTn>
                              </p:par>
                              <p:par>
                                <p:cTn id="177" presetID="2" presetClass="entr" presetSubtype="8" decel="100000" fill="hold" grpId="0" nodeType="withEffect">
                                  <p:stCondLst>
                                    <p:cond delay="250"/>
                                  </p:stCondLst>
                                  <p:childTnLst>
                                    <p:set>
                                      <p:cBhvr>
                                        <p:cTn id="178" dur="1" fill="hold">
                                          <p:stCondLst>
                                            <p:cond delay="0"/>
                                          </p:stCondLst>
                                        </p:cTn>
                                        <p:tgtEl>
                                          <p:spTgt spid="829"/>
                                        </p:tgtEl>
                                        <p:attrNameLst>
                                          <p:attrName>style.visibility</p:attrName>
                                        </p:attrNameLst>
                                      </p:cBhvr>
                                      <p:to>
                                        <p:strVal val="visible"/>
                                      </p:to>
                                    </p:set>
                                    <p:anim calcmode="lin" valueType="num">
                                      <p:cBhvr additive="base">
                                        <p:cTn id="179" dur="250" fill="hold"/>
                                        <p:tgtEl>
                                          <p:spTgt spid="829"/>
                                        </p:tgtEl>
                                        <p:attrNameLst>
                                          <p:attrName>ppt_x</p:attrName>
                                        </p:attrNameLst>
                                      </p:cBhvr>
                                      <p:tavLst>
                                        <p:tav tm="0">
                                          <p:val>
                                            <p:strVal val="0-#ppt_w/2"/>
                                          </p:val>
                                        </p:tav>
                                        <p:tav tm="100000">
                                          <p:val>
                                            <p:strVal val="#ppt_x"/>
                                          </p:val>
                                        </p:tav>
                                      </p:tavLst>
                                    </p:anim>
                                    <p:anim calcmode="lin" valueType="num">
                                      <p:cBhvr additive="base">
                                        <p:cTn id="180" dur="250" fill="hold"/>
                                        <p:tgtEl>
                                          <p:spTgt spid="829"/>
                                        </p:tgtEl>
                                        <p:attrNameLst>
                                          <p:attrName>ppt_y</p:attrName>
                                        </p:attrNameLst>
                                      </p:cBhvr>
                                      <p:tavLst>
                                        <p:tav tm="0">
                                          <p:val>
                                            <p:strVal val="#ppt_y"/>
                                          </p:val>
                                        </p:tav>
                                        <p:tav tm="100000">
                                          <p:val>
                                            <p:strVal val="#ppt_y"/>
                                          </p:val>
                                        </p:tav>
                                      </p:tavLst>
                                    </p:anim>
                                  </p:childTnLst>
                                </p:cTn>
                              </p:par>
                              <p:par>
                                <p:cTn id="181" presetID="2" presetClass="entr" presetSubtype="8" decel="100000" fill="hold" grpId="0" nodeType="withEffect">
                                  <p:stCondLst>
                                    <p:cond delay="250"/>
                                  </p:stCondLst>
                                  <p:childTnLst>
                                    <p:set>
                                      <p:cBhvr>
                                        <p:cTn id="182" dur="1" fill="hold">
                                          <p:stCondLst>
                                            <p:cond delay="0"/>
                                          </p:stCondLst>
                                        </p:cTn>
                                        <p:tgtEl>
                                          <p:spTgt spid="830"/>
                                        </p:tgtEl>
                                        <p:attrNameLst>
                                          <p:attrName>style.visibility</p:attrName>
                                        </p:attrNameLst>
                                      </p:cBhvr>
                                      <p:to>
                                        <p:strVal val="visible"/>
                                      </p:to>
                                    </p:set>
                                    <p:anim calcmode="lin" valueType="num">
                                      <p:cBhvr additive="base">
                                        <p:cTn id="183" dur="250" fill="hold"/>
                                        <p:tgtEl>
                                          <p:spTgt spid="830"/>
                                        </p:tgtEl>
                                        <p:attrNameLst>
                                          <p:attrName>ppt_x</p:attrName>
                                        </p:attrNameLst>
                                      </p:cBhvr>
                                      <p:tavLst>
                                        <p:tav tm="0">
                                          <p:val>
                                            <p:strVal val="0-#ppt_w/2"/>
                                          </p:val>
                                        </p:tav>
                                        <p:tav tm="100000">
                                          <p:val>
                                            <p:strVal val="#ppt_x"/>
                                          </p:val>
                                        </p:tav>
                                      </p:tavLst>
                                    </p:anim>
                                    <p:anim calcmode="lin" valueType="num">
                                      <p:cBhvr additive="base">
                                        <p:cTn id="184" dur="250" fill="hold"/>
                                        <p:tgtEl>
                                          <p:spTgt spid="830"/>
                                        </p:tgtEl>
                                        <p:attrNameLst>
                                          <p:attrName>ppt_y</p:attrName>
                                        </p:attrNameLst>
                                      </p:cBhvr>
                                      <p:tavLst>
                                        <p:tav tm="0">
                                          <p:val>
                                            <p:strVal val="#ppt_y"/>
                                          </p:val>
                                        </p:tav>
                                        <p:tav tm="100000">
                                          <p:val>
                                            <p:strVal val="#ppt_y"/>
                                          </p:val>
                                        </p:tav>
                                      </p:tavLst>
                                    </p:anim>
                                  </p:childTnLst>
                                </p:cTn>
                              </p:par>
                              <p:par>
                                <p:cTn id="185" presetID="2" presetClass="entr" presetSubtype="8" decel="100000" fill="hold" grpId="0" nodeType="withEffect">
                                  <p:stCondLst>
                                    <p:cond delay="250"/>
                                  </p:stCondLst>
                                  <p:childTnLst>
                                    <p:set>
                                      <p:cBhvr>
                                        <p:cTn id="186" dur="1" fill="hold">
                                          <p:stCondLst>
                                            <p:cond delay="0"/>
                                          </p:stCondLst>
                                        </p:cTn>
                                        <p:tgtEl>
                                          <p:spTgt spid="831"/>
                                        </p:tgtEl>
                                        <p:attrNameLst>
                                          <p:attrName>style.visibility</p:attrName>
                                        </p:attrNameLst>
                                      </p:cBhvr>
                                      <p:to>
                                        <p:strVal val="visible"/>
                                      </p:to>
                                    </p:set>
                                    <p:anim calcmode="lin" valueType="num">
                                      <p:cBhvr additive="base">
                                        <p:cTn id="187" dur="250" fill="hold"/>
                                        <p:tgtEl>
                                          <p:spTgt spid="831"/>
                                        </p:tgtEl>
                                        <p:attrNameLst>
                                          <p:attrName>ppt_x</p:attrName>
                                        </p:attrNameLst>
                                      </p:cBhvr>
                                      <p:tavLst>
                                        <p:tav tm="0">
                                          <p:val>
                                            <p:strVal val="0-#ppt_w/2"/>
                                          </p:val>
                                        </p:tav>
                                        <p:tav tm="100000">
                                          <p:val>
                                            <p:strVal val="#ppt_x"/>
                                          </p:val>
                                        </p:tav>
                                      </p:tavLst>
                                    </p:anim>
                                    <p:anim calcmode="lin" valueType="num">
                                      <p:cBhvr additive="base">
                                        <p:cTn id="188" dur="250" fill="hold"/>
                                        <p:tgtEl>
                                          <p:spTgt spid="831"/>
                                        </p:tgtEl>
                                        <p:attrNameLst>
                                          <p:attrName>ppt_y</p:attrName>
                                        </p:attrNameLst>
                                      </p:cBhvr>
                                      <p:tavLst>
                                        <p:tav tm="0">
                                          <p:val>
                                            <p:strVal val="#ppt_y"/>
                                          </p:val>
                                        </p:tav>
                                        <p:tav tm="100000">
                                          <p:val>
                                            <p:strVal val="#ppt_y"/>
                                          </p:val>
                                        </p:tav>
                                      </p:tavLst>
                                    </p:anim>
                                  </p:childTnLst>
                                </p:cTn>
                              </p:par>
                              <p:par>
                                <p:cTn id="189" presetID="2" presetClass="entr" presetSubtype="8" decel="100000" fill="hold" grpId="0" nodeType="withEffect">
                                  <p:stCondLst>
                                    <p:cond delay="250"/>
                                  </p:stCondLst>
                                  <p:childTnLst>
                                    <p:set>
                                      <p:cBhvr>
                                        <p:cTn id="190" dur="1" fill="hold">
                                          <p:stCondLst>
                                            <p:cond delay="0"/>
                                          </p:stCondLst>
                                        </p:cTn>
                                        <p:tgtEl>
                                          <p:spTgt spid="832"/>
                                        </p:tgtEl>
                                        <p:attrNameLst>
                                          <p:attrName>style.visibility</p:attrName>
                                        </p:attrNameLst>
                                      </p:cBhvr>
                                      <p:to>
                                        <p:strVal val="visible"/>
                                      </p:to>
                                    </p:set>
                                    <p:anim calcmode="lin" valueType="num">
                                      <p:cBhvr additive="base">
                                        <p:cTn id="191" dur="250" fill="hold"/>
                                        <p:tgtEl>
                                          <p:spTgt spid="832"/>
                                        </p:tgtEl>
                                        <p:attrNameLst>
                                          <p:attrName>ppt_x</p:attrName>
                                        </p:attrNameLst>
                                      </p:cBhvr>
                                      <p:tavLst>
                                        <p:tav tm="0">
                                          <p:val>
                                            <p:strVal val="0-#ppt_w/2"/>
                                          </p:val>
                                        </p:tav>
                                        <p:tav tm="100000">
                                          <p:val>
                                            <p:strVal val="#ppt_x"/>
                                          </p:val>
                                        </p:tav>
                                      </p:tavLst>
                                    </p:anim>
                                    <p:anim calcmode="lin" valueType="num">
                                      <p:cBhvr additive="base">
                                        <p:cTn id="192" dur="250" fill="hold"/>
                                        <p:tgtEl>
                                          <p:spTgt spid="832"/>
                                        </p:tgtEl>
                                        <p:attrNameLst>
                                          <p:attrName>ppt_y</p:attrName>
                                        </p:attrNameLst>
                                      </p:cBhvr>
                                      <p:tavLst>
                                        <p:tav tm="0">
                                          <p:val>
                                            <p:strVal val="#ppt_y"/>
                                          </p:val>
                                        </p:tav>
                                        <p:tav tm="100000">
                                          <p:val>
                                            <p:strVal val="#ppt_y"/>
                                          </p:val>
                                        </p:tav>
                                      </p:tavLst>
                                    </p:anim>
                                  </p:childTnLst>
                                </p:cTn>
                              </p:par>
                              <p:par>
                                <p:cTn id="193" presetID="2" presetClass="entr" presetSubtype="8" decel="100000" fill="hold" grpId="0" nodeType="withEffect">
                                  <p:stCondLst>
                                    <p:cond delay="250"/>
                                  </p:stCondLst>
                                  <p:childTnLst>
                                    <p:set>
                                      <p:cBhvr>
                                        <p:cTn id="194" dur="1" fill="hold">
                                          <p:stCondLst>
                                            <p:cond delay="0"/>
                                          </p:stCondLst>
                                        </p:cTn>
                                        <p:tgtEl>
                                          <p:spTgt spid="833"/>
                                        </p:tgtEl>
                                        <p:attrNameLst>
                                          <p:attrName>style.visibility</p:attrName>
                                        </p:attrNameLst>
                                      </p:cBhvr>
                                      <p:to>
                                        <p:strVal val="visible"/>
                                      </p:to>
                                    </p:set>
                                    <p:anim calcmode="lin" valueType="num">
                                      <p:cBhvr additive="base">
                                        <p:cTn id="195" dur="250" fill="hold"/>
                                        <p:tgtEl>
                                          <p:spTgt spid="833"/>
                                        </p:tgtEl>
                                        <p:attrNameLst>
                                          <p:attrName>ppt_x</p:attrName>
                                        </p:attrNameLst>
                                      </p:cBhvr>
                                      <p:tavLst>
                                        <p:tav tm="0">
                                          <p:val>
                                            <p:strVal val="0-#ppt_w/2"/>
                                          </p:val>
                                        </p:tav>
                                        <p:tav tm="100000">
                                          <p:val>
                                            <p:strVal val="#ppt_x"/>
                                          </p:val>
                                        </p:tav>
                                      </p:tavLst>
                                    </p:anim>
                                    <p:anim calcmode="lin" valueType="num">
                                      <p:cBhvr additive="base">
                                        <p:cTn id="196" dur="250" fill="hold"/>
                                        <p:tgtEl>
                                          <p:spTgt spid="833"/>
                                        </p:tgtEl>
                                        <p:attrNameLst>
                                          <p:attrName>ppt_y</p:attrName>
                                        </p:attrNameLst>
                                      </p:cBhvr>
                                      <p:tavLst>
                                        <p:tav tm="0">
                                          <p:val>
                                            <p:strVal val="#ppt_y"/>
                                          </p:val>
                                        </p:tav>
                                        <p:tav tm="100000">
                                          <p:val>
                                            <p:strVal val="#ppt_y"/>
                                          </p:val>
                                        </p:tav>
                                      </p:tavLst>
                                    </p:anim>
                                  </p:childTnLst>
                                </p:cTn>
                              </p:par>
                              <p:par>
                                <p:cTn id="197" presetID="2" presetClass="entr" presetSubtype="8" decel="100000" fill="hold" grpId="0" nodeType="withEffect">
                                  <p:stCondLst>
                                    <p:cond delay="250"/>
                                  </p:stCondLst>
                                  <p:childTnLst>
                                    <p:set>
                                      <p:cBhvr>
                                        <p:cTn id="198" dur="1" fill="hold">
                                          <p:stCondLst>
                                            <p:cond delay="0"/>
                                          </p:stCondLst>
                                        </p:cTn>
                                        <p:tgtEl>
                                          <p:spTgt spid="834"/>
                                        </p:tgtEl>
                                        <p:attrNameLst>
                                          <p:attrName>style.visibility</p:attrName>
                                        </p:attrNameLst>
                                      </p:cBhvr>
                                      <p:to>
                                        <p:strVal val="visible"/>
                                      </p:to>
                                    </p:set>
                                    <p:anim calcmode="lin" valueType="num">
                                      <p:cBhvr additive="base">
                                        <p:cTn id="199" dur="250" fill="hold"/>
                                        <p:tgtEl>
                                          <p:spTgt spid="834"/>
                                        </p:tgtEl>
                                        <p:attrNameLst>
                                          <p:attrName>ppt_x</p:attrName>
                                        </p:attrNameLst>
                                      </p:cBhvr>
                                      <p:tavLst>
                                        <p:tav tm="0">
                                          <p:val>
                                            <p:strVal val="0-#ppt_w/2"/>
                                          </p:val>
                                        </p:tav>
                                        <p:tav tm="100000">
                                          <p:val>
                                            <p:strVal val="#ppt_x"/>
                                          </p:val>
                                        </p:tav>
                                      </p:tavLst>
                                    </p:anim>
                                    <p:anim calcmode="lin" valueType="num">
                                      <p:cBhvr additive="base">
                                        <p:cTn id="200" dur="250" fill="hold"/>
                                        <p:tgtEl>
                                          <p:spTgt spid="834"/>
                                        </p:tgtEl>
                                        <p:attrNameLst>
                                          <p:attrName>ppt_y</p:attrName>
                                        </p:attrNameLst>
                                      </p:cBhvr>
                                      <p:tavLst>
                                        <p:tav tm="0">
                                          <p:val>
                                            <p:strVal val="#ppt_y"/>
                                          </p:val>
                                        </p:tav>
                                        <p:tav tm="100000">
                                          <p:val>
                                            <p:strVal val="#ppt_y"/>
                                          </p:val>
                                        </p:tav>
                                      </p:tavLst>
                                    </p:anim>
                                  </p:childTnLst>
                                </p:cTn>
                              </p:par>
                              <p:par>
                                <p:cTn id="201" presetID="2" presetClass="entr" presetSubtype="8" decel="100000" fill="hold" grpId="0" nodeType="withEffect">
                                  <p:stCondLst>
                                    <p:cond delay="0"/>
                                  </p:stCondLst>
                                  <p:childTnLst>
                                    <p:set>
                                      <p:cBhvr>
                                        <p:cTn id="202" dur="1" fill="hold">
                                          <p:stCondLst>
                                            <p:cond delay="0"/>
                                          </p:stCondLst>
                                        </p:cTn>
                                        <p:tgtEl>
                                          <p:spTgt spid="835"/>
                                        </p:tgtEl>
                                        <p:attrNameLst>
                                          <p:attrName>style.visibility</p:attrName>
                                        </p:attrNameLst>
                                      </p:cBhvr>
                                      <p:to>
                                        <p:strVal val="visible"/>
                                      </p:to>
                                    </p:set>
                                    <p:anim calcmode="lin" valueType="num">
                                      <p:cBhvr additive="base">
                                        <p:cTn id="203" dur="500" fill="hold"/>
                                        <p:tgtEl>
                                          <p:spTgt spid="835"/>
                                        </p:tgtEl>
                                        <p:attrNameLst>
                                          <p:attrName>ppt_x</p:attrName>
                                        </p:attrNameLst>
                                      </p:cBhvr>
                                      <p:tavLst>
                                        <p:tav tm="0">
                                          <p:val>
                                            <p:strVal val="0-#ppt_w/2"/>
                                          </p:val>
                                        </p:tav>
                                        <p:tav tm="100000">
                                          <p:val>
                                            <p:strVal val="#ppt_x"/>
                                          </p:val>
                                        </p:tav>
                                      </p:tavLst>
                                    </p:anim>
                                    <p:anim calcmode="lin" valueType="num">
                                      <p:cBhvr additive="base">
                                        <p:cTn id="204" dur="500" fill="hold"/>
                                        <p:tgtEl>
                                          <p:spTgt spid="835"/>
                                        </p:tgtEl>
                                        <p:attrNameLst>
                                          <p:attrName>ppt_y</p:attrName>
                                        </p:attrNameLst>
                                      </p:cBhvr>
                                      <p:tavLst>
                                        <p:tav tm="0">
                                          <p:val>
                                            <p:strVal val="#ppt_y"/>
                                          </p:val>
                                        </p:tav>
                                        <p:tav tm="100000">
                                          <p:val>
                                            <p:strVal val="#ppt_y"/>
                                          </p:val>
                                        </p:tav>
                                      </p:tavLst>
                                    </p:anim>
                                  </p:childTnLst>
                                </p:cTn>
                              </p:par>
                              <p:par>
                                <p:cTn id="205" presetID="2" presetClass="entr" presetSubtype="8" decel="100000" fill="hold" grpId="0" nodeType="withEffect">
                                  <p:stCondLst>
                                    <p:cond delay="0"/>
                                  </p:stCondLst>
                                  <p:childTnLst>
                                    <p:set>
                                      <p:cBhvr>
                                        <p:cTn id="206" dur="1" fill="hold">
                                          <p:stCondLst>
                                            <p:cond delay="0"/>
                                          </p:stCondLst>
                                        </p:cTn>
                                        <p:tgtEl>
                                          <p:spTgt spid="836"/>
                                        </p:tgtEl>
                                        <p:attrNameLst>
                                          <p:attrName>style.visibility</p:attrName>
                                        </p:attrNameLst>
                                      </p:cBhvr>
                                      <p:to>
                                        <p:strVal val="visible"/>
                                      </p:to>
                                    </p:set>
                                    <p:anim calcmode="lin" valueType="num">
                                      <p:cBhvr additive="base">
                                        <p:cTn id="207" dur="500" fill="hold"/>
                                        <p:tgtEl>
                                          <p:spTgt spid="836"/>
                                        </p:tgtEl>
                                        <p:attrNameLst>
                                          <p:attrName>ppt_x</p:attrName>
                                        </p:attrNameLst>
                                      </p:cBhvr>
                                      <p:tavLst>
                                        <p:tav tm="0">
                                          <p:val>
                                            <p:strVal val="0-#ppt_w/2"/>
                                          </p:val>
                                        </p:tav>
                                        <p:tav tm="100000">
                                          <p:val>
                                            <p:strVal val="#ppt_x"/>
                                          </p:val>
                                        </p:tav>
                                      </p:tavLst>
                                    </p:anim>
                                    <p:anim calcmode="lin" valueType="num">
                                      <p:cBhvr additive="base">
                                        <p:cTn id="208" dur="500" fill="hold"/>
                                        <p:tgtEl>
                                          <p:spTgt spid="836"/>
                                        </p:tgtEl>
                                        <p:attrNameLst>
                                          <p:attrName>ppt_y</p:attrName>
                                        </p:attrNameLst>
                                      </p:cBhvr>
                                      <p:tavLst>
                                        <p:tav tm="0">
                                          <p:val>
                                            <p:strVal val="#ppt_y"/>
                                          </p:val>
                                        </p:tav>
                                        <p:tav tm="100000">
                                          <p:val>
                                            <p:strVal val="#ppt_y"/>
                                          </p:val>
                                        </p:tav>
                                      </p:tavLst>
                                    </p:anim>
                                  </p:childTnLst>
                                </p:cTn>
                              </p:par>
                              <p:par>
                                <p:cTn id="209" presetID="2" presetClass="entr" presetSubtype="8" decel="100000" fill="hold" grpId="0" nodeType="withEffect">
                                  <p:stCondLst>
                                    <p:cond delay="0"/>
                                  </p:stCondLst>
                                  <p:childTnLst>
                                    <p:set>
                                      <p:cBhvr>
                                        <p:cTn id="210" dur="1" fill="hold">
                                          <p:stCondLst>
                                            <p:cond delay="0"/>
                                          </p:stCondLst>
                                        </p:cTn>
                                        <p:tgtEl>
                                          <p:spTgt spid="837"/>
                                        </p:tgtEl>
                                        <p:attrNameLst>
                                          <p:attrName>style.visibility</p:attrName>
                                        </p:attrNameLst>
                                      </p:cBhvr>
                                      <p:to>
                                        <p:strVal val="visible"/>
                                      </p:to>
                                    </p:set>
                                    <p:anim calcmode="lin" valueType="num">
                                      <p:cBhvr additive="base">
                                        <p:cTn id="211" dur="500" fill="hold"/>
                                        <p:tgtEl>
                                          <p:spTgt spid="837"/>
                                        </p:tgtEl>
                                        <p:attrNameLst>
                                          <p:attrName>ppt_x</p:attrName>
                                        </p:attrNameLst>
                                      </p:cBhvr>
                                      <p:tavLst>
                                        <p:tav tm="0">
                                          <p:val>
                                            <p:strVal val="0-#ppt_w/2"/>
                                          </p:val>
                                        </p:tav>
                                        <p:tav tm="100000">
                                          <p:val>
                                            <p:strVal val="#ppt_x"/>
                                          </p:val>
                                        </p:tav>
                                      </p:tavLst>
                                    </p:anim>
                                    <p:anim calcmode="lin" valueType="num">
                                      <p:cBhvr additive="base">
                                        <p:cTn id="212" dur="500" fill="hold"/>
                                        <p:tgtEl>
                                          <p:spTgt spid="837"/>
                                        </p:tgtEl>
                                        <p:attrNameLst>
                                          <p:attrName>ppt_y</p:attrName>
                                        </p:attrNameLst>
                                      </p:cBhvr>
                                      <p:tavLst>
                                        <p:tav tm="0">
                                          <p:val>
                                            <p:strVal val="#ppt_y"/>
                                          </p:val>
                                        </p:tav>
                                        <p:tav tm="100000">
                                          <p:val>
                                            <p:strVal val="#ppt_y"/>
                                          </p:val>
                                        </p:tav>
                                      </p:tavLst>
                                    </p:anim>
                                  </p:childTnLst>
                                </p:cTn>
                              </p:par>
                              <p:par>
                                <p:cTn id="213" presetID="2" presetClass="entr" presetSubtype="8" decel="100000" fill="hold" grpId="0" nodeType="withEffect">
                                  <p:stCondLst>
                                    <p:cond delay="0"/>
                                  </p:stCondLst>
                                  <p:childTnLst>
                                    <p:set>
                                      <p:cBhvr>
                                        <p:cTn id="214" dur="1" fill="hold">
                                          <p:stCondLst>
                                            <p:cond delay="0"/>
                                          </p:stCondLst>
                                        </p:cTn>
                                        <p:tgtEl>
                                          <p:spTgt spid="859"/>
                                        </p:tgtEl>
                                        <p:attrNameLst>
                                          <p:attrName>style.visibility</p:attrName>
                                        </p:attrNameLst>
                                      </p:cBhvr>
                                      <p:to>
                                        <p:strVal val="visible"/>
                                      </p:to>
                                    </p:set>
                                    <p:anim calcmode="lin" valueType="num">
                                      <p:cBhvr additive="base">
                                        <p:cTn id="215" dur="500" fill="hold"/>
                                        <p:tgtEl>
                                          <p:spTgt spid="859"/>
                                        </p:tgtEl>
                                        <p:attrNameLst>
                                          <p:attrName>ppt_x</p:attrName>
                                        </p:attrNameLst>
                                      </p:cBhvr>
                                      <p:tavLst>
                                        <p:tav tm="0">
                                          <p:val>
                                            <p:strVal val="0-#ppt_w/2"/>
                                          </p:val>
                                        </p:tav>
                                        <p:tav tm="100000">
                                          <p:val>
                                            <p:strVal val="#ppt_x"/>
                                          </p:val>
                                        </p:tav>
                                      </p:tavLst>
                                    </p:anim>
                                    <p:anim calcmode="lin" valueType="num">
                                      <p:cBhvr additive="base">
                                        <p:cTn id="216" dur="500" fill="hold"/>
                                        <p:tgtEl>
                                          <p:spTgt spid="859"/>
                                        </p:tgtEl>
                                        <p:attrNameLst>
                                          <p:attrName>ppt_y</p:attrName>
                                        </p:attrNameLst>
                                      </p:cBhvr>
                                      <p:tavLst>
                                        <p:tav tm="0">
                                          <p:val>
                                            <p:strVal val="#ppt_y"/>
                                          </p:val>
                                        </p:tav>
                                        <p:tav tm="100000">
                                          <p:val>
                                            <p:strVal val="#ppt_y"/>
                                          </p:val>
                                        </p:tav>
                                      </p:tavLst>
                                    </p:anim>
                                  </p:childTnLst>
                                </p:cTn>
                              </p:par>
                              <p:par>
                                <p:cTn id="217" presetID="2" presetClass="entr" presetSubtype="8" decel="100000" fill="hold" grpId="0" nodeType="withEffect">
                                  <p:stCondLst>
                                    <p:cond delay="0"/>
                                  </p:stCondLst>
                                  <p:childTnLst>
                                    <p:set>
                                      <p:cBhvr>
                                        <p:cTn id="218" dur="1" fill="hold">
                                          <p:stCondLst>
                                            <p:cond delay="0"/>
                                          </p:stCondLst>
                                        </p:cTn>
                                        <p:tgtEl>
                                          <p:spTgt spid="860"/>
                                        </p:tgtEl>
                                        <p:attrNameLst>
                                          <p:attrName>style.visibility</p:attrName>
                                        </p:attrNameLst>
                                      </p:cBhvr>
                                      <p:to>
                                        <p:strVal val="visible"/>
                                      </p:to>
                                    </p:set>
                                    <p:anim calcmode="lin" valueType="num">
                                      <p:cBhvr additive="base">
                                        <p:cTn id="219" dur="500" fill="hold"/>
                                        <p:tgtEl>
                                          <p:spTgt spid="860"/>
                                        </p:tgtEl>
                                        <p:attrNameLst>
                                          <p:attrName>ppt_x</p:attrName>
                                        </p:attrNameLst>
                                      </p:cBhvr>
                                      <p:tavLst>
                                        <p:tav tm="0">
                                          <p:val>
                                            <p:strVal val="0-#ppt_w/2"/>
                                          </p:val>
                                        </p:tav>
                                        <p:tav tm="100000">
                                          <p:val>
                                            <p:strVal val="#ppt_x"/>
                                          </p:val>
                                        </p:tav>
                                      </p:tavLst>
                                    </p:anim>
                                    <p:anim calcmode="lin" valueType="num">
                                      <p:cBhvr additive="base">
                                        <p:cTn id="220" dur="500" fill="hold"/>
                                        <p:tgtEl>
                                          <p:spTgt spid="860"/>
                                        </p:tgtEl>
                                        <p:attrNameLst>
                                          <p:attrName>ppt_y</p:attrName>
                                        </p:attrNameLst>
                                      </p:cBhvr>
                                      <p:tavLst>
                                        <p:tav tm="0">
                                          <p:val>
                                            <p:strVal val="#ppt_y"/>
                                          </p:val>
                                        </p:tav>
                                        <p:tav tm="100000">
                                          <p:val>
                                            <p:strVal val="#ppt_y"/>
                                          </p:val>
                                        </p:tav>
                                      </p:tavLst>
                                    </p:anim>
                                  </p:childTnLst>
                                </p:cTn>
                              </p:par>
                              <p:par>
                                <p:cTn id="221" presetID="2" presetClass="entr" presetSubtype="8" decel="100000" fill="hold" grpId="0" nodeType="withEffect">
                                  <p:stCondLst>
                                    <p:cond delay="0"/>
                                  </p:stCondLst>
                                  <p:childTnLst>
                                    <p:set>
                                      <p:cBhvr>
                                        <p:cTn id="222" dur="1" fill="hold">
                                          <p:stCondLst>
                                            <p:cond delay="0"/>
                                          </p:stCondLst>
                                        </p:cTn>
                                        <p:tgtEl>
                                          <p:spTgt spid="861"/>
                                        </p:tgtEl>
                                        <p:attrNameLst>
                                          <p:attrName>style.visibility</p:attrName>
                                        </p:attrNameLst>
                                      </p:cBhvr>
                                      <p:to>
                                        <p:strVal val="visible"/>
                                      </p:to>
                                    </p:set>
                                    <p:anim calcmode="lin" valueType="num">
                                      <p:cBhvr additive="base">
                                        <p:cTn id="223" dur="500" fill="hold"/>
                                        <p:tgtEl>
                                          <p:spTgt spid="861"/>
                                        </p:tgtEl>
                                        <p:attrNameLst>
                                          <p:attrName>ppt_x</p:attrName>
                                        </p:attrNameLst>
                                      </p:cBhvr>
                                      <p:tavLst>
                                        <p:tav tm="0">
                                          <p:val>
                                            <p:strVal val="0-#ppt_w/2"/>
                                          </p:val>
                                        </p:tav>
                                        <p:tav tm="100000">
                                          <p:val>
                                            <p:strVal val="#ppt_x"/>
                                          </p:val>
                                        </p:tav>
                                      </p:tavLst>
                                    </p:anim>
                                    <p:anim calcmode="lin" valueType="num">
                                      <p:cBhvr additive="base">
                                        <p:cTn id="224" dur="500" fill="hold"/>
                                        <p:tgtEl>
                                          <p:spTgt spid="861"/>
                                        </p:tgtEl>
                                        <p:attrNameLst>
                                          <p:attrName>ppt_y</p:attrName>
                                        </p:attrNameLst>
                                      </p:cBhvr>
                                      <p:tavLst>
                                        <p:tav tm="0">
                                          <p:val>
                                            <p:strVal val="#ppt_y"/>
                                          </p:val>
                                        </p:tav>
                                        <p:tav tm="100000">
                                          <p:val>
                                            <p:strVal val="#ppt_y"/>
                                          </p:val>
                                        </p:tav>
                                      </p:tavLst>
                                    </p:anim>
                                  </p:childTnLst>
                                </p:cTn>
                              </p:par>
                              <p:par>
                                <p:cTn id="225" presetID="2" presetClass="entr" presetSubtype="8" decel="100000" fill="hold" grpId="0" nodeType="withEffect">
                                  <p:stCondLst>
                                    <p:cond delay="0"/>
                                  </p:stCondLst>
                                  <p:childTnLst>
                                    <p:set>
                                      <p:cBhvr>
                                        <p:cTn id="226" dur="1" fill="hold">
                                          <p:stCondLst>
                                            <p:cond delay="0"/>
                                          </p:stCondLst>
                                        </p:cTn>
                                        <p:tgtEl>
                                          <p:spTgt spid="862"/>
                                        </p:tgtEl>
                                        <p:attrNameLst>
                                          <p:attrName>style.visibility</p:attrName>
                                        </p:attrNameLst>
                                      </p:cBhvr>
                                      <p:to>
                                        <p:strVal val="visible"/>
                                      </p:to>
                                    </p:set>
                                    <p:anim calcmode="lin" valueType="num">
                                      <p:cBhvr additive="base">
                                        <p:cTn id="227" dur="500" fill="hold"/>
                                        <p:tgtEl>
                                          <p:spTgt spid="862"/>
                                        </p:tgtEl>
                                        <p:attrNameLst>
                                          <p:attrName>ppt_x</p:attrName>
                                        </p:attrNameLst>
                                      </p:cBhvr>
                                      <p:tavLst>
                                        <p:tav tm="0">
                                          <p:val>
                                            <p:strVal val="0-#ppt_w/2"/>
                                          </p:val>
                                        </p:tav>
                                        <p:tav tm="100000">
                                          <p:val>
                                            <p:strVal val="#ppt_x"/>
                                          </p:val>
                                        </p:tav>
                                      </p:tavLst>
                                    </p:anim>
                                    <p:anim calcmode="lin" valueType="num">
                                      <p:cBhvr additive="base">
                                        <p:cTn id="228" dur="500" fill="hold"/>
                                        <p:tgtEl>
                                          <p:spTgt spid="862"/>
                                        </p:tgtEl>
                                        <p:attrNameLst>
                                          <p:attrName>ppt_y</p:attrName>
                                        </p:attrNameLst>
                                      </p:cBhvr>
                                      <p:tavLst>
                                        <p:tav tm="0">
                                          <p:val>
                                            <p:strVal val="#ppt_y"/>
                                          </p:val>
                                        </p:tav>
                                        <p:tav tm="100000">
                                          <p:val>
                                            <p:strVal val="#ppt_y"/>
                                          </p:val>
                                        </p:tav>
                                      </p:tavLst>
                                    </p:anim>
                                  </p:childTnLst>
                                </p:cTn>
                              </p:par>
                              <p:par>
                                <p:cTn id="229" presetID="2" presetClass="entr" presetSubtype="8" decel="100000" fill="hold" grpId="0" nodeType="withEffect">
                                  <p:stCondLst>
                                    <p:cond delay="0"/>
                                  </p:stCondLst>
                                  <p:childTnLst>
                                    <p:set>
                                      <p:cBhvr>
                                        <p:cTn id="230" dur="1" fill="hold">
                                          <p:stCondLst>
                                            <p:cond delay="0"/>
                                          </p:stCondLst>
                                        </p:cTn>
                                        <p:tgtEl>
                                          <p:spTgt spid="863"/>
                                        </p:tgtEl>
                                        <p:attrNameLst>
                                          <p:attrName>style.visibility</p:attrName>
                                        </p:attrNameLst>
                                      </p:cBhvr>
                                      <p:to>
                                        <p:strVal val="visible"/>
                                      </p:to>
                                    </p:set>
                                    <p:anim calcmode="lin" valueType="num">
                                      <p:cBhvr additive="base">
                                        <p:cTn id="231" dur="500" fill="hold"/>
                                        <p:tgtEl>
                                          <p:spTgt spid="863"/>
                                        </p:tgtEl>
                                        <p:attrNameLst>
                                          <p:attrName>ppt_x</p:attrName>
                                        </p:attrNameLst>
                                      </p:cBhvr>
                                      <p:tavLst>
                                        <p:tav tm="0">
                                          <p:val>
                                            <p:strVal val="0-#ppt_w/2"/>
                                          </p:val>
                                        </p:tav>
                                        <p:tav tm="100000">
                                          <p:val>
                                            <p:strVal val="#ppt_x"/>
                                          </p:val>
                                        </p:tav>
                                      </p:tavLst>
                                    </p:anim>
                                    <p:anim calcmode="lin" valueType="num">
                                      <p:cBhvr additive="base">
                                        <p:cTn id="232" dur="500" fill="hold"/>
                                        <p:tgtEl>
                                          <p:spTgt spid="863"/>
                                        </p:tgtEl>
                                        <p:attrNameLst>
                                          <p:attrName>ppt_y</p:attrName>
                                        </p:attrNameLst>
                                      </p:cBhvr>
                                      <p:tavLst>
                                        <p:tav tm="0">
                                          <p:val>
                                            <p:strVal val="#ppt_y"/>
                                          </p:val>
                                        </p:tav>
                                        <p:tav tm="100000">
                                          <p:val>
                                            <p:strVal val="#ppt_y"/>
                                          </p:val>
                                        </p:tav>
                                      </p:tavLst>
                                    </p:anim>
                                  </p:childTnLst>
                                </p:cTn>
                              </p:par>
                              <p:par>
                                <p:cTn id="233" presetID="2" presetClass="entr" presetSubtype="8" decel="100000" fill="hold" grpId="0" nodeType="withEffect">
                                  <p:stCondLst>
                                    <p:cond delay="0"/>
                                  </p:stCondLst>
                                  <p:childTnLst>
                                    <p:set>
                                      <p:cBhvr>
                                        <p:cTn id="234" dur="1" fill="hold">
                                          <p:stCondLst>
                                            <p:cond delay="0"/>
                                          </p:stCondLst>
                                        </p:cTn>
                                        <p:tgtEl>
                                          <p:spTgt spid="864"/>
                                        </p:tgtEl>
                                        <p:attrNameLst>
                                          <p:attrName>style.visibility</p:attrName>
                                        </p:attrNameLst>
                                      </p:cBhvr>
                                      <p:to>
                                        <p:strVal val="visible"/>
                                      </p:to>
                                    </p:set>
                                    <p:anim calcmode="lin" valueType="num">
                                      <p:cBhvr additive="base">
                                        <p:cTn id="235" dur="250" fill="hold"/>
                                        <p:tgtEl>
                                          <p:spTgt spid="864"/>
                                        </p:tgtEl>
                                        <p:attrNameLst>
                                          <p:attrName>ppt_x</p:attrName>
                                        </p:attrNameLst>
                                      </p:cBhvr>
                                      <p:tavLst>
                                        <p:tav tm="0">
                                          <p:val>
                                            <p:strVal val="0-#ppt_w/2"/>
                                          </p:val>
                                        </p:tav>
                                        <p:tav tm="100000">
                                          <p:val>
                                            <p:strVal val="#ppt_x"/>
                                          </p:val>
                                        </p:tav>
                                      </p:tavLst>
                                    </p:anim>
                                    <p:anim calcmode="lin" valueType="num">
                                      <p:cBhvr additive="base">
                                        <p:cTn id="236" dur="250" fill="hold"/>
                                        <p:tgtEl>
                                          <p:spTgt spid="864"/>
                                        </p:tgtEl>
                                        <p:attrNameLst>
                                          <p:attrName>ppt_y</p:attrName>
                                        </p:attrNameLst>
                                      </p:cBhvr>
                                      <p:tavLst>
                                        <p:tav tm="0">
                                          <p:val>
                                            <p:strVal val="#ppt_y"/>
                                          </p:val>
                                        </p:tav>
                                        <p:tav tm="100000">
                                          <p:val>
                                            <p:strVal val="#ppt_y"/>
                                          </p:val>
                                        </p:tav>
                                      </p:tavLst>
                                    </p:anim>
                                  </p:childTnLst>
                                </p:cTn>
                              </p:par>
                              <p:par>
                                <p:cTn id="237" presetID="2" presetClass="entr" presetSubtype="8" decel="100000" fill="hold" grpId="0" nodeType="withEffect">
                                  <p:stCondLst>
                                    <p:cond delay="0"/>
                                  </p:stCondLst>
                                  <p:childTnLst>
                                    <p:set>
                                      <p:cBhvr>
                                        <p:cTn id="238" dur="1" fill="hold">
                                          <p:stCondLst>
                                            <p:cond delay="0"/>
                                          </p:stCondLst>
                                        </p:cTn>
                                        <p:tgtEl>
                                          <p:spTgt spid="865"/>
                                        </p:tgtEl>
                                        <p:attrNameLst>
                                          <p:attrName>style.visibility</p:attrName>
                                        </p:attrNameLst>
                                      </p:cBhvr>
                                      <p:to>
                                        <p:strVal val="visible"/>
                                      </p:to>
                                    </p:set>
                                    <p:anim calcmode="lin" valueType="num">
                                      <p:cBhvr additive="base">
                                        <p:cTn id="239" dur="250" fill="hold"/>
                                        <p:tgtEl>
                                          <p:spTgt spid="865"/>
                                        </p:tgtEl>
                                        <p:attrNameLst>
                                          <p:attrName>ppt_x</p:attrName>
                                        </p:attrNameLst>
                                      </p:cBhvr>
                                      <p:tavLst>
                                        <p:tav tm="0">
                                          <p:val>
                                            <p:strVal val="0-#ppt_w/2"/>
                                          </p:val>
                                        </p:tav>
                                        <p:tav tm="100000">
                                          <p:val>
                                            <p:strVal val="#ppt_x"/>
                                          </p:val>
                                        </p:tav>
                                      </p:tavLst>
                                    </p:anim>
                                    <p:anim calcmode="lin" valueType="num">
                                      <p:cBhvr additive="base">
                                        <p:cTn id="240" dur="250" fill="hold"/>
                                        <p:tgtEl>
                                          <p:spTgt spid="865"/>
                                        </p:tgtEl>
                                        <p:attrNameLst>
                                          <p:attrName>ppt_y</p:attrName>
                                        </p:attrNameLst>
                                      </p:cBhvr>
                                      <p:tavLst>
                                        <p:tav tm="0">
                                          <p:val>
                                            <p:strVal val="#ppt_y"/>
                                          </p:val>
                                        </p:tav>
                                        <p:tav tm="100000">
                                          <p:val>
                                            <p:strVal val="#ppt_y"/>
                                          </p:val>
                                        </p:tav>
                                      </p:tavLst>
                                    </p:anim>
                                  </p:childTnLst>
                                </p:cTn>
                              </p:par>
                              <p:par>
                                <p:cTn id="241" presetID="2" presetClass="entr" presetSubtype="8" decel="100000" fill="hold" grpId="0" nodeType="withEffect">
                                  <p:stCondLst>
                                    <p:cond delay="0"/>
                                  </p:stCondLst>
                                  <p:childTnLst>
                                    <p:set>
                                      <p:cBhvr>
                                        <p:cTn id="242" dur="1" fill="hold">
                                          <p:stCondLst>
                                            <p:cond delay="0"/>
                                          </p:stCondLst>
                                        </p:cTn>
                                        <p:tgtEl>
                                          <p:spTgt spid="866"/>
                                        </p:tgtEl>
                                        <p:attrNameLst>
                                          <p:attrName>style.visibility</p:attrName>
                                        </p:attrNameLst>
                                      </p:cBhvr>
                                      <p:to>
                                        <p:strVal val="visible"/>
                                      </p:to>
                                    </p:set>
                                    <p:anim calcmode="lin" valueType="num">
                                      <p:cBhvr additive="base">
                                        <p:cTn id="243" dur="250" fill="hold"/>
                                        <p:tgtEl>
                                          <p:spTgt spid="866"/>
                                        </p:tgtEl>
                                        <p:attrNameLst>
                                          <p:attrName>ppt_x</p:attrName>
                                        </p:attrNameLst>
                                      </p:cBhvr>
                                      <p:tavLst>
                                        <p:tav tm="0">
                                          <p:val>
                                            <p:strVal val="0-#ppt_w/2"/>
                                          </p:val>
                                        </p:tav>
                                        <p:tav tm="100000">
                                          <p:val>
                                            <p:strVal val="#ppt_x"/>
                                          </p:val>
                                        </p:tav>
                                      </p:tavLst>
                                    </p:anim>
                                    <p:anim calcmode="lin" valueType="num">
                                      <p:cBhvr additive="base">
                                        <p:cTn id="244" dur="250" fill="hold"/>
                                        <p:tgtEl>
                                          <p:spTgt spid="866"/>
                                        </p:tgtEl>
                                        <p:attrNameLst>
                                          <p:attrName>ppt_y</p:attrName>
                                        </p:attrNameLst>
                                      </p:cBhvr>
                                      <p:tavLst>
                                        <p:tav tm="0">
                                          <p:val>
                                            <p:strVal val="#ppt_y"/>
                                          </p:val>
                                        </p:tav>
                                        <p:tav tm="100000">
                                          <p:val>
                                            <p:strVal val="#ppt_y"/>
                                          </p:val>
                                        </p:tav>
                                      </p:tavLst>
                                    </p:anim>
                                  </p:childTnLst>
                                </p:cTn>
                              </p:par>
                              <p:par>
                                <p:cTn id="245" presetID="2" presetClass="entr" presetSubtype="8" decel="100000" fill="hold" grpId="0" nodeType="withEffect">
                                  <p:stCondLst>
                                    <p:cond delay="0"/>
                                  </p:stCondLst>
                                  <p:childTnLst>
                                    <p:set>
                                      <p:cBhvr>
                                        <p:cTn id="246" dur="1" fill="hold">
                                          <p:stCondLst>
                                            <p:cond delay="0"/>
                                          </p:stCondLst>
                                        </p:cTn>
                                        <p:tgtEl>
                                          <p:spTgt spid="867"/>
                                        </p:tgtEl>
                                        <p:attrNameLst>
                                          <p:attrName>style.visibility</p:attrName>
                                        </p:attrNameLst>
                                      </p:cBhvr>
                                      <p:to>
                                        <p:strVal val="visible"/>
                                      </p:to>
                                    </p:set>
                                    <p:anim calcmode="lin" valueType="num">
                                      <p:cBhvr additive="base">
                                        <p:cTn id="247" dur="250" fill="hold"/>
                                        <p:tgtEl>
                                          <p:spTgt spid="867"/>
                                        </p:tgtEl>
                                        <p:attrNameLst>
                                          <p:attrName>ppt_x</p:attrName>
                                        </p:attrNameLst>
                                      </p:cBhvr>
                                      <p:tavLst>
                                        <p:tav tm="0">
                                          <p:val>
                                            <p:strVal val="0-#ppt_w/2"/>
                                          </p:val>
                                        </p:tav>
                                        <p:tav tm="100000">
                                          <p:val>
                                            <p:strVal val="#ppt_x"/>
                                          </p:val>
                                        </p:tav>
                                      </p:tavLst>
                                    </p:anim>
                                    <p:anim calcmode="lin" valueType="num">
                                      <p:cBhvr additive="base">
                                        <p:cTn id="248" dur="250" fill="hold"/>
                                        <p:tgtEl>
                                          <p:spTgt spid="867"/>
                                        </p:tgtEl>
                                        <p:attrNameLst>
                                          <p:attrName>ppt_y</p:attrName>
                                        </p:attrNameLst>
                                      </p:cBhvr>
                                      <p:tavLst>
                                        <p:tav tm="0">
                                          <p:val>
                                            <p:strVal val="#ppt_y"/>
                                          </p:val>
                                        </p:tav>
                                        <p:tav tm="100000">
                                          <p:val>
                                            <p:strVal val="#ppt_y"/>
                                          </p:val>
                                        </p:tav>
                                      </p:tavLst>
                                    </p:anim>
                                  </p:childTnLst>
                                </p:cTn>
                              </p:par>
                              <p:par>
                                <p:cTn id="249" presetID="2" presetClass="entr" presetSubtype="8" decel="100000" fill="hold" grpId="0" nodeType="withEffect">
                                  <p:stCondLst>
                                    <p:cond delay="0"/>
                                  </p:stCondLst>
                                  <p:childTnLst>
                                    <p:set>
                                      <p:cBhvr>
                                        <p:cTn id="250" dur="1" fill="hold">
                                          <p:stCondLst>
                                            <p:cond delay="0"/>
                                          </p:stCondLst>
                                        </p:cTn>
                                        <p:tgtEl>
                                          <p:spTgt spid="868"/>
                                        </p:tgtEl>
                                        <p:attrNameLst>
                                          <p:attrName>style.visibility</p:attrName>
                                        </p:attrNameLst>
                                      </p:cBhvr>
                                      <p:to>
                                        <p:strVal val="visible"/>
                                      </p:to>
                                    </p:set>
                                    <p:anim calcmode="lin" valueType="num">
                                      <p:cBhvr additive="base">
                                        <p:cTn id="251" dur="250" fill="hold"/>
                                        <p:tgtEl>
                                          <p:spTgt spid="868"/>
                                        </p:tgtEl>
                                        <p:attrNameLst>
                                          <p:attrName>ppt_x</p:attrName>
                                        </p:attrNameLst>
                                      </p:cBhvr>
                                      <p:tavLst>
                                        <p:tav tm="0">
                                          <p:val>
                                            <p:strVal val="0-#ppt_w/2"/>
                                          </p:val>
                                        </p:tav>
                                        <p:tav tm="100000">
                                          <p:val>
                                            <p:strVal val="#ppt_x"/>
                                          </p:val>
                                        </p:tav>
                                      </p:tavLst>
                                    </p:anim>
                                    <p:anim calcmode="lin" valueType="num">
                                      <p:cBhvr additive="base">
                                        <p:cTn id="252" dur="250" fill="hold"/>
                                        <p:tgtEl>
                                          <p:spTgt spid="868"/>
                                        </p:tgtEl>
                                        <p:attrNameLst>
                                          <p:attrName>ppt_y</p:attrName>
                                        </p:attrNameLst>
                                      </p:cBhvr>
                                      <p:tavLst>
                                        <p:tav tm="0">
                                          <p:val>
                                            <p:strVal val="#ppt_y"/>
                                          </p:val>
                                        </p:tav>
                                        <p:tav tm="100000">
                                          <p:val>
                                            <p:strVal val="#ppt_y"/>
                                          </p:val>
                                        </p:tav>
                                      </p:tavLst>
                                    </p:anim>
                                  </p:childTnLst>
                                </p:cTn>
                              </p:par>
                              <p:par>
                                <p:cTn id="253" presetID="2" presetClass="entr" presetSubtype="8" decel="100000" fill="hold" grpId="0" nodeType="withEffect">
                                  <p:stCondLst>
                                    <p:cond delay="0"/>
                                  </p:stCondLst>
                                  <p:childTnLst>
                                    <p:set>
                                      <p:cBhvr>
                                        <p:cTn id="254" dur="1" fill="hold">
                                          <p:stCondLst>
                                            <p:cond delay="0"/>
                                          </p:stCondLst>
                                        </p:cTn>
                                        <p:tgtEl>
                                          <p:spTgt spid="869"/>
                                        </p:tgtEl>
                                        <p:attrNameLst>
                                          <p:attrName>style.visibility</p:attrName>
                                        </p:attrNameLst>
                                      </p:cBhvr>
                                      <p:to>
                                        <p:strVal val="visible"/>
                                      </p:to>
                                    </p:set>
                                    <p:anim calcmode="lin" valueType="num">
                                      <p:cBhvr additive="base">
                                        <p:cTn id="255" dur="250" fill="hold"/>
                                        <p:tgtEl>
                                          <p:spTgt spid="869"/>
                                        </p:tgtEl>
                                        <p:attrNameLst>
                                          <p:attrName>ppt_x</p:attrName>
                                        </p:attrNameLst>
                                      </p:cBhvr>
                                      <p:tavLst>
                                        <p:tav tm="0">
                                          <p:val>
                                            <p:strVal val="0-#ppt_w/2"/>
                                          </p:val>
                                        </p:tav>
                                        <p:tav tm="100000">
                                          <p:val>
                                            <p:strVal val="#ppt_x"/>
                                          </p:val>
                                        </p:tav>
                                      </p:tavLst>
                                    </p:anim>
                                    <p:anim calcmode="lin" valueType="num">
                                      <p:cBhvr additive="base">
                                        <p:cTn id="256" dur="250" fill="hold"/>
                                        <p:tgtEl>
                                          <p:spTgt spid="869"/>
                                        </p:tgtEl>
                                        <p:attrNameLst>
                                          <p:attrName>ppt_y</p:attrName>
                                        </p:attrNameLst>
                                      </p:cBhvr>
                                      <p:tavLst>
                                        <p:tav tm="0">
                                          <p:val>
                                            <p:strVal val="#ppt_y"/>
                                          </p:val>
                                        </p:tav>
                                        <p:tav tm="100000">
                                          <p:val>
                                            <p:strVal val="#ppt_y"/>
                                          </p:val>
                                        </p:tav>
                                      </p:tavLst>
                                    </p:anim>
                                  </p:childTnLst>
                                </p:cTn>
                              </p:par>
                              <p:par>
                                <p:cTn id="257" presetID="2" presetClass="entr" presetSubtype="8" decel="100000" fill="hold" grpId="0" nodeType="withEffect">
                                  <p:stCondLst>
                                    <p:cond delay="0"/>
                                  </p:stCondLst>
                                  <p:childTnLst>
                                    <p:set>
                                      <p:cBhvr>
                                        <p:cTn id="258" dur="1" fill="hold">
                                          <p:stCondLst>
                                            <p:cond delay="0"/>
                                          </p:stCondLst>
                                        </p:cTn>
                                        <p:tgtEl>
                                          <p:spTgt spid="870"/>
                                        </p:tgtEl>
                                        <p:attrNameLst>
                                          <p:attrName>style.visibility</p:attrName>
                                        </p:attrNameLst>
                                      </p:cBhvr>
                                      <p:to>
                                        <p:strVal val="visible"/>
                                      </p:to>
                                    </p:set>
                                    <p:anim calcmode="lin" valueType="num">
                                      <p:cBhvr additive="base">
                                        <p:cTn id="259" dur="250" fill="hold"/>
                                        <p:tgtEl>
                                          <p:spTgt spid="870"/>
                                        </p:tgtEl>
                                        <p:attrNameLst>
                                          <p:attrName>ppt_x</p:attrName>
                                        </p:attrNameLst>
                                      </p:cBhvr>
                                      <p:tavLst>
                                        <p:tav tm="0">
                                          <p:val>
                                            <p:strVal val="0-#ppt_w/2"/>
                                          </p:val>
                                        </p:tav>
                                        <p:tav tm="100000">
                                          <p:val>
                                            <p:strVal val="#ppt_x"/>
                                          </p:val>
                                        </p:tav>
                                      </p:tavLst>
                                    </p:anim>
                                    <p:anim calcmode="lin" valueType="num">
                                      <p:cBhvr additive="base">
                                        <p:cTn id="260" dur="250" fill="hold"/>
                                        <p:tgtEl>
                                          <p:spTgt spid="870"/>
                                        </p:tgtEl>
                                        <p:attrNameLst>
                                          <p:attrName>ppt_y</p:attrName>
                                        </p:attrNameLst>
                                      </p:cBhvr>
                                      <p:tavLst>
                                        <p:tav tm="0">
                                          <p:val>
                                            <p:strVal val="#ppt_y"/>
                                          </p:val>
                                        </p:tav>
                                        <p:tav tm="100000">
                                          <p:val>
                                            <p:strVal val="#ppt_y"/>
                                          </p:val>
                                        </p:tav>
                                      </p:tavLst>
                                    </p:anim>
                                  </p:childTnLst>
                                </p:cTn>
                              </p:par>
                              <p:par>
                                <p:cTn id="261" presetID="2" presetClass="entr" presetSubtype="8" decel="100000" fill="hold" grpId="0" nodeType="withEffect">
                                  <p:stCondLst>
                                    <p:cond delay="0"/>
                                  </p:stCondLst>
                                  <p:childTnLst>
                                    <p:set>
                                      <p:cBhvr>
                                        <p:cTn id="262" dur="1" fill="hold">
                                          <p:stCondLst>
                                            <p:cond delay="0"/>
                                          </p:stCondLst>
                                        </p:cTn>
                                        <p:tgtEl>
                                          <p:spTgt spid="871"/>
                                        </p:tgtEl>
                                        <p:attrNameLst>
                                          <p:attrName>style.visibility</p:attrName>
                                        </p:attrNameLst>
                                      </p:cBhvr>
                                      <p:to>
                                        <p:strVal val="visible"/>
                                      </p:to>
                                    </p:set>
                                    <p:anim calcmode="lin" valueType="num">
                                      <p:cBhvr additive="base">
                                        <p:cTn id="263" dur="500" fill="hold"/>
                                        <p:tgtEl>
                                          <p:spTgt spid="871"/>
                                        </p:tgtEl>
                                        <p:attrNameLst>
                                          <p:attrName>ppt_x</p:attrName>
                                        </p:attrNameLst>
                                      </p:cBhvr>
                                      <p:tavLst>
                                        <p:tav tm="0">
                                          <p:val>
                                            <p:strVal val="0-#ppt_w/2"/>
                                          </p:val>
                                        </p:tav>
                                        <p:tav tm="100000">
                                          <p:val>
                                            <p:strVal val="#ppt_x"/>
                                          </p:val>
                                        </p:tav>
                                      </p:tavLst>
                                    </p:anim>
                                    <p:anim calcmode="lin" valueType="num">
                                      <p:cBhvr additive="base">
                                        <p:cTn id="264" dur="500" fill="hold"/>
                                        <p:tgtEl>
                                          <p:spTgt spid="871"/>
                                        </p:tgtEl>
                                        <p:attrNameLst>
                                          <p:attrName>ppt_y</p:attrName>
                                        </p:attrNameLst>
                                      </p:cBhvr>
                                      <p:tavLst>
                                        <p:tav tm="0">
                                          <p:val>
                                            <p:strVal val="#ppt_y"/>
                                          </p:val>
                                        </p:tav>
                                        <p:tav tm="100000">
                                          <p:val>
                                            <p:strVal val="#ppt_y"/>
                                          </p:val>
                                        </p:tav>
                                      </p:tavLst>
                                    </p:anim>
                                  </p:childTnLst>
                                </p:cTn>
                              </p:par>
                              <p:par>
                                <p:cTn id="265" presetID="2" presetClass="entr" presetSubtype="8" decel="100000" fill="hold" grpId="0" nodeType="withEffect">
                                  <p:stCondLst>
                                    <p:cond delay="0"/>
                                  </p:stCondLst>
                                  <p:childTnLst>
                                    <p:set>
                                      <p:cBhvr>
                                        <p:cTn id="266" dur="1" fill="hold">
                                          <p:stCondLst>
                                            <p:cond delay="0"/>
                                          </p:stCondLst>
                                        </p:cTn>
                                        <p:tgtEl>
                                          <p:spTgt spid="872"/>
                                        </p:tgtEl>
                                        <p:attrNameLst>
                                          <p:attrName>style.visibility</p:attrName>
                                        </p:attrNameLst>
                                      </p:cBhvr>
                                      <p:to>
                                        <p:strVal val="visible"/>
                                      </p:to>
                                    </p:set>
                                    <p:anim calcmode="lin" valueType="num">
                                      <p:cBhvr additive="base">
                                        <p:cTn id="267" dur="500" fill="hold"/>
                                        <p:tgtEl>
                                          <p:spTgt spid="872"/>
                                        </p:tgtEl>
                                        <p:attrNameLst>
                                          <p:attrName>ppt_x</p:attrName>
                                        </p:attrNameLst>
                                      </p:cBhvr>
                                      <p:tavLst>
                                        <p:tav tm="0">
                                          <p:val>
                                            <p:strVal val="0-#ppt_w/2"/>
                                          </p:val>
                                        </p:tav>
                                        <p:tav tm="100000">
                                          <p:val>
                                            <p:strVal val="#ppt_x"/>
                                          </p:val>
                                        </p:tav>
                                      </p:tavLst>
                                    </p:anim>
                                    <p:anim calcmode="lin" valueType="num">
                                      <p:cBhvr additive="base">
                                        <p:cTn id="268" dur="500" fill="hold"/>
                                        <p:tgtEl>
                                          <p:spTgt spid="872"/>
                                        </p:tgtEl>
                                        <p:attrNameLst>
                                          <p:attrName>ppt_y</p:attrName>
                                        </p:attrNameLst>
                                      </p:cBhvr>
                                      <p:tavLst>
                                        <p:tav tm="0">
                                          <p:val>
                                            <p:strVal val="#ppt_y"/>
                                          </p:val>
                                        </p:tav>
                                        <p:tav tm="100000">
                                          <p:val>
                                            <p:strVal val="#ppt_y"/>
                                          </p:val>
                                        </p:tav>
                                      </p:tavLst>
                                    </p:anim>
                                  </p:childTnLst>
                                </p:cTn>
                              </p:par>
                              <p:par>
                                <p:cTn id="269" presetID="2" presetClass="entr" presetSubtype="8" decel="100000" fill="hold" grpId="0" nodeType="withEffect">
                                  <p:stCondLst>
                                    <p:cond delay="0"/>
                                  </p:stCondLst>
                                  <p:childTnLst>
                                    <p:set>
                                      <p:cBhvr>
                                        <p:cTn id="270" dur="1" fill="hold">
                                          <p:stCondLst>
                                            <p:cond delay="0"/>
                                          </p:stCondLst>
                                        </p:cTn>
                                        <p:tgtEl>
                                          <p:spTgt spid="873"/>
                                        </p:tgtEl>
                                        <p:attrNameLst>
                                          <p:attrName>style.visibility</p:attrName>
                                        </p:attrNameLst>
                                      </p:cBhvr>
                                      <p:to>
                                        <p:strVal val="visible"/>
                                      </p:to>
                                    </p:set>
                                    <p:anim calcmode="lin" valueType="num">
                                      <p:cBhvr additive="base">
                                        <p:cTn id="271" dur="500" fill="hold"/>
                                        <p:tgtEl>
                                          <p:spTgt spid="873"/>
                                        </p:tgtEl>
                                        <p:attrNameLst>
                                          <p:attrName>ppt_x</p:attrName>
                                        </p:attrNameLst>
                                      </p:cBhvr>
                                      <p:tavLst>
                                        <p:tav tm="0">
                                          <p:val>
                                            <p:strVal val="0-#ppt_w/2"/>
                                          </p:val>
                                        </p:tav>
                                        <p:tav tm="100000">
                                          <p:val>
                                            <p:strVal val="#ppt_x"/>
                                          </p:val>
                                        </p:tav>
                                      </p:tavLst>
                                    </p:anim>
                                    <p:anim calcmode="lin" valueType="num">
                                      <p:cBhvr additive="base">
                                        <p:cTn id="272" dur="500" fill="hold"/>
                                        <p:tgtEl>
                                          <p:spTgt spid="873"/>
                                        </p:tgtEl>
                                        <p:attrNameLst>
                                          <p:attrName>ppt_y</p:attrName>
                                        </p:attrNameLst>
                                      </p:cBhvr>
                                      <p:tavLst>
                                        <p:tav tm="0">
                                          <p:val>
                                            <p:strVal val="#ppt_y"/>
                                          </p:val>
                                        </p:tav>
                                        <p:tav tm="100000">
                                          <p:val>
                                            <p:strVal val="#ppt_y"/>
                                          </p:val>
                                        </p:tav>
                                      </p:tavLst>
                                    </p:anim>
                                  </p:childTnLst>
                                </p:cTn>
                              </p:par>
                              <p:par>
                                <p:cTn id="273" presetID="2" presetClass="entr" presetSubtype="8" decel="100000" fill="hold" grpId="0" nodeType="withEffect">
                                  <p:stCondLst>
                                    <p:cond delay="250"/>
                                  </p:stCondLst>
                                  <p:childTnLst>
                                    <p:set>
                                      <p:cBhvr>
                                        <p:cTn id="274" dur="1" fill="hold">
                                          <p:stCondLst>
                                            <p:cond delay="0"/>
                                          </p:stCondLst>
                                        </p:cTn>
                                        <p:tgtEl>
                                          <p:spTgt spid="874"/>
                                        </p:tgtEl>
                                        <p:attrNameLst>
                                          <p:attrName>style.visibility</p:attrName>
                                        </p:attrNameLst>
                                      </p:cBhvr>
                                      <p:to>
                                        <p:strVal val="visible"/>
                                      </p:to>
                                    </p:set>
                                    <p:anim calcmode="lin" valueType="num">
                                      <p:cBhvr additive="base">
                                        <p:cTn id="275" dur="750" fill="hold"/>
                                        <p:tgtEl>
                                          <p:spTgt spid="874"/>
                                        </p:tgtEl>
                                        <p:attrNameLst>
                                          <p:attrName>ppt_x</p:attrName>
                                        </p:attrNameLst>
                                      </p:cBhvr>
                                      <p:tavLst>
                                        <p:tav tm="0">
                                          <p:val>
                                            <p:strVal val="0-#ppt_w/2"/>
                                          </p:val>
                                        </p:tav>
                                        <p:tav tm="100000">
                                          <p:val>
                                            <p:strVal val="#ppt_x"/>
                                          </p:val>
                                        </p:tav>
                                      </p:tavLst>
                                    </p:anim>
                                    <p:anim calcmode="lin" valueType="num">
                                      <p:cBhvr additive="base">
                                        <p:cTn id="276" dur="750" fill="hold"/>
                                        <p:tgtEl>
                                          <p:spTgt spid="874"/>
                                        </p:tgtEl>
                                        <p:attrNameLst>
                                          <p:attrName>ppt_y</p:attrName>
                                        </p:attrNameLst>
                                      </p:cBhvr>
                                      <p:tavLst>
                                        <p:tav tm="0">
                                          <p:val>
                                            <p:strVal val="#ppt_y"/>
                                          </p:val>
                                        </p:tav>
                                        <p:tav tm="100000">
                                          <p:val>
                                            <p:strVal val="#ppt_y"/>
                                          </p:val>
                                        </p:tav>
                                      </p:tavLst>
                                    </p:anim>
                                  </p:childTnLst>
                                </p:cTn>
                              </p:par>
                              <p:par>
                                <p:cTn id="277" presetID="2" presetClass="entr" presetSubtype="8" decel="100000" fill="hold" nodeType="withEffect">
                                  <p:stCondLst>
                                    <p:cond delay="250"/>
                                  </p:stCondLst>
                                  <p:childTnLst>
                                    <p:set>
                                      <p:cBhvr>
                                        <p:cTn id="278" dur="1" fill="hold">
                                          <p:stCondLst>
                                            <p:cond delay="0"/>
                                          </p:stCondLst>
                                        </p:cTn>
                                        <p:tgtEl>
                                          <p:spTgt spid="875"/>
                                        </p:tgtEl>
                                        <p:attrNameLst>
                                          <p:attrName>style.visibility</p:attrName>
                                        </p:attrNameLst>
                                      </p:cBhvr>
                                      <p:to>
                                        <p:strVal val="visible"/>
                                      </p:to>
                                    </p:set>
                                    <p:anim calcmode="lin" valueType="num">
                                      <p:cBhvr additive="base">
                                        <p:cTn id="279" dur="750" fill="hold"/>
                                        <p:tgtEl>
                                          <p:spTgt spid="875"/>
                                        </p:tgtEl>
                                        <p:attrNameLst>
                                          <p:attrName>ppt_x</p:attrName>
                                        </p:attrNameLst>
                                      </p:cBhvr>
                                      <p:tavLst>
                                        <p:tav tm="0">
                                          <p:val>
                                            <p:strVal val="0-#ppt_w/2"/>
                                          </p:val>
                                        </p:tav>
                                        <p:tav tm="100000">
                                          <p:val>
                                            <p:strVal val="#ppt_x"/>
                                          </p:val>
                                        </p:tav>
                                      </p:tavLst>
                                    </p:anim>
                                    <p:anim calcmode="lin" valueType="num">
                                      <p:cBhvr additive="base">
                                        <p:cTn id="280" dur="750" fill="hold"/>
                                        <p:tgtEl>
                                          <p:spTgt spid="875"/>
                                        </p:tgtEl>
                                        <p:attrNameLst>
                                          <p:attrName>ppt_y</p:attrName>
                                        </p:attrNameLst>
                                      </p:cBhvr>
                                      <p:tavLst>
                                        <p:tav tm="0">
                                          <p:val>
                                            <p:strVal val="#ppt_y"/>
                                          </p:val>
                                        </p:tav>
                                        <p:tav tm="100000">
                                          <p:val>
                                            <p:strVal val="#ppt_y"/>
                                          </p:val>
                                        </p:tav>
                                      </p:tavLst>
                                    </p:anim>
                                  </p:childTnLst>
                                </p:cTn>
                              </p:par>
                              <p:par>
                                <p:cTn id="281" presetID="2" presetClass="entr" presetSubtype="8" decel="100000" fill="hold" nodeType="withEffect">
                                  <p:stCondLst>
                                    <p:cond delay="250"/>
                                  </p:stCondLst>
                                  <p:childTnLst>
                                    <p:set>
                                      <p:cBhvr>
                                        <p:cTn id="282" dur="1" fill="hold">
                                          <p:stCondLst>
                                            <p:cond delay="0"/>
                                          </p:stCondLst>
                                        </p:cTn>
                                        <p:tgtEl>
                                          <p:spTgt spid="882"/>
                                        </p:tgtEl>
                                        <p:attrNameLst>
                                          <p:attrName>style.visibility</p:attrName>
                                        </p:attrNameLst>
                                      </p:cBhvr>
                                      <p:to>
                                        <p:strVal val="visible"/>
                                      </p:to>
                                    </p:set>
                                    <p:anim calcmode="lin" valueType="num">
                                      <p:cBhvr additive="base">
                                        <p:cTn id="283" dur="750" fill="hold"/>
                                        <p:tgtEl>
                                          <p:spTgt spid="882"/>
                                        </p:tgtEl>
                                        <p:attrNameLst>
                                          <p:attrName>ppt_x</p:attrName>
                                        </p:attrNameLst>
                                      </p:cBhvr>
                                      <p:tavLst>
                                        <p:tav tm="0">
                                          <p:val>
                                            <p:strVal val="0-#ppt_w/2"/>
                                          </p:val>
                                        </p:tav>
                                        <p:tav tm="100000">
                                          <p:val>
                                            <p:strVal val="#ppt_x"/>
                                          </p:val>
                                        </p:tav>
                                      </p:tavLst>
                                    </p:anim>
                                    <p:anim calcmode="lin" valueType="num">
                                      <p:cBhvr additive="base">
                                        <p:cTn id="284" dur="750" fill="hold"/>
                                        <p:tgtEl>
                                          <p:spTgt spid="882"/>
                                        </p:tgtEl>
                                        <p:attrNameLst>
                                          <p:attrName>ppt_y</p:attrName>
                                        </p:attrNameLst>
                                      </p:cBhvr>
                                      <p:tavLst>
                                        <p:tav tm="0">
                                          <p:val>
                                            <p:strVal val="#ppt_y"/>
                                          </p:val>
                                        </p:tav>
                                        <p:tav tm="100000">
                                          <p:val>
                                            <p:strVal val="#ppt_y"/>
                                          </p:val>
                                        </p:tav>
                                      </p:tavLst>
                                    </p:anim>
                                  </p:childTnLst>
                                </p:cTn>
                              </p:par>
                              <p:par>
                                <p:cTn id="285" presetID="2" presetClass="entr" presetSubtype="8" decel="100000" fill="hold" nodeType="withEffect">
                                  <p:stCondLst>
                                    <p:cond delay="250"/>
                                  </p:stCondLst>
                                  <p:childTnLst>
                                    <p:set>
                                      <p:cBhvr>
                                        <p:cTn id="286" dur="1" fill="hold">
                                          <p:stCondLst>
                                            <p:cond delay="0"/>
                                          </p:stCondLst>
                                        </p:cTn>
                                        <p:tgtEl>
                                          <p:spTgt spid="894"/>
                                        </p:tgtEl>
                                        <p:attrNameLst>
                                          <p:attrName>style.visibility</p:attrName>
                                        </p:attrNameLst>
                                      </p:cBhvr>
                                      <p:to>
                                        <p:strVal val="visible"/>
                                      </p:to>
                                    </p:set>
                                    <p:anim calcmode="lin" valueType="num">
                                      <p:cBhvr additive="base">
                                        <p:cTn id="287" dur="750" fill="hold"/>
                                        <p:tgtEl>
                                          <p:spTgt spid="894"/>
                                        </p:tgtEl>
                                        <p:attrNameLst>
                                          <p:attrName>ppt_x</p:attrName>
                                        </p:attrNameLst>
                                      </p:cBhvr>
                                      <p:tavLst>
                                        <p:tav tm="0">
                                          <p:val>
                                            <p:strVal val="0-#ppt_w/2"/>
                                          </p:val>
                                        </p:tav>
                                        <p:tav tm="100000">
                                          <p:val>
                                            <p:strVal val="#ppt_x"/>
                                          </p:val>
                                        </p:tav>
                                      </p:tavLst>
                                    </p:anim>
                                    <p:anim calcmode="lin" valueType="num">
                                      <p:cBhvr additive="base">
                                        <p:cTn id="288" dur="750" fill="hold"/>
                                        <p:tgtEl>
                                          <p:spTgt spid="894"/>
                                        </p:tgtEl>
                                        <p:attrNameLst>
                                          <p:attrName>ppt_y</p:attrName>
                                        </p:attrNameLst>
                                      </p:cBhvr>
                                      <p:tavLst>
                                        <p:tav tm="0">
                                          <p:val>
                                            <p:strVal val="#ppt_y"/>
                                          </p:val>
                                        </p:tav>
                                        <p:tav tm="100000">
                                          <p:val>
                                            <p:strVal val="#ppt_y"/>
                                          </p:val>
                                        </p:tav>
                                      </p:tavLst>
                                    </p:anim>
                                  </p:childTnLst>
                                </p:cTn>
                              </p:par>
                              <p:par>
                                <p:cTn id="289" presetID="2" presetClass="entr" presetSubtype="8" decel="100000" fill="hold" grpId="0" nodeType="withEffect">
                                  <p:stCondLst>
                                    <p:cond delay="250"/>
                                  </p:stCondLst>
                                  <p:childTnLst>
                                    <p:set>
                                      <p:cBhvr>
                                        <p:cTn id="290" dur="1" fill="hold">
                                          <p:stCondLst>
                                            <p:cond delay="0"/>
                                          </p:stCondLst>
                                        </p:cTn>
                                        <p:tgtEl>
                                          <p:spTgt spid="899"/>
                                        </p:tgtEl>
                                        <p:attrNameLst>
                                          <p:attrName>style.visibility</p:attrName>
                                        </p:attrNameLst>
                                      </p:cBhvr>
                                      <p:to>
                                        <p:strVal val="visible"/>
                                      </p:to>
                                    </p:set>
                                    <p:anim calcmode="lin" valueType="num">
                                      <p:cBhvr additive="base">
                                        <p:cTn id="291" dur="750" fill="hold"/>
                                        <p:tgtEl>
                                          <p:spTgt spid="899"/>
                                        </p:tgtEl>
                                        <p:attrNameLst>
                                          <p:attrName>ppt_x</p:attrName>
                                        </p:attrNameLst>
                                      </p:cBhvr>
                                      <p:tavLst>
                                        <p:tav tm="0">
                                          <p:val>
                                            <p:strVal val="0-#ppt_w/2"/>
                                          </p:val>
                                        </p:tav>
                                        <p:tav tm="100000">
                                          <p:val>
                                            <p:strVal val="#ppt_x"/>
                                          </p:val>
                                        </p:tav>
                                      </p:tavLst>
                                    </p:anim>
                                    <p:anim calcmode="lin" valueType="num">
                                      <p:cBhvr additive="base">
                                        <p:cTn id="292" dur="750" fill="hold"/>
                                        <p:tgtEl>
                                          <p:spTgt spid="899"/>
                                        </p:tgtEl>
                                        <p:attrNameLst>
                                          <p:attrName>ppt_y</p:attrName>
                                        </p:attrNameLst>
                                      </p:cBhvr>
                                      <p:tavLst>
                                        <p:tav tm="0">
                                          <p:val>
                                            <p:strVal val="#ppt_y"/>
                                          </p:val>
                                        </p:tav>
                                        <p:tav tm="100000">
                                          <p:val>
                                            <p:strVal val="#ppt_y"/>
                                          </p:val>
                                        </p:tav>
                                      </p:tavLst>
                                    </p:anim>
                                  </p:childTnLst>
                                </p:cTn>
                              </p:par>
                              <p:par>
                                <p:cTn id="293" presetID="2" presetClass="entr" presetSubtype="8" decel="100000" fill="hold" grpId="0" nodeType="withEffect">
                                  <p:stCondLst>
                                    <p:cond delay="0"/>
                                  </p:stCondLst>
                                  <p:childTnLst>
                                    <p:set>
                                      <p:cBhvr>
                                        <p:cTn id="294" dur="1" fill="hold">
                                          <p:stCondLst>
                                            <p:cond delay="0"/>
                                          </p:stCondLst>
                                        </p:cTn>
                                        <p:tgtEl>
                                          <p:spTgt spid="900"/>
                                        </p:tgtEl>
                                        <p:attrNameLst>
                                          <p:attrName>style.visibility</p:attrName>
                                        </p:attrNameLst>
                                      </p:cBhvr>
                                      <p:to>
                                        <p:strVal val="visible"/>
                                      </p:to>
                                    </p:set>
                                    <p:anim calcmode="lin" valueType="num">
                                      <p:cBhvr additive="base">
                                        <p:cTn id="295" dur="500" fill="hold"/>
                                        <p:tgtEl>
                                          <p:spTgt spid="900"/>
                                        </p:tgtEl>
                                        <p:attrNameLst>
                                          <p:attrName>ppt_x</p:attrName>
                                        </p:attrNameLst>
                                      </p:cBhvr>
                                      <p:tavLst>
                                        <p:tav tm="0">
                                          <p:val>
                                            <p:strVal val="0-#ppt_w/2"/>
                                          </p:val>
                                        </p:tav>
                                        <p:tav tm="100000">
                                          <p:val>
                                            <p:strVal val="#ppt_x"/>
                                          </p:val>
                                        </p:tav>
                                      </p:tavLst>
                                    </p:anim>
                                    <p:anim calcmode="lin" valueType="num">
                                      <p:cBhvr additive="base">
                                        <p:cTn id="296" dur="500" fill="hold"/>
                                        <p:tgtEl>
                                          <p:spTgt spid="900"/>
                                        </p:tgtEl>
                                        <p:attrNameLst>
                                          <p:attrName>ppt_y</p:attrName>
                                        </p:attrNameLst>
                                      </p:cBhvr>
                                      <p:tavLst>
                                        <p:tav tm="0">
                                          <p:val>
                                            <p:strVal val="#ppt_y"/>
                                          </p:val>
                                        </p:tav>
                                        <p:tav tm="100000">
                                          <p:val>
                                            <p:strVal val="#ppt_y"/>
                                          </p:val>
                                        </p:tav>
                                      </p:tavLst>
                                    </p:anim>
                                  </p:childTnLst>
                                </p:cTn>
                              </p:par>
                              <p:par>
                                <p:cTn id="297" presetID="2" presetClass="entr" presetSubtype="8" decel="100000" fill="hold" nodeType="withEffect">
                                  <p:stCondLst>
                                    <p:cond delay="0"/>
                                  </p:stCondLst>
                                  <p:childTnLst>
                                    <p:set>
                                      <p:cBhvr>
                                        <p:cTn id="298" dur="1" fill="hold">
                                          <p:stCondLst>
                                            <p:cond delay="0"/>
                                          </p:stCondLst>
                                        </p:cTn>
                                        <p:tgtEl>
                                          <p:spTgt spid="901"/>
                                        </p:tgtEl>
                                        <p:attrNameLst>
                                          <p:attrName>style.visibility</p:attrName>
                                        </p:attrNameLst>
                                      </p:cBhvr>
                                      <p:to>
                                        <p:strVal val="visible"/>
                                      </p:to>
                                    </p:set>
                                    <p:anim calcmode="lin" valueType="num">
                                      <p:cBhvr additive="base">
                                        <p:cTn id="299" dur="900" fill="hold"/>
                                        <p:tgtEl>
                                          <p:spTgt spid="901"/>
                                        </p:tgtEl>
                                        <p:attrNameLst>
                                          <p:attrName>ppt_x</p:attrName>
                                        </p:attrNameLst>
                                      </p:cBhvr>
                                      <p:tavLst>
                                        <p:tav tm="0">
                                          <p:val>
                                            <p:strVal val="0-#ppt_w/2"/>
                                          </p:val>
                                        </p:tav>
                                        <p:tav tm="100000">
                                          <p:val>
                                            <p:strVal val="#ppt_x"/>
                                          </p:val>
                                        </p:tav>
                                      </p:tavLst>
                                    </p:anim>
                                    <p:anim calcmode="lin" valueType="num">
                                      <p:cBhvr additive="base">
                                        <p:cTn id="300" dur="900" fill="hold"/>
                                        <p:tgtEl>
                                          <p:spTgt spid="901"/>
                                        </p:tgtEl>
                                        <p:attrNameLst>
                                          <p:attrName>ppt_y</p:attrName>
                                        </p:attrNameLst>
                                      </p:cBhvr>
                                      <p:tavLst>
                                        <p:tav tm="0">
                                          <p:val>
                                            <p:strVal val="#ppt_y"/>
                                          </p:val>
                                        </p:tav>
                                        <p:tav tm="100000">
                                          <p:val>
                                            <p:strVal val="#ppt_y"/>
                                          </p:val>
                                        </p:tav>
                                      </p:tavLst>
                                    </p:anim>
                                  </p:childTnLst>
                                </p:cTn>
                              </p:par>
                              <p:par>
                                <p:cTn id="301" presetID="2" presetClass="entr" presetSubtype="2" decel="100000" fill="hold" grpId="0" nodeType="withEffect">
                                  <p:stCondLst>
                                    <p:cond delay="0"/>
                                  </p:stCondLst>
                                  <p:childTnLst>
                                    <p:set>
                                      <p:cBhvr>
                                        <p:cTn id="302" dur="1" fill="hold">
                                          <p:stCondLst>
                                            <p:cond delay="0"/>
                                          </p:stCondLst>
                                        </p:cTn>
                                        <p:tgtEl>
                                          <p:spTgt spid="746"/>
                                        </p:tgtEl>
                                        <p:attrNameLst>
                                          <p:attrName>style.visibility</p:attrName>
                                        </p:attrNameLst>
                                      </p:cBhvr>
                                      <p:to>
                                        <p:strVal val="visible"/>
                                      </p:to>
                                    </p:set>
                                    <p:anim calcmode="lin" valueType="num">
                                      <p:cBhvr additive="base">
                                        <p:cTn id="303" dur="500" fill="hold"/>
                                        <p:tgtEl>
                                          <p:spTgt spid="746"/>
                                        </p:tgtEl>
                                        <p:attrNameLst>
                                          <p:attrName>ppt_x</p:attrName>
                                        </p:attrNameLst>
                                      </p:cBhvr>
                                      <p:tavLst>
                                        <p:tav tm="0">
                                          <p:val>
                                            <p:strVal val="1+#ppt_w/2"/>
                                          </p:val>
                                        </p:tav>
                                        <p:tav tm="100000">
                                          <p:val>
                                            <p:strVal val="#ppt_x"/>
                                          </p:val>
                                        </p:tav>
                                      </p:tavLst>
                                    </p:anim>
                                    <p:anim calcmode="lin" valueType="num">
                                      <p:cBhvr additive="base">
                                        <p:cTn id="304" dur="500" fill="hold"/>
                                        <p:tgtEl>
                                          <p:spTgt spid="746"/>
                                        </p:tgtEl>
                                        <p:attrNameLst>
                                          <p:attrName>ppt_y</p:attrName>
                                        </p:attrNameLst>
                                      </p:cBhvr>
                                      <p:tavLst>
                                        <p:tav tm="0">
                                          <p:val>
                                            <p:strVal val="#ppt_y"/>
                                          </p:val>
                                        </p:tav>
                                        <p:tav tm="100000">
                                          <p:val>
                                            <p:strVal val="#ppt_y"/>
                                          </p:val>
                                        </p:tav>
                                      </p:tavLst>
                                    </p:anim>
                                  </p:childTnLst>
                                </p:cTn>
                              </p:par>
                              <p:par>
                                <p:cTn id="305" presetID="2" presetClass="entr" presetSubtype="2" decel="100000" fill="hold" grpId="0" nodeType="withEffect">
                                  <p:stCondLst>
                                    <p:cond delay="0"/>
                                  </p:stCondLst>
                                  <p:childTnLst>
                                    <p:set>
                                      <p:cBhvr>
                                        <p:cTn id="306" dur="1" fill="hold">
                                          <p:stCondLst>
                                            <p:cond delay="0"/>
                                          </p:stCondLst>
                                        </p:cTn>
                                        <p:tgtEl>
                                          <p:spTgt spid="747"/>
                                        </p:tgtEl>
                                        <p:attrNameLst>
                                          <p:attrName>style.visibility</p:attrName>
                                        </p:attrNameLst>
                                      </p:cBhvr>
                                      <p:to>
                                        <p:strVal val="visible"/>
                                      </p:to>
                                    </p:set>
                                    <p:anim calcmode="lin" valueType="num">
                                      <p:cBhvr additive="base">
                                        <p:cTn id="307" dur="500" fill="hold"/>
                                        <p:tgtEl>
                                          <p:spTgt spid="747"/>
                                        </p:tgtEl>
                                        <p:attrNameLst>
                                          <p:attrName>ppt_x</p:attrName>
                                        </p:attrNameLst>
                                      </p:cBhvr>
                                      <p:tavLst>
                                        <p:tav tm="0">
                                          <p:val>
                                            <p:strVal val="1+#ppt_w/2"/>
                                          </p:val>
                                        </p:tav>
                                        <p:tav tm="100000">
                                          <p:val>
                                            <p:strVal val="#ppt_x"/>
                                          </p:val>
                                        </p:tav>
                                      </p:tavLst>
                                    </p:anim>
                                    <p:anim calcmode="lin" valueType="num">
                                      <p:cBhvr additive="base">
                                        <p:cTn id="308" dur="500" fill="hold"/>
                                        <p:tgtEl>
                                          <p:spTgt spid="747"/>
                                        </p:tgtEl>
                                        <p:attrNameLst>
                                          <p:attrName>ppt_y</p:attrName>
                                        </p:attrNameLst>
                                      </p:cBhvr>
                                      <p:tavLst>
                                        <p:tav tm="0">
                                          <p:val>
                                            <p:strVal val="#ppt_y"/>
                                          </p:val>
                                        </p:tav>
                                        <p:tav tm="100000">
                                          <p:val>
                                            <p:strVal val="#ppt_y"/>
                                          </p:val>
                                        </p:tav>
                                      </p:tavLst>
                                    </p:anim>
                                  </p:childTnLst>
                                </p:cTn>
                              </p:par>
                              <p:par>
                                <p:cTn id="309" presetID="2" presetClass="entr" presetSubtype="2" decel="100000" fill="hold" grpId="0" nodeType="withEffect">
                                  <p:stCondLst>
                                    <p:cond delay="250"/>
                                  </p:stCondLst>
                                  <p:childTnLst>
                                    <p:set>
                                      <p:cBhvr>
                                        <p:cTn id="310" dur="1" fill="hold">
                                          <p:stCondLst>
                                            <p:cond delay="0"/>
                                          </p:stCondLst>
                                        </p:cTn>
                                        <p:tgtEl>
                                          <p:spTgt spid="748"/>
                                        </p:tgtEl>
                                        <p:attrNameLst>
                                          <p:attrName>style.visibility</p:attrName>
                                        </p:attrNameLst>
                                      </p:cBhvr>
                                      <p:to>
                                        <p:strVal val="visible"/>
                                      </p:to>
                                    </p:set>
                                    <p:anim calcmode="lin" valueType="num">
                                      <p:cBhvr additive="base">
                                        <p:cTn id="311" dur="750" fill="hold"/>
                                        <p:tgtEl>
                                          <p:spTgt spid="748"/>
                                        </p:tgtEl>
                                        <p:attrNameLst>
                                          <p:attrName>ppt_x</p:attrName>
                                        </p:attrNameLst>
                                      </p:cBhvr>
                                      <p:tavLst>
                                        <p:tav tm="0">
                                          <p:val>
                                            <p:strVal val="1+#ppt_w/2"/>
                                          </p:val>
                                        </p:tav>
                                        <p:tav tm="100000">
                                          <p:val>
                                            <p:strVal val="#ppt_x"/>
                                          </p:val>
                                        </p:tav>
                                      </p:tavLst>
                                    </p:anim>
                                    <p:anim calcmode="lin" valueType="num">
                                      <p:cBhvr additive="base">
                                        <p:cTn id="312" dur="750" fill="hold"/>
                                        <p:tgtEl>
                                          <p:spTgt spid="748"/>
                                        </p:tgtEl>
                                        <p:attrNameLst>
                                          <p:attrName>ppt_y</p:attrName>
                                        </p:attrNameLst>
                                      </p:cBhvr>
                                      <p:tavLst>
                                        <p:tav tm="0">
                                          <p:val>
                                            <p:strVal val="#ppt_y"/>
                                          </p:val>
                                        </p:tav>
                                        <p:tav tm="100000">
                                          <p:val>
                                            <p:strVal val="#ppt_y"/>
                                          </p:val>
                                        </p:tav>
                                      </p:tavLst>
                                    </p:anim>
                                  </p:childTnLst>
                                </p:cTn>
                              </p:par>
                              <p:par>
                                <p:cTn id="313" presetID="2" presetClass="entr" presetSubtype="2" decel="100000" fill="hold" grpId="0" nodeType="withEffect">
                                  <p:stCondLst>
                                    <p:cond delay="250"/>
                                  </p:stCondLst>
                                  <p:childTnLst>
                                    <p:set>
                                      <p:cBhvr>
                                        <p:cTn id="314" dur="1" fill="hold">
                                          <p:stCondLst>
                                            <p:cond delay="0"/>
                                          </p:stCondLst>
                                        </p:cTn>
                                        <p:tgtEl>
                                          <p:spTgt spid="749"/>
                                        </p:tgtEl>
                                        <p:attrNameLst>
                                          <p:attrName>style.visibility</p:attrName>
                                        </p:attrNameLst>
                                      </p:cBhvr>
                                      <p:to>
                                        <p:strVal val="visible"/>
                                      </p:to>
                                    </p:set>
                                    <p:anim calcmode="lin" valueType="num">
                                      <p:cBhvr additive="base">
                                        <p:cTn id="315" dur="750" fill="hold"/>
                                        <p:tgtEl>
                                          <p:spTgt spid="749"/>
                                        </p:tgtEl>
                                        <p:attrNameLst>
                                          <p:attrName>ppt_x</p:attrName>
                                        </p:attrNameLst>
                                      </p:cBhvr>
                                      <p:tavLst>
                                        <p:tav tm="0">
                                          <p:val>
                                            <p:strVal val="1+#ppt_w/2"/>
                                          </p:val>
                                        </p:tav>
                                        <p:tav tm="100000">
                                          <p:val>
                                            <p:strVal val="#ppt_x"/>
                                          </p:val>
                                        </p:tav>
                                      </p:tavLst>
                                    </p:anim>
                                    <p:anim calcmode="lin" valueType="num">
                                      <p:cBhvr additive="base">
                                        <p:cTn id="316" dur="750" fill="hold"/>
                                        <p:tgtEl>
                                          <p:spTgt spid="749"/>
                                        </p:tgtEl>
                                        <p:attrNameLst>
                                          <p:attrName>ppt_y</p:attrName>
                                        </p:attrNameLst>
                                      </p:cBhvr>
                                      <p:tavLst>
                                        <p:tav tm="0">
                                          <p:val>
                                            <p:strVal val="#ppt_y"/>
                                          </p:val>
                                        </p:tav>
                                        <p:tav tm="100000">
                                          <p:val>
                                            <p:strVal val="#ppt_y"/>
                                          </p:val>
                                        </p:tav>
                                      </p:tavLst>
                                    </p:anim>
                                  </p:childTnLst>
                                </p:cTn>
                              </p:par>
                              <p:par>
                                <p:cTn id="317" presetID="2" presetClass="entr" presetSubtype="2" decel="100000" fill="hold" grpId="0" nodeType="withEffect">
                                  <p:stCondLst>
                                    <p:cond delay="250"/>
                                  </p:stCondLst>
                                  <p:childTnLst>
                                    <p:set>
                                      <p:cBhvr>
                                        <p:cTn id="318" dur="1" fill="hold">
                                          <p:stCondLst>
                                            <p:cond delay="0"/>
                                          </p:stCondLst>
                                        </p:cTn>
                                        <p:tgtEl>
                                          <p:spTgt spid="750"/>
                                        </p:tgtEl>
                                        <p:attrNameLst>
                                          <p:attrName>style.visibility</p:attrName>
                                        </p:attrNameLst>
                                      </p:cBhvr>
                                      <p:to>
                                        <p:strVal val="visible"/>
                                      </p:to>
                                    </p:set>
                                    <p:anim calcmode="lin" valueType="num">
                                      <p:cBhvr additive="base">
                                        <p:cTn id="319" dur="750" fill="hold"/>
                                        <p:tgtEl>
                                          <p:spTgt spid="750"/>
                                        </p:tgtEl>
                                        <p:attrNameLst>
                                          <p:attrName>ppt_x</p:attrName>
                                        </p:attrNameLst>
                                      </p:cBhvr>
                                      <p:tavLst>
                                        <p:tav tm="0">
                                          <p:val>
                                            <p:strVal val="1+#ppt_w/2"/>
                                          </p:val>
                                        </p:tav>
                                        <p:tav tm="100000">
                                          <p:val>
                                            <p:strVal val="#ppt_x"/>
                                          </p:val>
                                        </p:tav>
                                      </p:tavLst>
                                    </p:anim>
                                    <p:anim calcmode="lin" valueType="num">
                                      <p:cBhvr additive="base">
                                        <p:cTn id="320" dur="750" fill="hold"/>
                                        <p:tgtEl>
                                          <p:spTgt spid="750"/>
                                        </p:tgtEl>
                                        <p:attrNameLst>
                                          <p:attrName>ppt_y</p:attrName>
                                        </p:attrNameLst>
                                      </p:cBhvr>
                                      <p:tavLst>
                                        <p:tav tm="0">
                                          <p:val>
                                            <p:strVal val="#ppt_y"/>
                                          </p:val>
                                        </p:tav>
                                        <p:tav tm="100000">
                                          <p:val>
                                            <p:strVal val="#ppt_y"/>
                                          </p:val>
                                        </p:tav>
                                      </p:tavLst>
                                    </p:anim>
                                  </p:childTnLst>
                                </p:cTn>
                              </p:par>
                              <p:par>
                                <p:cTn id="321" presetID="2" presetClass="entr" presetSubtype="2" decel="100000" fill="hold" grpId="0" nodeType="withEffect">
                                  <p:stCondLst>
                                    <p:cond delay="250"/>
                                  </p:stCondLst>
                                  <p:childTnLst>
                                    <p:set>
                                      <p:cBhvr>
                                        <p:cTn id="322" dur="1" fill="hold">
                                          <p:stCondLst>
                                            <p:cond delay="0"/>
                                          </p:stCondLst>
                                        </p:cTn>
                                        <p:tgtEl>
                                          <p:spTgt spid="751"/>
                                        </p:tgtEl>
                                        <p:attrNameLst>
                                          <p:attrName>style.visibility</p:attrName>
                                        </p:attrNameLst>
                                      </p:cBhvr>
                                      <p:to>
                                        <p:strVal val="visible"/>
                                      </p:to>
                                    </p:set>
                                    <p:anim calcmode="lin" valueType="num">
                                      <p:cBhvr additive="base">
                                        <p:cTn id="323" dur="750" fill="hold"/>
                                        <p:tgtEl>
                                          <p:spTgt spid="751"/>
                                        </p:tgtEl>
                                        <p:attrNameLst>
                                          <p:attrName>ppt_x</p:attrName>
                                        </p:attrNameLst>
                                      </p:cBhvr>
                                      <p:tavLst>
                                        <p:tav tm="0">
                                          <p:val>
                                            <p:strVal val="1+#ppt_w/2"/>
                                          </p:val>
                                        </p:tav>
                                        <p:tav tm="100000">
                                          <p:val>
                                            <p:strVal val="#ppt_x"/>
                                          </p:val>
                                        </p:tav>
                                      </p:tavLst>
                                    </p:anim>
                                    <p:anim calcmode="lin" valueType="num">
                                      <p:cBhvr additive="base">
                                        <p:cTn id="324" dur="750" fill="hold"/>
                                        <p:tgtEl>
                                          <p:spTgt spid="751"/>
                                        </p:tgtEl>
                                        <p:attrNameLst>
                                          <p:attrName>ppt_y</p:attrName>
                                        </p:attrNameLst>
                                      </p:cBhvr>
                                      <p:tavLst>
                                        <p:tav tm="0">
                                          <p:val>
                                            <p:strVal val="#ppt_y"/>
                                          </p:val>
                                        </p:tav>
                                        <p:tav tm="100000">
                                          <p:val>
                                            <p:strVal val="#ppt_y"/>
                                          </p:val>
                                        </p:tav>
                                      </p:tavLst>
                                    </p:anim>
                                  </p:childTnLst>
                                </p:cTn>
                              </p:par>
                              <p:par>
                                <p:cTn id="325" presetID="2" presetClass="entr" presetSubtype="2" decel="100000" fill="hold" grpId="0" nodeType="withEffect">
                                  <p:stCondLst>
                                    <p:cond delay="250"/>
                                  </p:stCondLst>
                                  <p:childTnLst>
                                    <p:set>
                                      <p:cBhvr>
                                        <p:cTn id="326" dur="1" fill="hold">
                                          <p:stCondLst>
                                            <p:cond delay="0"/>
                                          </p:stCondLst>
                                        </p:cTn>
                                        <p:tgtEl>
                                          <p:spTgt spid="752"/>
                                        </p:tgtEl>
                                        <p:attrNameLst>
                                          <p:attrName>style.visibility</p:attrName>
                                        </p:attrNameLst>
                                      </p:cBhvr>
                                      <p:to>
                                        <p:strVal val="visible"/>
                                      </p:to>
                                    </p:set>
                                    <p:anim calcmode="lin" valueType="num">
                                      <p:cBhvr additive="base">
                                        <p:cTn id="327" dur="750" fill="hold"/>
                                        <p:tgtEl>
                                          <p:spTgt spid="752"/>
                                        </p:tgtEl>
                                        <p:attrNameLst>
                                          <p:attrName>ppt_x</p:attrName>
                                        </p:attrNameLst>
                                      </p:cBhvr>
                                      <p:tavLst>
                                        <p:tav tm="0">
                                          <p:val>
                                            <p:strVal val="1+#ppt_w/2"/>
                                          </p:val>
                                        </p:tav>
                                        <p:tav tm="100000">
                                          <p:val>
                                            <p:strVal val="#ppt_x"/>
                                          </p:val>
                                        </p:tav>
                                      </p:tavLst>
                                    </p:anim>
                                    <p:anim calcmode="lin" valueType="num">
                                      <p:cBhvr additive="base">
                                        <p:cTn id="328" dur="750" fill="hold"/>
                                        <p:tgtEl>
                                          <p:spTgt spid="752"/>
                                        </p:tgtEl>
                                        <p:attrNameLst>
                                          <p:attrName>ppt_y</p:attrName>
                                        </p:attrNameLst>
                                      </p:cBhvr>
                                      <p:tavLst>
                                        <p:tav tm="0">
                                          <p:val>
                                            <p:strVal val="#ppt_y"/>
                                          </p:val>
                                        </p:tav>
                                        <p:tav tm="100000">
                                          <p:val>
                                            <p:strVal val="#ppt_y"/>
                                          </p:val>
                                        </p:tav>
                                      </p:tavLst>
                                    </p:anim>
                                  </p:childTnLst>
                                </p:cTn>
                              </p:par>
                              <p:par>
                                <p:cTn id="329" presetID="2" presetClass="entr" presetSubtype="2" decel="100000" fill="hold" grpId="0" nodeType="withEffect">
                                  <p:stCondLst>
                                    <p:cond delay="250"/>
                                  </p:stCondLst>
                                  <p:childTnLst>
                                    <p:set>
                                      <p:cBhvr>
                                        <p:cTn id="330" dur="1" fill="hold">
                                          <p:stCondLst>
                                            <p:cond delay="0"/>
                                          </p:stCondLst>
                                        </p:cTn>
                                        <p:tgtEl>
                                          <p:spTgt spid="753"/>
                                        </p:tgtEl>
                                        <p:attrNameLst>
                                          <p:attrName>style.visibility</p:attrName>
                                        </p:attrNameLst>
                                      </p:cBhvr>
                                      <p:to>
                                        <p:strVal val="visible"/>
                                      </p:to>
                                    </p:set>
                                    <p:anim calcmode="lin" valueType="num">
                                      <p:cBhvr additive="base">
                                        <p:cTn id="331" dur="750" fill="hold"/>
                                        <p:tgtEl>
                                          <p:spTgt spid="753"/>
                                        </p:tgtEl>
                                        <p:attrNameLst>
                                          <p:attrName>ppt_x</p:attrName>
                                        </p:attrNameLst>
                                      </p:cBhvr>
                                      <p:tavLst>
                                        <p:tav tm="0">
                                          <p:val>
                                            <p:strVal val="1+#ppt_w/2"/>
                                          </p:val>
                                        </p:tav>
                                        <p:tav tm="100000">
                                          <p:val>
                                            <p:strVal val="#ppt_x"/>
                                          </p:val>
                                        </p:tav>
                                      </p:tavLst>
                                    </p:anim>
                                    <p:anim calcmode="lin" valueType="num">
                                      <p:cBhvr additive="base">
                                        <p:cTn id="332" dur="750" fill="hold"/>
                                        <p:tgtEl>
                                          <p:spTgt spid="753"/>
                                        </p:tgtEl>
                                        <p:attrNameLst>
                                          <p:attrName>ppt_y</p:attrName>
                                        </p:attrNameLst>
                                      </p:cBhvr>
                                      <p:tavLst>
                                        <p:tav tm="0">
                                          <p:val>
                                            <p:strVal val="#ppt_y"/>
                                          </p:val>
                                        </p:tav>
                                        <p:tav tm="100000">
                                          <p:val>
                                            <p:strVal val="#ppt_y"/>
                                          </p:val>
                                        </p:tav>
                                      </p:tavLst>
                                    </p:anim>
                                  </p:childTnLst>
                                </p:cTn>
                              </p:par>
                              <p:par>
                                <p:cTn id="333" presetID="2" presetClass="entr" presetSubtype="2" decel="100000" fill="hold" grpId="0" nodeType="withEffect">
                                  <p:stCondLst>
                                    <p:cond delay="0"/>
                                  </p:stCondLst>
                                  <p:childTnLst>
                                    <p:set>
                                      <p:cBhvr>
                                        <p:cTn id="334" dur="1" fill="hold">
                                          <p:stCondLst>
                                            <p:cond delay="0"/>
                                          </p:stCondLst>
                                        </p:cTn>
                                        <p:tgtEl>
                                          <p:spTgt spid="754"/>
                                        </p:tgtEl>
                                        <p:attrNameLst>
                                          <p:attrName>style.visibility</p:attrName>
                                        </p:attrNameLst>
                                      </p:cBhvr>
                                      <p:to>
                                        <p:strVal val="visible"/>
                                      </p:to>
                                    </p:set>
                                    <p:anim calcmode="lin" valueType="num">
                                      <p:cBhvr additive="base">
                                        <p:cTn id="335" dur="500" fill="hold"/>
                                        <p:tgtEl>
                                          <p:spTgt spid="754"/>
                                        </p:tgtEl>
                                        <p:attrNameLst>
                                          <p:attrName>ppt_x</p:attrName>
                                        </p:attrNameLst>
                                      </p:cBhvr>
                                      <p:tavLst>
                                        <p:tav tm="0">
                                          <p:val>
                                            <p:strVal val="1+#ppt_w/2"/>
                                          </p:val>
                                        </p:tav>
                                        <p:tav tm="100000">
                                          <p:val>
                                            <p:strVal val="#ppt_x"/>
                                          </p:val>
                                        </p:tav>
                                      </p:tavLst>
                                    </p:anim>
                                    <p:anim calcmode="lin" valueType="num">
                                      <p:cBhvr additive="base">
                                        <p:cTn id="336" dur="500" fill="hold"/>
                                        <p:tgtEl>
                                          <p:spTgt spid="754"/>
                                        </p:tgtEl>
                                        <p:attrNameLst>
                                          <p:attrName>ppt_y</p:attrName>
                                        </p:attrNameLst>
                                      </p:cBhvr>
                                      <p:tavLst>
                                        <p:tav tm="0">
                                          <p:val>
                                            <p:strVal val="#ppt_y"/>
                                          </p:val>
                                        </p:tav>
                                        <p:tav tm="100000">
                                          <p:val>
                                            <p:strVal val="#ppt_y"/>
                                          </p:val>
                                        </p:tav>
                                      </p:tavLst>
                                    </p:anim>
                                  </p:childTnLst>
                                </p:cTn>
                              </p:par>
                              <p:par>
                                <p:cTn id="337" presetID="2" presetClass="entr" presetSubtype="2" decel="100000" fill="hold" grpId="0" nodeType="withEffect">
                                  <p:stCondLst>
                                    <p:cond delay="0"/>
                                  </p:stCondLst>
                                  <p:childTnLst>
                                    <p:set>
                                      <p:cBhvr>
                                        <p:cTn id="338" dur="1" fill="hold">
                                          <p:stCondLst>
                                            <p:cond delay="0"/>
                                          </p:stCondLst>
                                        </p:cTn>
                                        <p:tgtEl>
                                          <p:spTgt spid="755"/>
                                        </p:tgtEl>
                                        <p:attrNameLst>
                                          <p:attrName>style.visibility</p:attrName>
                                        </p:attrNameLst>
                                      </p:cBhvr>
                                      <p:to>
                                        <p:strVal val="visible"/>
                                      </p:to>
                                    </p:set>
                                    <p:anim calcmode="lin" valueType="num">
                                      <p:cBhvr additive="base">
                                        <p:cTn id="339" dur="500" fill="hold"/>
                                        <p:tgtEl>
                                          <p:spTgt spid="755"/>
                                        </p:tgtEl>
                                        <p:attrNameLst>
                                          <p:attrName>ppt_x</p:attrName>
                                        </p:attrNameLst>
                                      </p:cBhvr>
                                      <p:tavLst>
                                        <p:tav tm="0">
                                          <p:val>
                                            <p:strVal val="1+#ppt_w/2"/>
                                          </p:val>
                                        </p:tav>
                                        <p:tav tm="100000">
                                          <p:val>
                                            <p:strVal val="#ppt_x"/>
                                          </p:val>
                                        </p:tav>
                                      </p:tavLst>
                                    </p:anim>
                                    <p:anim calcmode="lin" valueType="num">
                                      <p:cBhvr additive="base">
                                        <p:cTn id="340" dur="500" fill="hold"/>
                                        <p:tgtEl>
                                          <p:spTgt spid="755"/>
                                        </p:tgtEl>
                                        <p:attrNameLst>
                                          <p:attrName>ppt_y</p:attrName>
                                        </p:attrNameLst>
                                      </p:cBhvr>
                                      <p:tavLst>
                                        <p:tav tm="0">
                                          <p:val>
                                            <p:strVal val="#ppt_y"/>
                                          </p:val>
                                        </p:tav>
                                        <p:tav tm="100000">
                                          <p:val>
                                            <p:strVal val="#ppt_y"/>
                                          </p:val>
                                        </p:tav>
                                      </p:tavLst>
                                    </p:anim>
                                  </p:childTnLst>
                                </p:cTn>
                              </p:par>
                              <p:par>
                                <p:cTn id="341" presetID="2" presetClass="entr" presetSubtype="2" decel="100000" fill="hold" grpId="0" nodeType="withEffect">
                                  <p:stCondLst>
                                    <p:cond delay="500"/>
                                  </p:stCondLst>
                                  <p:childTnLst>
                                    <p:set>
                                      <p:cBhvr>
                                        <p:cTn id="342" dur="1" fill="hold">
                                          <p:stCondLst>
                                            <p:cond delay="0"/>
                                          </p:stCondLst>
                                        </p:cTn>
                                        <p:tgtEl>
                                          <p:spTgt spid="756"/>
                                        </p:tgtEl>
                                        <p:attrNameLst>
                                          <p:attrName>style.visibility</p:attrName>
                                        </p:attrNameLst>
                                      </p:cBhvr>
                                      <p:to>
                                        <p:strVal val="visible"/>
                                      </p:to>
                                    </p:set>
                                    <p:anim calcmode="lin" valueType="num">
                                      <p:cBhvr additive="base">
                                        <p:cTn id="343" dur="750" fill="hold"/>
                                        <p:tgtEl>
                                          <p:spTgt spid="756"/>
                                        </p:tgtEl>
                                        <p:attrNameLst>
                                          <p:attrName>ppt_x</p:attrName>
                                        </p:attrNameLst>
                                      </p:cBhvr>
                                      <p:tavLst>
                                        <p:tav tm="0">
                                          <p:val>
                                            <p:strVal val="1+#ppt_w/2"/>
                                          </p:val>
                                        </p:tav>
                                        <p:tav tm="100000">
                                          <p:val>
                                            <p:strVal val="#ppt_x"/>
                                          </p:val>
                                        </p:tav>
                                      </p:tavLst>
                                    </p:anim>
                                    <p:anim calcmode="lin" valueType="num">
                                      <p:cBhvr additive="base">
                                        <p:cTn id="344" dur="750" fill="hold"/>
                                        <p:tgtEl>
                                          <p:spTgt spid="756"/>
                                        </p:tgtEl>
                                        <p:attrNameLst>
                                          <p:attrName>ppt_y</p:attrName>
                                        </p:attrNameLst>
                                      </p:cBhvr>
                                      <p:tavLst>
                                        <p:tav tm="0">
                                          <p:val>
                                            <p:strVal val="#ppt_y"/>
                                          </p:val>
                                        </p:tav>
                                        <p:tav tm="100000">
                                          <p:val>
                                            <p:strVal val="#ppt_y"/>
                                          </p:val>
                                        </p:tav>
                                      </p:tavLst>
                                    </p:anim>
                                  </p:childTnLst>
                                </p:cTn>
                              </p:par>
                              <p:par>
                                <p:cTn id="345" presetID="2" presetClass="entr" presetSubtype="2" decel="100000" fill="hold" grpId="0" nodeType="withEffect">
                                  <p:stCondLst>
                                    <p:cond delay="500"/>
                                  </p:stCondLst>
                                  <p:childTnLst>
                                    <p:set>
                                      <p:cBhvr>
                                        <p:cTn id="346" dur="1" fill="hold">
                                          <p:stCondLst>
                                            <p:cond delay="0"/>
                                          </p:stCondLst>
                                        </p:cTn>
                                        <p:tgtEl>
                                          <p:spTgt spid="757"/>
                                        </p:tgtEl>
                                        <p:attrNameLst>
                                          <p:attrName>style.visibility</p:attrName>
                                        </p:attrNameLst>
                                      </p:cBhvr>
                                      <p:to>
                                        <p:strVal val="visible"/>
                                      </p:to>
                                    </p:set>
                                    <p:anim calcmode="lin" valueType="num">
                                      <p:cBhvr additive="base">
                                        <p:cTn id="347" dur="750" fill="hold"/>
                                        <p:tgtEl>
                                          <p:spTgt spid="757"/>
                                        </p:tgtEl>
                                        <p:attrNameLst>
                                          <p:attrName>ppt_x</p:attrName>
                                        </p:attrNameLst>
                                      </p:cBhvr>
                                      <p:tavLst>
                                        <p:tav tm="0">
                                          <p:val>
                                            <p:strVal val="1+#ppt_w/2"/>
                                          </p:val>
                                        </p:tav>
                                        <p:tav tm="100000">
                                          <p:val>
                                            <p:strVal val="#ppt_x"/>
                                          </p:val>
                                        </p:tav>
                                      </p:tavLst>
                                    </p:anim>
                                    <p:anim calcmode="lin" valueType="num">
                                      <p:cBhvr additive="base">
                                        <p:cTn id="348" dur="750" fill="hold"/>
                                        <p:tgtEl>
                                          <p:spTgt spid="757"/>
                                        </p:tgtEl>
                                        <p:attrNameLst>
                                          <p:attrName>ppt_y</p:attrName>
                                        </p:attrNameLst>
                                      </p:cBhvr>
                                      <p:tavLst>
                                        <p:tav tm="0">
                                          <p:val>
                                            <p:strVal val="#ppt_y"/>
                                          </p:val>
                                        </p:tav>
                                        <p:tav tm="100000">
                                          <p:val>
                                            <p:strVal val="#ppt_y"/>
                                          </p:val>
                                        </p:tav>
                                      </p:tavLst>
                                    </p:anim>
                                  </p:childTnLst>
                                </p:cTn>
                              </p:par>
                              <p:par>
                                <p:cTn id="349" presetID="2" presetClass="entr" presetSubtype="2" decel="100000" fill="hold" grpId="0" nodeType="withEffect">
                                  <p:stCondLst>
                                    <p:cond delay="500"/>
                                  </p:stCondLst>
                                  <p:childTnLst>
                                    <p:set>
                                      <p:cBhvr>
                                        <p:cTn id="350" dur="1" fill="hold">
                                          <p:stCondLst>
                                            <p:cond delay="0"/>
                                          </p:stCondLst>
                                        </p:cTn>
                                        <p:tgtEl>
                                          <p:spTgt spid="758"/>
                                        </p:tgtEl>
                                        <p:attrNameLst>
                                          <p:attrName>style.visibility</p:attrName>
                                        </p:attrNameLst>
                                      </p:cBhvr>
                                      <p:to>
                                        <p:strVal val="visible"/>
                                      </p:to>
                                    </p:set>
                                    <p:anim calcmode="lin" valueType="num">
                                      <p:cBhvr additive="base">
                                        <p:cTn id="351" dur="750" fill="hold"/>
                                        <p:tgtEl>
                                          <p:spTgt spid="758"/>
                                        </p:tgtEl>
                                        <p:attrNameLst>
                                          <p:attrName>ppt_x</p:attrName>
                                        </p:attrNameLst>
                                      </p:cBhvr>
                                      <p:tavLst>
                                        <p:tav tm="0">
                                          <p:val>
                                            <p:strVal val="1+#ppt_w/2"/>
                                          </p:val>
                                        </p:tav>
                                        <p:tav tm="100000">
                                          <p:val>
                                            <p:strVal val="#ppt_x"/>
                                          </p:val>
                                        </p:tav>
                                      </p:tavLst>
                                    </p:anim>
                                    <p:anim calcmode="lin" valueType="num">
                                      <p:cBhvr additive="base">
                                        <p:cTn id="352" dur="750" fill="hold"/>
                                        <p:tgtEl>
                                          <p:spTgt spid="758"/>
                                        </p:tgtEl>
                                        <p:attrNameLst>
                                          <p:attrName>ppt_y</p:attrName>
                                        </p:attrNameLst>
                                      </p:cBhvr>
                                      <p:tavLst>
                                        <p:tav tm="0">
                                          <p:val>
                                            <p:strVal val="#ppt_y"/>
                                          </p:val>
                                        </p:tav>
                                        <p:tav tm="100000">
                                          <p:val>
                                            <p:strVal val="#ppt_y"/>
                                          </p:val>
                                        </p:tav>
                                      </p:tavLst>
                                    </p:anim>
                                  </p:childTnLst>
                                </p:cTn>
                              </p:par>
                              <p:par>
                                <p:cTn id="353" presetID="2" presetClass="entr" presetSubtype="2" decel="100000" fill="hold" grpId="0" nodeType="withEffect">
                                  <p:stCondLst>
                                    <p:cond delay="500"/>
                                  </p:stCondLst>
                                  <p:childTnLst>
                                    <p:set>
                                      <p:cBhvr>
                                        <p:cTn id="354" dur="1" fill="hold">
                                          <p:stCondLst>
                                            <p:cond delay="0"/>
                                          </p:stCondLst>
                                        </p:cTn>
                                        <p:tgtEl>
                                          <p:spTgt spid="759"/>
                                        </p:tgtEl>
                                        <p:attrNameLst>
                                          <p:attrName>style.visibility</p:attrName>
                                        </p:attrNameLst>
                                      </p:cBhvr>
                                      <p:to>
                                        <p:strVal val="visible"/>
                                      </p:to>
                                    </p:set>
                                    <p:anim calcmode="lin" valueType="num">
                                      <p:cBhvr additive="base">
                                        <p:cTn id="355" dur="750" fill="hold"/>
                                        <p:tgtEl>
                                          <p:spTgt spid="759"/>
                                        </p:tgtEl>
                                        <p:attrNameLst>
                                          <p:attrName>ppt_x</p:attrName>
                                        </p:attrNameLst>
                                      </p:cBhvr>
                                      <p:tavLst>
                                        <p:tav tm="0">
                                          <p:val>
                                            <p:strVal val="1+#ppt_w/2"/>
                                          </p:val>
                                        </p:tav>
                                        <p:tav tm="100000">
                                          <p:val>
                                            <p:strVal val="#ppt_x"/>
                                          </p:val>
                                        </p:tav>
                                      </p:tavLst>
                                    </p:anim>
                                    <p:anim calcmode="lin" valueType="num">
                                      <p:cBhvr additive="base">
                                        <p:cTn id="356" dur="750" fill="hold"/>
                                        <p:tgtEl>
                                          <p:spTgt spid="759"/>
                                        </p:tgtEl>
                                        <p:attrNameLst>
                                          <p:attrName>ppt_y</p:attrName>
                                        </p:attrNameLst>
                                      </p:cBhvr>
                                      <p:tavLst>
                                        <p:tav tm="0">
                                          <p:val>
                                            <p:strVal val="#ppt_y"/>
                                          </p:val>
                                        </p:tav>
                                        <p:tav tm="100000">
                                          <p:val>
                                            <p:strVal val="#ppt_y"/>
                                          </p:val>
                                        </p:tav>
                                      </p:tavLst>
                                    </p:anim>
                                  </p:childTnLst>
                                </p:cTn>
                              </p:par>
                              <p:par>
                                <p:cTn id="357" presetID="2" presetClass="entr" presetSubtype="2" decel="100000" fill="hold" grpId="0" nodeType="withEffect">
                                  <p:stCondLst>
                                    <p:cond delay="500"/>
                                  </p:stCondLst>
                                  <p:childTnLst>
                                    <p:set>
                                      <p:cBhvr>
                                        <p:cTn id="358" dur="1" fill="hold">
                                          <p:stCondLst>
                                            <p:cond delay="0"/>
                                          </p:stCondLst>
                                        </p:cTn>
                                        <p:tgtEl>
                                          <p:spTgt spid="760"/>
                                        </p:tgtEl>
                                        <p:attrNameLst>
                                          <p:attrName>style.visibility</p:attrName>
                                        </p:attrNameLst>
                                      </p:cBhvr>
                                      <p:to>
                                        <p:strVal val="visible"/>
                                      </p:to>
                                    </p:set>
                                    <p:anim calcmode="lin" valueType="num">
                                      <p:cBhvr additive="base">
                                        <p:cTn id="359" dur="750" fill="hold"/>
                                        <p:tgtEl>
                                          <p:spTgt spid="760"/>
                                        </p:tgtEl>
                                        <p:attrNameLst>
                                          <p:attrName>ppt_x</p:attrName>
                                        </p:attrNameLst>
                                      </p:cBhvr>
                                      <p:tavLst>
                                        <p:tav tm="0">
                                          <p:val>
                                            <p:strVal val="1+#ppt_w/2"/>
                                          </p:val>
                                        </p:tav>
                                        <p:tav tm="100000">
                                          <p:val>
                                            <p:strVal val="#ppt_x"/>
                                          </p:val>
                                        </p:tav>
                                      </p:tavLst>
                                    </p:anim>
                                    <p:anim calcmode="lin" valueType="num">
                                      <p:cBhvr additive="base">
                                        <p:cTn id="360" dur="750" fill="hold"/>
                                        <p:tgtEl>
                                          <p:spTgt spid="760"/>
                                        </p:tgtEl>
                                        <p:attrNameLst>
                                          <p:attrName>ppt_y</p:attrName>
                                        </p:attrNameLst>
                                      </p:cBhvr>
                                      <p:tavLst>
                                        <p:tav tm="0">
                                          <p:val>
                                            <p:strVal val="#ppt_y"/>
                                          </p:val>
                                        </p:tav>
                                        <p:tav tm="100000">
                                          <p:val>
                                            <p:strVal val="#ppt_y"/>
                                          </p:val>
                                        </p:tav>
                                      </p:tavLst>
                                    </p:anim>
                                  </p:childTnLst>
                                </p:cTn>
                              </p:par>
                              <p:par>
                                <p:cTn id="361" presetID="2" presetClass="entr" presetSubtype="2" decel="100000" fill="hold" grpId="0" nodeType="withEffect">
                                  <p:stCondLst>
                                    <p:cond delay="500"/>
                                  </p:stCondLst>
                                  <p:childTnLst>
                                    <p:set>
                                      <p:cBhvr>
                                        <p:cTn id="362" dur="1" fill="hold">
                                          <p:stCondLst>
                                            <p:cond delay="0"/>
                                          </p:stCondLst>
                                        </p:cTn>
                                        <p:tgtEl>
                                          <p:spTgt spid="761"/>
                                        </p:tgtEl>
                                        <p:attrNameLst>
                                          <p:attrName>style.visibility</p:attrName>
                                        </p:attrNameLst>
                                      </p:cBhvr>
                                      <p:to>
                                        <p:strVal val="visible"/>
                                      </p:to>
                                    </p:set>
                                    <p:anim calcmode="lin" valueType="num">
                                      <p:cBhvr additive="base">
                                        <p:cTn id="363" dur="750" fill="hold"/>
                                        <p:tgtEl>
                                          <p:spTgt spid="761"/>
                                        </p:tgtEl>
                                        <p:attrNameLst>
                                          <p:attrName>ppt_x</p:attrName>
                                        </p:attrNameLst>
                                      </p:cBhvr>
                                      <p:tavLst>
                                        <p:tav tm="0">
                                          <p:val>
                                            <p:strVal val="1+#ppt_w/2"/>
                                          </p:val>
                                        </p:tav>
                                        <p:tav tm="100000">
                                          <p:val>
                                            <p:strVal val="#ppt_x"/>
                                          </p:val>
                                        </p:tav>
                                      </p:tavLst>
                                    </p:anim>
                                    <p:anim calcmode="lin" valueType="num">
                                      <p:cBhvr additive="base">
                                        <p:cTn id="364" dur="750" fill="hold"/>
                                        <p:tgtEl>
                                          <p:spTgt spid="761"/>
                                        </p:tgtEl>
                                        <p:attrNameLst>
                                          <p:attrName>ppt_y</p:attrName>
                                        </p:attrNameLst>
                                      </p:cBhvr>
                                      <p:tavLst>
                                        <p:tav tm="0">
                                          <p:val>
                                            <p:strVal val="#ppt_y"/>
                                          </p:val>
                                        </p:tav>
                                        <p:tav tm="100000">
                                          <p:val>
                                            <p:strVal val="#ppt_y"/>
                                          </p:val>
                                        </p:tav>
                                      </p:tavLst>
                                    </p:anim>
                                  </p:childTnLst>
                                </p:cTn>
                              </p:par>
                              <p:par>
                                <p:cTn id="365" presetID="2" presetClass="entr" presetSubtype="2" decel="100000" fill="hold" nodeType="withEffect">
                                  <p:stCondLst>
                                    <p:cond delay="500"/>
                                  </p:stCondLst>
                                  <p:childTnLst>
                                    <p:set>
                                      <p:cBhvr>
                                        <p:cTn id="366" dur="1" fill="hold">
                                          <p:stCondLst>
                                            <p:cond delay="0"/>
                                          </p:stCondLst>
                                        </p:cTn>
                                        <p:tgtEl>
                                          <p:spTgt spid="762"/>
                                        </p:tgtEl>
                                        <p:attrNameLst>
                                          <p:attrName>style.visibility</p:attrName>
                                        </p:attrNameLst>
                                      </p:cBhvr>
                                      <p:to>
                                        <p:strVal val="visible"/>
                                      </p:to>
                                    </p:set>
                                    <p:anim calcmode="lin" valueType="num">
                                      <p:cBhvr additive="base">
                                        <p:cTn id="367" dur="750" fill="hold"/>
                                        <p:tgtEl>
                                          <p:spTgt spid="762"/>
                                        </p:tgtEl>
                                        <p:attrNameLst>
                                          <p:attrName>ppt_x</p:attrName>
                                        </p:attrNameLst>
                                      </p:cBhvr>
                                      <p:tavLst>
                                        <p:tav tm="0">
                                          <p:val>
                                            <p:strVal val="1+#ppt_w/2"/>
                                          </p:val>
                                        </p:tav>
                                        <p:tav tm="100000">
                                          <p:val>
                                            <p:strVal val="#ppt_x"/>
                                          </p:val>
                                        </p:tav>
                                      </p:tavLst>
                                    </p:anim>
                                    <p:anim calcmode="lin" valueType="num">
                                      <p:cBhvr additive="base">
                                        <p:cTn id="368" dur="750" fill="hold"/>
                                        <p:tgtEl>
                                          <p:spTgt spid="762"/>
                                        </p:tgtEl>
                                        <p:attrNameLst>
                                          <p:attrName>ppt_y</p:attrName>
                                        </p:attrNameLst>
                                      </p:cBhvr>
                                      <p:tavLst>
                                        <p:tav tm="0">
                                          <p:val>
                                            <p:strVal val="#ppt_y"/>
                                          </p:val>
                                        </p:tav>
                                        <p:tav tm="100000">
                                          <p:val>
                                            <p:strVal val="#ppt_y"/>
                                          </p:val>
                                        </p:tav>
                                      </p:tavLst>
                                    </p:anim>
                                  </p:childTnLst>
                                </p:cTn>
                              </p:par>
                              <p:par>
                                <p:cTn id="369" presetID="2" presetClass="entr" presetSubtype="2" decel="100000" fill="hold" nodeType="withEffect">
                                  <p:stCondLst>
                                    <p:cond delay="500"/>
                                  </p:stCondLst>
                                  <p:childTnLst>
                                    <p:set>
                                      <p:cBhvr>
                                        <p:cTn id="370" dur="1" fill="hold">
                                          <p:stCondLst>
                                            <p:cond delay="0"/>
                                          </p:stCondLst>
                                        </p:cTn>
                                        <p:tgtEl>
                                          <p:spTgt spid="763"/>
                                        </p:tgtEl>
                                        <p:attrNameLst>
                                          <p:attrName>style.visibility</p:attrName>
                                        </p:attrNameLst>
                                      </p:cBhvr>
                                      <p:to>
                                        <p:strVal val="visible"/>
                                      </p:to>
                                    </p:set>
                                    <p:anim calcmode="lin" valueType="num">
                                      <p:cBhvr additive="base">
                                        <p:cTn id="371" dur="750" fill="hold"/>
                                        <p:tgtEl>
                                          <p:spTgt spid="763"/>
                                        </p:tgtEl>
                                        <p:attrNameLst>
                                          <p:attrName>ppt_x</p:attrName>
                                        </p:attrNameLst>
                                      </p:cBhvr>
                                      <p:tavLst>
                                        <p:tav tm="0">
                                          <p:val>
                                            <p:strVal val="1+#ppt_w/2"/>
                                          </p:val>
                                        </p:tav>
                                        <p:tav tm="100000">
                                          <p:val>
                                            <p:strVal val="#ppt_x"/>
                                          </p:val>
                                        </p:tav>
                                      </p:tavLst>
                                    </p:anim>
                                    <p:anim calcmode="lin" valueType="num">
                                      <p:cBhvr additive="base">
                                        <p:cTn id="372" dur="750" fill="hold"/>
                                        <p:tgtEl>
                                          <p:spTgt spid="763"/>
                                        </p:tgtEl>
                                        <p:attrNameLst>
                                          <p:attrName>ppt_y</p:attrName>
                                        </p:attrNameLst>
                                      </p:cBhvr>
                                      <p:tavLst>
                                        <p:tav tm="0">
                                          <p:val>
                                            <p:strVal val="#ppt_y"/>
                                          </p:val>
                                        </p:tav>
                                        <p:tav tm="100000">
                                          <p:val>
                                            <p:strVal val="#ppt_y"/>
                                          </p:val>
                                        </p:tav>
                                      </p:tavLst>
                                    </p:anim>
                                  </p:childTnLst>
                                </p:cTn>
                              </p:par>
                              <p:par>
                                <p:cTn id="373" presetID="2" presetClass="entr" presetSubtype="2" decel="100000" fill="hold" nodeType="withEffect">
                                  <p:stCondLst>
                                    <p:cond delay="500"/>
                                  </p:stCondLst>
                                  <p:childTnLst>
                                    <p:set>
                                      <p:cBhvr>
                                        <p:cTn id="374" dur="1" fill="hold">
                                          <p:stCondLst>
                                            <p:cond delay="0"/>
                                          </p:stCondLst>
                                        </p:cTn>
                                        <p:tgtEl>
                                          <p:spTgt spid="764"/>
                                        </p:tgtEl>
                                        <p:attrNameLst>
                                          <p:attrName>style.visibility</p:attrName>
                                        </p:attrNameLst>
                                      </p:cBhvr>
                                      <p:to>
                                        <p:strVal val="visible"/>
                                      </p:to>
                                    </p:set>
                                    <p:anim calcmode="lin" valueType="num">
                                      <p:cBhvr additive="base">
                                        <p:cTn id="375" dur="750" fill="hold"/>
                                        <p:tgtEl>
                                          <p:spTgt spid="764"/>
                                        </p:tgtEl>
                                        <p:attrNameLst>
                                          <p:attrName>ppt_x</p:attrName>
                                        </p:attrNameLst>
                                      </p:cBhvr>
                                      <p:tavLst>
                                        <p:tav tm="0">
                                          <p:val>
                                            <p:strVal val="1+#ppt_w/2"/>
                                          </p:val>
                                        </p:tav>
                                        <p:tav tm="100000">
                                          <p:val>
                                            <p:strVal val="#ppt_x"/>
                                          </p:val>
                                        </p:tav>
                                      </p:tavLst>
                                    </p:anim>
                                    <p:anim calcmode="lin" valueType="num">
                                      <p:cBhvr additive="base">
                                        <p:cTn id="376" dur="750" fill="hold"/>
                                        <p:tgtEl>
                                          <p:spTgt spid="764"/>
                                        </p:tgtEl>
                                        <p:attrNameLst>
                                          <p:attrName>ppt_y</p:attrName>
                                        </p:attrNameLst>
                                      </p:cBhvr>
                                      <p:tavLst>
                                        <p:tav tm="0">
                                          <p:val>
                                            <p:strVal val="#ppt_y"/>
                                          </p:val>
                                        </p:tav>
                                        <p:tav tm="100000">
                                          <p:val>
                                            <p:strVal val="#ppt_y"/>
                                          </p:val>
                                        </p:tav>
                                      </p:tavLst>
                                    </p:anim>
                                  </p:childTnLst>
                                </p:cTn>
                              </p:par>
                              <p:par>
                                <p:cTn id="377" presetID="2" presetClass="entr" presetSubtype="2" decel="100000" fill="hold" grpId="0" nodeType="withEffect">
                                  <p:stCondLst>
                                    <p:cond delay="500"/>
                                  </p:stCondLst>
                                  <p:childTnLst>
                                    <p:set>
                                      <p:cBhvr>
                                        <p:cTn id="378" dur="1" fill="hold">
                                          <p:stCondLst>
                                            <p:cond delay="0"/>
                                          </p:stCondLst>
                                        </p:cTn>
                                        <p:tgtEl>
                                          <p:spTgt spid="765"/>
                                        </p:tgtEl>
                                        <p:attrNameLst>
                                          <p:attrName>style.visibility</p:attrName>
                                        </p:attrNameLst>
                                      </p:cBhvr>
                                      <p:to>
                                        <p:strVal val="visible"/>
                                      </p:to>
                                    </p:set>
                                    <p:anim calcmode="lin" valueType="num">
                                      <p:cBhvr additive="base">
                                        <p:cTn id="379" dur="750" fill="hold"/>
                                        <p:tgtEl>
                                          <p:spTgt spid="765"/>
                                        </p:tgtEl>
                                        <p:attrNameLst>
                                          <p:attrName>ppt_x</p:attrName>
                                        </p:attrNameLst>
                                      </p:cBhvr>
                                      <p:tavLst>
                                        <p:tav tm="0">
                                          <p:val>
                                            <p:strVal val="1+#ppt_w/2"/>
                                          </p:val>
                                        </p:tav>
                                        <p:tav tm="100000">
                                          <p:val>
                                            <p:strVal val="#ppt_x"/>
                                          </p:val>
                                        </p:tav>
                                      </p:tavLst>
                                    </p:anim>
                                    <p:anim calcmode="lin" valueType="num">
                                      <p:cBhvr additive="base">
                                        <p:cTn id="380" dur="750" fill="hold"/>
                                        <p:tgtEl>
                                          <p:spTgt spid="765"/>
                                        </p:tgtEl>
                                        <p:attrNameLst>
                                          <p:attrName>ppt_y</p:attrName>
                                        </p:attrNameLst>
                                      </p:cBhvr>
                                      <p:tavLst>
                                        <p:tav tm="0">
                                          <p:val>
                                            <p:strVal val="#ppt_y"/>
                                          </p:val>
                                        </p:tav>
                                        <p:tav tm="100000">
                                          <p:val>
                                            <p:strVal val="#ppt_y"/>
                                          </p:val>
                                        </p:tav>
                                      </p:tavLst>
                                    </p:anim>
                                  </p:childTnLst>
                                </p:cTn>
                              </p:par>
                              <p:par>
                                <p:cTn id="381" presetID="2" presetClass="entr" presetSubtype="2" decel="100000" fill="hold" grpId="0" nodeType="withEffect">
                                  <p:stCondLst>
                                    <p:cond delay="0"/>
                                  </p:stCondLst>
                                  <p:childTnLst>
                                    <p:set>
                                      <p:cBhvr>
                                        <p:cTn id="382" dur="1" fill="hold">
                                          <p:stCondLst>
                                            <p:cond delay="0"/>
                                          </p:stCondLst>
                                        </p:cTn>
                                        <p:tgtEl>
                                          <p:spTgt spid="766"/>
                                        </p:tgtEl>
                                        <p:attrNameLst>
                                          <p:attrName>style.visibility</p:attrName>
                                        </p:attrNameLst>
                                      </p:cBhvr>
                                      <p:to>
                                        <p:strVal val="visible"/>
                                      </p:to>
                                    </p:set>
                                    <p:anim calcmode="lin" valueType="num">
                                      <p:cBhvr additive="base">
                                        <p:cTn id="383" dur="500" fill="hold"/>
                                        <p:tgtEl>
                                          <p:spTgt spid="766"/>
                                        </p:tgtEl>
                                        <p:attrNameLst>
                                          <p:attrName>ppt_x</p:attrName>
                                        </p:attrNameLst>
                                      </p:cBhvr>
                                      <p:tavLst>
                                        <p:tav tm="0">
                                          <p:val>
                                            <p:strVal val="1+#ppt_w/2"/>
                                          </p:val>
                                        </p:tav>
                                        <p:tav tm="100000">
                                          <p:val>
                                            <p:strVal val="#ppt_x"/>
                                          </p:val>
                                        </p:tav>
                                      </p:tavLst>
                                    </p:anim>
                                    <p:anim calcmode="lin" valueType="num">
                                      <p:cBhvr additive="base">
                                        <p:cTn id="384" dur="500" fill="hold"/>
                                        <p:tgtEl>
                                          <p:spTgt spid="766"/>
                                        </p:tgtEl>
                                        <p:attrNameLst>
                                          <p:attrName>ppt_y</p:attrName>
                                        </p:attrNameLst>
                                      </p:cBhvr>
                                      <p:tavLst>
                                        <p:tav tm="0">
                                          <p:val>
                                            <p:strVal val="#ppt_y"/>
                                          </p:val>
                                        </p:tav>
                                        <p:tav tm="100000">
                                          <p:val>
                                            <p:strVal val="#ppt_y"/>
                                          </p:val>
                                        </p:tav>
                                      </p:tavLst>
                                    </p:anim>
                                  </p:childTnLst>
                                </p:cTn>
                              </p:par>
                              <p:par>
                                <p:cTn id="385" presetID="2" presetClass="entr" presetSubtype="2" decel="100000" fill="hold" nodeType="withEffect">
                                  <p:stCondLst>
                                    <p:cond delay="0"/>
                                  </p:stCondLst>
                                  <p:childTnLst>
                                    <p:set>
                                      <p:cBhvr>
                                        <p:cTn id="386" dur="1" fill="hold">
                                          <p:stCondLst>
                                            <p:cond delay="0"/>
                                          </p:stCondLst>
                                        </p:cTn>
                                        <p:tgtEl>
                                          <p:spTgt spid="767"/>
                                        </p:tgtEl>
                                        <p:attrNameLst>
                                          <p:attrName>style.visibility</p:attrName>
                                        </p:attrNameLst>
                                      </p:cBhvr>
                                      <p:to>
                                        <p:strVal val="visible"/>
                                      </p:to>
                                    </p:set>
                                    <p:anim calcmode="lin" valueType="num">
                                      <p:cBhvr additive="base">
                                        <p:cTn id="387" dur="500" fill="hold"/>
                                        <p:tgtEl>
                                          <p:spTgt spid="767"/>
                                        </p:tgtEl>
                                        <p:attrNameLst>
                                          <p:attrName>ppt_x</p:attrName>
                                        </p:attrNameLst>
                                      </p:cBhvr>
                                      <p:tavLst>
                                        <p:tav tm="0">
                                          <p:val>
                                            <p:strVal val="1+#ppt_w/2"/>
                                          </p:val>
                                        </p:tav>
                                        <p:tav tm="100000">
                                          <p:val>
                                            <p:strVal val="#ppt_x"/>
                                          </p:val>
                                        </p:tav>
                                      </p:tavLst>
                                    </p:anim>
                                    <p:anim calcmode="lin" valueType="num">
                                      <p:cBhvr additive="base">
                                        <p:cTn id="388" dur="500" fill="hold"/>
                                        <p:tgtEl>
                                          <p:spTgt spid="767"/>
                                        </p:tgtEl>
                                        <p:attrNameLst>
                                          <p:attrName>ppt_y</p:attrName>
                                        </p:attrNameLst>
                                      </p:cBhvr>
                                      <p:tavLst>
                                        <p:tav tm="0">
                                          <p:val>
                                            <p:strVal val="#ppt_y"/>
                                          </p:val>
                                        </p:tav>
                                        <p:tav tm="100000">
                                          <p:val>
                                            <p:strVal val="#ppt_y"/>
                                          </p:val>
                                        </p:tav>
                                      </p:tavLst>
                                    </p:anim>
                                  </p:childTnLst>
                                </p:cTn>
                              </p:par>
                              <p:par>
                                <p:cTn id="389" presetID="2" presetClass="entr" presetSubtype="2" decel="100000" fill="hold" grpId="0" nodeType="withEffect">
                                  <p:stCondLst>
                                    <p:cond delay="0"/>
                                  </p:stCondLst>
                                  <p:childTnLst>
                                    <p:set>
                                      <p:cBhvr>
                                        <p:cTn id="390" dur="1" fill="hold">
                                          <p:stCondLst>
                                            <p:cond delay="0"/>
                                          </p:stCondLst>
                                        </p:cTn>
                                        <p:tgtEl>
                                          <p:spTgt spid="916"/>
                                        </p:tgtEl>
                                        <p:attrNameLst>
                                          <p:attrName>style.visibility</p:attrName>
                                        </p:attrNameLst>
                                      </p:cBhvr>
                                      <p:to>
                                        <p:strVal val="visible"/>
                                      </p:to>
                                    </p:set>
                                    <p:anim calcmode="lin" valueType="num">
                                      <p:cBhvr additive="base">
                                        <p:cTn id="391" dur="1250" fill="hold"/>
                                        <p:tgtEl>
                                          <p:spTgt spid="916"/>
                                        </p:tgtEl>
                                        <p:attrNameLst>
                                          <p:attrName>ppt_x</p:attrName>
                                        </p:attrNameLst>
                                      </p:cBhvr>
                                      <p:tavLst>
                                        <p:tav tm="0">
                                          <p:val>
                                            <p:strVal val="1+#ppt_w/2"/>
                                          </p:val>
                                        </p:tav>
                                        <p:tav tm="100000">
                                          <p:val>
                                            <p:strVal val="#ppt_x"/>
                                          </p:val>
                                        </p:tav>
                                      </p:tavLst>
                                    </p:anim>
                                    <p:anim calcmode="lin" valueType="num">
                                      <p:cBhvr additive="base">
                                        <p:cTn id="392" dur="1250" fill="hold"/>
                                        <p:tgtEl>
                                          <p:spTgt spid="916"/>
                                        </p:tgtEl>
                                        <p:attrNameLst>
                                          <p:attrName>ppt_y</p:attrName>
                                        </p:attrNameLst>
                                      </p:cBhvr>
                                      <p:tavLst>
                                        <p:tav tm="0">
                                          <p:val>
                                            <p:strVal val="#ppt_y"/>
                                          </p:val>
                                        </p:tav>
                                        <p:tav tm="100000">
                                          <p:val>
                                            <p:strVal val="#ppt_y"/>
                                          </p:val>
                                        </p:tav>
                                      </p:tavLst>
                                    </p:anim>
                                  </p:childTnLst>
                                </p:cTn>
                              </p:par>
                              <p:par>
                                <p:cTn id="393" presetID="2" presetClass="entr" presetSubtype="2" decel="100000" fill="hold" grpId="0" nodeType="withEffect">
                                  <p:stCondLst>
                                    <p:cond delay="0"/>
                                  </p:stCondLst>
                                  <p:childTnLst>
                                    <p:set>
                                      <p:cBhvr>
                                        <p:cTn id="394" dur="1" fill="hold">
                                          <p:stCondLst>
                                            <p:cond delay="0"/>
                                          </p:stCondLst>
                                        </p:cTn>
                                        <p:tgtEl>
                                          <p:spTgt spid="917"/>
                                        </p:tgtEl>
                                        <p:attrNameLst>
                                          <p:attrName>style.visibility</p:attrName>
                                        </p:attrNameLst>
                                      </p:cBhvr>
                                      <p:to>
                                        <p:strVal val="visible"/>
                                      </p:to>
                                    </p:set>
                                    <p:anim calcmode="lin" valueType="num">
                                      <p:cBhvr additive="base">
                                        <p:cTn id="395" dur="1250" fill="hold"/>
                                        <p:tgtEl>
                                          <p:spTgt spid="917"/>
                                        </p:tgtEl>
                                        <p:attrNameLst>
                                          <p:attrName>ppt_x</p:attrName>
                                        </p:attrNameLst>
                                      </p:cBhvr>
                                      <p:tavLst>
                                        <p:tav tm="0">
                                          <p:val>
                                            <p:strVal val="1+#ppt_w/2"/>
                                          </p:val>
                                        </p:tav>
                                        <p:tav tm="100000">
                                          <p:val>
                                            <p:strVal val="#ppt_x"/>
                                          </p:val>
                                        </p:tav>
                                      </p:tavLst>
                                    </p:anim>
                                    <p:anim calcmode="lin" valueType="num">
                                      <p:cBhvr additive="base">
                                        <p:cTn id="396" dur="1250" fill="hold"/>
                                        <p:tgtEl>
                                          <p:spTgt spid="917"/>
                                        </p:tgtEl>
                                        <p:attrNameLst>
                                          <p:attrName>ppt_y</p:attrName>
                                        </p:attrNameLst>
                                      </p:cBhvr>
                                      <p:tavLst>
                                        <p:tav tm="0">
                                          <p:val>
                                            <p:strVal val="#ppt_y"/>
                                          </p:val>
                                        </p:tav>
                                        <p:tav tm="100000">
                                          <p:val>
                                            <p:strVal val="#ppt_y"/>
                                          </p:val>
                                        </p:tav>
                                      </p:tavLst>
                                    </p:anim>
                                  </p:childTnLst>
                                </p:cTn>
                              </p:par>
                              <p:par>
                                <p:cTn id="397" presetID="2" presetClass="entr" presetSubtype="2" decel="100000" fill="hold" grpId="0" nodeType="withEffect">
                                  <p:stCondLst>
                                    <p:cond delay="0"/>
                                  </p:stCondLst>
                                  <p:childTnLst>
                                    <p:set>
                                      <p:cBhvr>
                                        <p:cTn id="398" dur="1" fill="hold">
                                          <p:stCondLst>
                                            <p:cond delay="0"/>
                                          </p:stCondLst>
                                        </p:cTn>
                                        <p:tgtEl>
                                          <p:spTgt spid="918"/>
                                        </p:tgtEl>
                                        <p:attrNameLst>
                                          <p:attrName>style.visibility</p:attrName>
                                        </p:attrNameLst>
                                      </p:cBhvr>
                                      <p:to>
                                        <p:strVal val="visible"/>
                                      </p:to>
                                    </p:set>
                                    <p:anim calcmode="lin" valueType="num">
                                      <p:cBhvr additive="base">
                                        <p:cTn id="399" dur="1250" fill="hold"/>
                                        <p:tgtEl>
                                          <p:spTgt spid="918"/>
                                        </p:tgtEl>
                                        <p:attrNameLst>
                                          <p:attrName>ppt_x</p:attrName>
                                        </p:attrNameLst>
                                      </p:cBhvr>
                                      <p:tavLst>
                                        <p:tav tm="0">
                                          <p:val>
                                            <p:strVal val="1+#ppt_w/2"/>
                                          </p:val>
                                        </p:tav>
                                        <p:tav tm="100000">
                                          <p:val>
                                            <p:strVal val="#ppt_x"/>
                                          </p:val>
                                        </p:tav>
                                      </p:tavLst>
                                    </p:anim>
                                    <p:anim calcmode="lin" valueType="num">
                                      <p:cBhvr additive="base">
                                        <p:cTn id="400" dur="1250" fill="hold"/>
                                        <p:tgtEl>
                                          <p:spTgt spid="918"/>
                                        </p:tgtEl>
                                        <p:attrNameLst>
                                          <p:attrName>ppt_y</p:attrName>
                                        </p:attrNameLst>
                                      </p:cBhvr>
                                      <p:tavLst>
                                        <p:tav tm="0">
                                          <p:val>
                                            <p:strVal val="#ppt_y"/>
                                          </p:val>
                                        </p:tav>
                                        <p:tav tm="100000">
                                          <p:val>
                                            <p:strVal val="#ppt_y"/>
                                          </p:val>
                                        </p:tav>
                                      </p:tavLst>
                                    </p:anim>
                                  </p:childTnLst>
                                </p:cTn>
                              </p:par>
                              <p:par>
                                <p:cTn id="401" presetID="2" presetClass="entr" presetSubtype="2" decel="100000" fill="hold" grpId="0" nodeType="withEffect">
                                  <p:stCondLst>
                                    <p:cond delay="0"/>
                                  </p:stCondLst>
                                  <p:childTnLst>
                                    <p:set>
                                      <p:cBhvr>
                                        <p:cTn id="402" dur="1" fill="hold">
                                          <p:stCondLst>
                                            <p:cond delay="0"/>
                                          </p:stCondLst>
                                        </p:cTn>
                                        <p:tgtEl>
                                          <p:spTgt spid="919"/>
                                        </p:tgtEl>
                                        <p:attrNameLst>
                                          <p:attrName>style.visibility</p:attrName>
                                        </p:attrNameLst>
                                      </p:cBhvr>
                                      <p:to>
                                        <p:strVal val="visible"/>
                                      </p:to>
                                    </p:set>
                                    <p:anim calcmode="lin" valueType="num">
                                      <p:cBhvr additive="base">
                                        <p:cTn id="403" dur="1250" fill="hold"/>
                                        <p:tgtEl>
                                          <p:spTgt spid="919"/>
                                        </p:tgtEl>
                                        <p:attrNameLst>
                                          <p:attrName>ppt_x</p:attrName>
                                        </p:attrNameLst>
                                      </p:cBhvr>
                                      <p:tavLst>
                                        <p:tav tm="0">
                                          <p:val>
                                            <p:strVal val="1+#ppt_w/2"/>
                                          </p:val>
                                        </p:tav>
                                        <p:tav tm="100000">
                                          <p:val>
                                            <p:strVal val="#ppt_x"/>
                                          </p:val>
                                        </p:tav>
                                      </p:tavLst>
                                    </p:anim>
                                    <p:anim calcmode="lin" valueType="num">
                                      <p:cBhvr additive="base">
                                        <p:cTn id="404" dur="1250" fill="hold"/>
                                        <p:tgtEl>
                                          <p:spTgt spid="919"/>
                                        </p:tgtEl>
                                        <p:attrNameLst>
                                          <p:attrName>ppt_y</p:attrName>
                                        </p:attrNameLst>
                                      </p:cBhvr>
                                      <p:tavLst>
                                        <p:tav tm="0">
                                          <p:val>
                                            <p:strVal val="#ppt_y"/>
                                          </p:val>
                                        </p:tav>
                                        <p:tav tm="100000">
                                          <p:val>
                                            <p:strVal val="#ppt_y"/>
                                          </p:val>
                                        </p:tav>
                                      </p:tavLst>
                                    </p:anim>
                                  </p:childTnLst>
                                </p:cTn>
                              </p:par>
                              <p:par>
                                <p:cTn id="405" presetID="2" presetClass="entr" presetSubtype="2" decel="100000" fill="hold" grpId="0" nodeType="withEffect">
                                  <p:stCondLst>
                                    <p:cond delay="0"/>
                                  </p:stCondLst>
                                  <p:childTnLst>
                                    <p:set>
                                      <p:cBhvr>
                                        <p:cTn id="406" dur="1" fill="hold">
                                          <p:stCondLst>
                                            <p:cond delay="0"/>
                                          </p:stCondLst>
                                        </p:cTn>
                                        <p:tgtEl>
                                          <p:spTgt spid="920"/>
                                        </p:tgtEl>
                                        <p:attrNameLst>
                                          <p:attrName>style.visibility</p:attrName>
                                        </p:attrNameLst>
                                      </p:cBhvr>
                                      <p:to>
                                        <p:strVal val="visible"/>
                                      </p:to>
                                    </p:set>
                                    <p:anim calcmode="lin" valueType="num">
                                      <p:cBhvr additive="base">
                                        <p:cTn id="407" dur="1250" fill="hold"/>
                                        <p:tgtEl>
                                          <p:spTgt spid="920"/>
                                        </p:tgtEl>
                                        <p:attrNameLst>
                                          <p:attrName>ppt_x</p:attrName>
                                        </p:attrNameLst>
                                      </p:cBhvr>
                                      <p:tavLst>
                                        <p:tav tm="0">
                                          <p:val>
                                            <p:strVal val="1+#ppt_w/2"/>
                                          </p:val>
                                        </p:tav>
                                        <p:tav tm="100000">
                                          <p:val>
                                            <p:strVal val="#ppt_x"/>
                                          </p:val>
                                        </p:tav>
                                      </p:tavLst>
                                    </p:anim>
                                    <p:anim calcmode="lin" valueType="num">
                                      <p:cBhvr additive="base">
                                        <p:cTn id="408" dur="1250" fill="hold"/>
                                        <p:tgtEl>
                                          <p:spTgt spid="920"/>
                                        </p:tgtEl>
                                        <p:attrNameLst>
                                          <p:attrName>ppt_y</p:attrName>
                                        </p:attrNameLst>
                                      </p:cBhvr>
                                      <p:tavLst>
                                        <p:tav tm="0">
                                          <p:val>
                                            <p:strVal val="#ppt_y"/>
                                          </p:val>
                                        </p:tav>
                                        <p:tav tm="100000">
                                          <p:val>
                                            <p:strVal val="#ppt_y"/>
                                          </p:val>
                                        </p:tav>
                                      </p:tavLst>
                                    </p:anim>
                                  </p:childTnLst>
                                </p:cTn>
                              </p:par>
                              <p:par>
                                <p:cTn id="409" presetID="2" presetClass="entr" presetSubtype="2" decel="100000" fill="hold" grpId="0" nodeType="withEffect">
                                  <p:stCondLst>
                                    <p:cond delay="0"/>
                                  </p:stCondLst>
                                  <p:childTnLst>
                                    <p:set>
                                      <p:cBhvr>
                                        <p:cTn id="410" dur="1" fill="hold">
                                          <p:stCondLst>
                                            <p:cond delay="0"/>
                                          </p:stCondLst>
                                        </p:cTn>
                                        <p:tgtEl>
                                          <p:spTgt spid="923"/>
                                        </p:tgtEl>
                                        <p:attrNameLst>
                                          <p:attrName>style.visibility</p:attrName>
                                        </p:attrNameLst>
                                      </p:cBhvr>
                                      <p:to>
                                        <p:strVal val="visible"/>
                                      </p:to>
                                    </p:set>
                                    <p:anim calcmode="lin" valueType="num">
                                      <p:cBhvr additive="base">
                                        <p:cTn id="411" dur="1250" fill="hold"/>
                                        <p:tgtEl>
                                          <p:spTgt spid="923"/>
                                        </p:tgtEl>
                                        <p:attrNameLst>
                                          <p:attrName>ppt_x</p:attrName>
                                        </p:attrNameLst>
                                      </p:cBhvr>
                                      <p:tavLst>
                                        <p:tav tm="0">
                                          <p:val>
                                            <p:strVal val="1+#ppt_w/2"/>
                                          </p:val>
                                        </p:tav>
                                        <p:tav tm="100000">
                                          <p:val>
                                            <p:strVal val="#ppt_x"/>
                                          </p:val>
                                        </p:tav>
                                      </p:tavLst>
                                    </p:anim>
                                    <p:anim calcmode="lin" valueType="num">
                                      <p:cBhvr additive="base">
                                        <p:cTn id="412" dur="1250" fill="hold"/>
                                        <p:tgtEl>
                                          <p:spTgt spid="923"/>
                                        </p:tgtEl>
                                        <p:attrNameLst>
                                          <p:attrName>ppt_y</p:attrName>
                                        </p:attrNameLst>
                                      </p:cBhvr>
                                      <p:tavLst>
                                        <p:tav tm="0">
                                          <p:val>
                                            <p:strVal val="#ppt_y"/>
                                          </p:val>
                                        </p:tav>
                                        <p:tav tm="100000">
                                          <p:val>
                                            <p:strVal val="#ppt_y"/>
                                          </p:val>
                                        </p:tav>
                                      </p:tavLst>
                                    </p:anim>
                                  </p:childTnLst>
                                </p:cTn>
                              </p:par>
                              <p:par>
                                <p:cTn id="413" presetID="2" presetClass="entr" presetSubtype="2" decel="100000" fill="hold" grpId="0" nodeType="withEffect">
                                  <p:stCondLst>
                                    <p:cond delay="0"/>
                                  </p:stCondLst>
                                  <p:childTnLst>
                                    <p:set>
                                      <p:cBhvr>
                                        <p:cTn id="414" dur="1" fill="hold">
                                          <p:stCondLst>
                                            <p:cond delay="0"/>
                                          </p:stCondLst>
                                        </p:cTn>
                                        <p:tgtEl>
                                          <p:spTgt spid="925"/>
                                        </p:tgtEl>
                                        <p:attrNameLst>
                                          <p:attrName>style.visibility</p:attrName>
                                        </p:attrNameLst>
                                      </p:cBhvr>
                                      <p:to>
                                        <p:strVal val="visible"/>
                                      </p:to>
                                    </p:set>
                                    <p:anim calcmode="lin" valueType="num">
                                      <p:cBhvr additive="base">
                                        <p:cTn id="415" dur="1250" fill="hold"/>
                                        <p:tgtEl>
                                          <p:spTgt spid="925"/>
                                        </p:tgtEl>
                                        <p:attrNameLst>
                                          <p:attrName>ppt_x</p:attrName>
                                        </p:attrNameLst>
                                      </p:cBhvr>
                                      <p:tavLst>
                                        <p:tav tm="0">
                                          <p:val>
                                            <p:strVal val="1+#ppt_w/2"/>
                                          </p:val>
                                        </p:tav>
                                        <p:tav tm="100000">
                                          <p:val>
                                            <p:strVal val="#ppt_x"/>
                                          </p:val>
                                        </p:tav>
                                      </p:tavLst>
                                    </p:anim>
                                    <p:anim calcmode="lin" valueType="num">
                                      <p:cBhvr additive="base">
                                        <p:cTn id="416" dur="1250" fill="hold"/>
                                        <p:tgtEl>
                                          <p:spTgt spid="925"/>
                                        </p:tgtEl>
                                        <p:attrNameLst>
                                          <p:attrName>ppt_y</p:attrName>
                                        </p:attrNameLst>
                                      </p:cBhvr>
                                      <p:tavLst>
                                        <p:tav tm="0">
                                          <p:val>
                                            <p:strVal val="#ppt_y"/>
                                          </p:val>
                                        </p:tav>
                                        <p:tav tm="100000">
                                          <p:val>
                                            <p:strVal val="#ppt_y"/>
                                          </p:val>
                                        </p:tav>
                                      </p:tavLst>
                                    </p:anim>
                                  </p:childTnLst>
                                </p:cTn>
                              </p:par>
                              <p:par>
                                <p:cTn id="417" presetID="2" presetClass="entr" presetSubtype="2" decel="100000" fill="hold" grpId="0" nodeType="withEffect">
                                  <p:stCondLst>
                                    <p:cond delay="0"/>
                                  </p:stCondLst>
                                  <p:childTnLst>
                                    <p:set>
                                      <p:cBhvr>
                                        <p:cTn id="418" dur="1" fill="hold">
                                          <p:stCondLst>
                                            <p:cond delay="0"/>
                                          </p:stCondLst>
                                        </p:cTn>
                                        <p:tgtEl>
                                          <p:spTgt spid="926"/>
                                        </p:tgtEl>
                                        <p:attrNameLst>
                                          <p:attrName>style.visibility</p:attrName>
                                        </p:attrNameLst>
                                      </p:cBhvr>
                                      <p:to>
                                        <p:strVal val="visible"/>
                                      </p:to>
                                    </p:set>
                                    <p:anim calcmode="lin" valueType="num">
                                      <p:cBhvr additive="base">
                                        <p:cTn id="419" dur="500" fill="hold"/>
                                        <p:tgtEl>
                                          <p:spTgt spid="926"/>
                                        </p:tgtEl>
                                        <p:attrNameLst>
                                          <p:attrName>ppt_x</p:attrName>
                                        </p:attrNameLst>
                                      </p:cBhvr>
                                      <p:tavLst>
                                        <p:tav tm="0">
                                          <p:val>
                                            <p:strVal val="1+#ppt_w/2"/>
                                          </p:val>
                                        </p:tav>
                                        <p:tav tm="100000">
                                          <p:val>
                                            <p:strVal val="#ppt_x"/>
                                          </p:val>
                                        </p:tav>
                                      </p:tavLst>
                                    </p:anim>
                                    <p:anim calcmode="lin" valueType="num">
                                      <p:cBhvr additive="base">
                                        <p:cTn id="420" dur="500" fill="hold"/>
                                        <p:tgtEl>
                                          <p:spTgt spid="926"/>
                                        </p:tgtEl>
                                        <p:attrNameLst>
                                          <p:attrName>ppt_y</p:attrName>
                                        </p:attrNameLst>
                                      </p:cBhvr>
                                      <p:tavLst>
                                        <p:tav tm="0">
                                          <p:val>
                                            <p:strVal val="#ppt_y"/>
                                          </p:val>
                                        </p:tav>
                                        <p:tav tm="100000">
                                          <p:val>
                                            <p:strVal val="#ppt_y"/>
                                          </p:val>
                                        </p:tav>
                                      </p:tavLst>
                                    </p:anim>
                                  </p:childTnLst>
                                </p:cTn>
                              </p:par>
                              <p:par>
                                <p:cTn id="421" presetID="2" presetClass="entr" presetSubtype="2" decel="100000" fill="hold" grpId="0" nodeType="withEffect">
                                  <p:stCondLst>
                                    <p:cond delay="0"/>
                                  </p:stCondLst>
                                  <p:childTnLst>
                                    <p:set>
                                      <p:cBhvr>
                                        <p:cTn id="422" dur="1" fill="hold">
                                          <p:stCondLst>
                                            <p:cond delay="0"/>
                                          </p:stCondLst>
                                        </p:cTn>
                                        <p:tgtEl>
                                          <p:spTgt spid="927"/>
                                        </p:tgtEl>
                                        <p:attrNameLst>
                                          <p:attrName>style.visibility</p:attrName>
                                        </p:attrNameLst>
                                      </p:cBhvr>
                                      <p:to>
                                        <p:strVal val="visible"/>
                                      </p:to>
                                    </p:set>
                                    <p:anim calcmode="lin" valueType="num">
                                      <p:cBhvr additive="base">
                                        <p:cTn id="423" dur="500" fill="hold"/>
                                        <p:tgtEl>
                                          <p:spTgt spid="927"/>
                                        </p:tgtEl>
                                        <p:attrNameLst>
                                          <p:attrName>ppt_x</p:attrName>
                                        </p:attrNameLst>
                                      </p:cBhvr>
                                      <p:tavLst>
                                        <p:tav tm="0">
                                          <p:val>
                                            <p:strVal val="1+#ppt_w/2"/>
                                          </p:val>
                                        </p:tav>
                                        <p:tav tm="100000">
                                          <p:val>
                                            <p:strVal val="#ppt_x"/>
                                          </p:val>
                                        </p:tav>
                                      </p:tavLst>
                                    </p:anim>
                                    <p:anim calcmode="lin" valueType="num">
                                      <p:cBhvr additive="base">
                                        <p:cTn id="424" dur="500" fill="hold"/>
                                        <p:tgtEl>
                                          <p:spTgt spid="927"/>
                                        </p:tgtEl>
                                        <p:attrNameLst>
                                          <p:attrName>ppt_y</p:attrName>
                                        </p:attrNameLst>
                                      </p:cBhvr>
                                      <p:tavLst>
                                        <p:tav tm="0">
                                          <p:val>
                                            <p:strVal val="#ppt_y"/>
                                          </p:val>
                                        </p:tav>
                                        <p:tav tm="100000">
                                          <p:val>
                                            <p:strVal val="#ppt_y"/>
                                          </p:val>
                                        </p:tav>
                                      </p:tavLst>
                                    </p:anim>
                                  </p:childTnLst>
                                </p:cTn>
                              </p:par>
                              <p:par>
                                <p:cTn id="425" presetID="2" presetClass="entr" presetSubtype="2" decel="100000" fill="hold" grpId="0" nodeType="withEffect">
                                  <p:stCondLst>
                                    <p:cond delay="250"/>
                                  </p:stCondLst>
                                  <p:childTnLst>
                                    <p:set>
                                      <p:cBhvr>
                                        <p:cTn id="426" dur="1" fill="hold">
                                          <p:stCondLst>
                                            <p:cond delay="0"/>
                                          </p:stCondLst>
                                        </p:cTn>
                                        <p:tgtEl>
                                          <p:spTgt spid="928"/>
                                        </p:tgtEl>
                                        <p:attrNameLst>
                                          <p:attrName>style.visibility</p:attrName>
                                        </p:attrNameLst>
                                      </p:cBhvr>
                                      <p:to>
                                        <p:strVal val="visible"/>
                                      </p:to>
                                    </p:set>
                                    <p:anim calcmode="lin" valueType="num">
                                      <p:cBhvr additive="base">
                                        <p:cTn id="427" dur="1250" fill="hold"/>
                                        <p:tgtEl>
                                          <p:spTgt spid="928"/>
                                        </p:tgtEl>
                                        <p:attrNameLst>
                                          <p:attrName>ppt_x</p:attrName>
                                        </p:attrNameLst>
                                      </p:cBhvr>
                                      <p:tavLst>
                                        <p:tav tm="0">
                                          <p:val>
                                            <p:strVal val="1+#ppt_w/2"/>
                                          </p:val>
                                        </p:tav>
                                        <p:tav tm="100000">
                                          <p:val>
                                            <p:strVal val="#ppt_x"/>
                                          </p:val>
                                        </p:tav>
                                      </p:tavLst>
                                    </p:anim>
                                    <p:anim calcmode="lin" valueType="num">
                                      <p:cBhvr additive="base">
                                        <p:cTn id="428" dur="1250" fill="hold"/>
                                        <p:tgtEl>
                                          <p:spTgt spid="928"/>
                                        </p:tgtEl>
                                        <p:attrNameLst>
                                          <p:attrName>ppt_y</p:attrName>
                                        </p:attrNameLst>
                                      </p:cBhvr>
                                      <p:tavLst>
                                        <p:tav tm="0">
                                          <p:val>
                                            <p:strVal val="#ppt_y"/>
                                          </p:val>
                                        </p:tav>
                                        <p:tav tm="100000">
                                          <p:val>
                                            <p:strVal val="#ppt_y"/>
                                          </p:val>
                                        </p:tav>
                                      </p:tavLst>
                                    </p:anim>
                                  </p:childTnLst>
                                </p:cTn>
                              </p:par>
                              <p:par>
                                <p:cTn id="429" presetID="2" presetClass="entr" presetSubtype="2" decel="100000" fill="hold" grpId="0" nodeType="withEffect">
                                  <p:stCondLst>
                                    <p:cond delay="250"/>
                                  </p:stCondLst>
                                  <p:childTnLst>
                                    <p:set>
                                      <p:cBhvr>
                                        <p:cTn id="430" dur="1" fill="hold">
                                          <p:stCondLst>
                                            <p:cond delay="0"/>
                                          </p:stCondLst>
                                        </p:cTn>
                                        <p:tgtEl>
                                          <p:spTgt spid="929"/>
                                        </p:tgtEl>
                                        <p:attrNameLst>
                                          <p:attrName>style.visibility</p:attrName>
                                        </p:attrNameLst>
                                      </p:cBhvr>
                                      <p:to>
                                        <p:strVal val="visible"/>
                                      </p:to>
                                    </p:set>
                                    <p:anim calcmode="lin" valueType="num">
                                      <p:cBhvr additive="base">
                                        <p:cTn id="431" dur="1250" fill="hold"/>
                                        <p:tgtEl>
                                          <p:spTgt spid="929"/>
                                        </p:tgtEl>
                                        <p:attrNameLst>
                                          <p:attrName>ppt_x</p:attrName>
                                        </p:attrNameLst>
                                      </p:cBhvr>
                                      <p:tavLst>
                                        <p:tav tm="0">
                                          <p:val>
                                            <p:strVal val="1+#ppt_w/2"/>
                                          </p:val>
                                        </p:tav>
                                        <p:tav tm="100000">
                                          <p:val>
                                            <p:strVal val="#ppt_x"/>
                                          </p:val>
                                        </p:tav>
                                      </p:tavLst>
                                    </p:anim>
                                    <p:anim calcmode="lin" valueType="num">
                                      <p:cBhvr additive="base">
                                        <p:cTn id="432" dur="1250" fill="hold"/>
                                        <p:tgtEl>
                                          <p:spTgt spid="929"/>
                                        </p:tgtEl>
                                        <p:attrNameLst>
                                          <p:attrName>ppt_y</p:attrName>
                                        </p:attrNameLst>
                                      </p:cBhvr>
                                      <p:tavLst>
                                        <p:tav tm="0">
                                          <p:val>
                                            <p:strVal val="#ppt_y"/>
                                          </p:val>
                                        </p:tav>
                                        <p:tav tm="100000">
                                          <p:val>
                                            <p:strVal val="#ppt_y"/>
                                          </p:val>
                                        </p:tav>
                                      </p:tavLst>
                                    </p:anim>
                                  </p:childTnLst>
                                </p:cTn>
                              </p:par>
                              <p:par>
                                <p:cTn id="433" presetID="2" presetClass="entr" presetSubtype="2" decel="100000" fill="hold" grpId="0" nodeType="withEffect">
                                  <p:stCondLst>
                                    <p:cond delay="250"/>
                                  </p:stCondLst>
                                  <p:childTnLst>
                                    <p:set>
                                      <p:cBhvr>
                                        <p:cTn id="434" dur="1" fill="hold">
                                          <p:stCondLst>
                                            <p:cond delay="0"/>
                                          </p:stCondLst>
                                        </p:cTn>
                                        <p:tgtEl>
                                          <p:spTgt spid="930"/>
                                        </p:tgtEl>
                                        <p:attrNameLst>
                                          <p:attrName>style.visibility</p:attrName>
                                        </p:attrNameLst>
                                      </p:cBhvr>
                                      <p:to>
                                        <p:strVal val="visible"/>
                                      </p:to>
                                    </p:set>
                                    <p:anim calcmode="lin" valueType="num">
                                      <p:cBhvr additive="base">
                                        <p:cTn id="435" dur="1250" fill="hold"/>
                                        <p:tgtEl>
                                          <p:spTgt spid="930"/>
                                        </p:tgtEl>
                                        <p:attrNameLst>
                                          <p:attrName>ppt_x</p:attrName>
                                        </p:attrNameLst>
                                      </p:cBhvr>
                                      <p:tavLst>
                                        <p:tav tm="0">
                                          <p:val>
                                            <p:strVal val="1+#ppt_w/2"/>
                                          </p:val>
                                        </p:tav>
                                        <p:tav tm="100000">
                                          <p:val>
                                            <p:strVal val="#ppt_x"/>
                                          </p:val>
                                        </p:tav>
                                      </p:tavLst>
                                    </p:anim>
                                    <p:anim calcmode="lin" valueType="num">
                                      <p:cBhvr additive="base">
                                        <p:cTn id="436" dur="1250" fill="hold"/>
                                        <p:tgtEl>
                                          <p:spTgt spid="930"/>
                                        </p:tgtEl>
                                        <p:attrNameLst>
                                          <p:attrName>ppt_y</p:attrName>
                                        </p:attrNameLst>
                                      </p:cBhvr>
                                      <p:tavLst>
                                        <p:tav tm="0">
                                          <p:val>
                                            <p:strVal val="#ppt_y"/>
                                          </p:val>
                                        </p:tav>
                                        <p:tav tm="100000">
                                          <p:val>
                                            <p:strVal val="#ppt_y"/>
                                          </p:val>
                                        </p:tav>
                                      </p:tavLst>
                                    </p:anim>
                                  </p:childTnLst>
                                </p:cTn>
                              </p:par>
                              <p:par>
                                <p:cTn id="437" presetID="2" presetClass="entr" presetSubtype="2" decel="100000" fill="hold" nodeType="withEffect">
                                  <p:stCondLst>
                                    <p:cond delay="250"/>
                                  </p:stCondLst>
                                  <p:childTnLst>
                                    <p:set>
                                      <p:cBhvr>
                                        <p:cTn id="438" dur="1" fill="hold">
                                          <p:stCondLst>
                                            <p:cond delay="0"/>
                                          </p:stCondLst>
                                        </p:cTn>
                                        <p:tgtEl>
                                          <p:spTgt spid="939"/>
                                        </p:tgtEl>
                                        <p:attrNameLst>
                                          <p:attrName>style.visibility</p:attrName>
                                        </p:attrNameLst>
                                      </p:cBhvr>
                                      <p:to>
                                        <p:strVal val="visible"/>
                                      </p:to>
                                    </p:set>
                                    <p:anim calcmode="lin" valueType="num">
                                      <p:cBhvr additive="base">
                                        <p:cTn id="439" dur="1250" fill="hold"/>
                                        <p:tgtEl>
                                          <p:spTgt spid="939"/>
                                        </p:tgtEl>
                                        <p:attrNameLst>
                                          <p:attrName>ppt_x</p:attrName>
                                        </p:attrNameLst>
                                      </p:cBhvr>
                                      <p:tavLst>
                                        <p:tav tm="0">
                                          <p:val>
                                            <p:strVal val="1+#ppt_w/2"/>
                                          </p:val>
                                        </p:tav>
                                        <p:tav tm="100000">
                                          <p:val>
                                            <p:strVal val="#ppt_x"/>
                                          </p:val>
                                        </p:tav>
                                      </p:tavLst>
                                    </p:anim>
                                    <p:anim calcmode="lin" valueType="num">
                                      <p:cBhvr additive="base">
                                        <p:cTn id="440" dur="1250" fill="hold"/>
                                        <p:tgtEl>
                                          <p:spTgt spid="939"/>
                                        </p:tgtEl>
                                        <p:attrNameLst>
                                          <p:attrName>ppt_y</p:attrName>
                                        </p:attrNameLst>
                                      </p:cBhvr>
                                      <p:tavLst>
                                        <p:tav tm="0">
                                          <p:val>
                                            <p:strVal val="#ppt_y"/>
                                          </p:val>
                                        </p:tav>
                                        <p:tav tm="100000">
                                          <p:val>
                                            <p:strVal val="#ppt_y"/>
                                          </p:val>
                                        </p:tav>
                                      </p:tavLst>
                                    </p:anim>
                                  </p:childTnLst>
                                </p:cTn>
                              </p:par>
                              <p:par>
                                <p:cTn id="441" presetID="2" presetClass="entr" presetSubtype="2" decel="100000" fill="hold" nodeType="withEffect">
                                  <p:stCondLst>
                                    <p:cond delay="250"/>
                                  </p:stCondLst>
                                  <p:childTnLst>
                                    <p:set>
                                      <p:cBhvr>
                                        <p:cTn id="442" dur="1" fill="hold">
                                          <p:stCondLst>
                                            <p:cond delay="0"/>
                                          </p:stCondLst>
                                        </p:cTn>
                                        <p:tgtEl>
                                          <p:spTgt spid="951"/>
                                        </p:tgtEl>
                                        <p:attrNameLst>
                                          <p:attrName>style.visibility</p:attrName>
                                        </p:attrNameLst>
                                      </p:cBhvr>
                                      <p:to>
                                        <p:strVal val="visible"/>
                                      </p:to>
                                    </p:set>
                                    <p:anim calcmode="lin" valueType="num">
                                      <p:cBhvr additive="base">
                                        <p:cTn id="443" dur="1250" fill="hold"/>
                                        <p:tgtEl>
                                          <p:spTgt spid="951"/>
                                        </p:tgtEl>
                                        <p:attrNameLst>
                                          <p:attrName>ppt_x</p:attrName>
                                        </p:attrNameLst>
                                      </p:cBhvr>
                                      <p:tavLst>
                                        <p:tav tm="0">
                                          <p:val>
                                            <p:strVal val="1+#ppt_w/2"/>
                                          </p:val>
                                        </p:tav>
                                        <p:tav tm="100000">
                                          <p:val>
                                            <p:strVal val="#ppt_x"/>
                                          </p:val>
                                        </p:tav>
                                      </p:tavLst>
                                    </p:anim>
                                    <p:anim calcmode="lin" valueType="num">
                                      <p:cBhvr additive="base">
                                        <p:cTn id="444" dur="1250" fill="hold"/>
                                        <p:tgtEl>
                                          <p:spTgt spid="951"/>
                                        </p:tgtEl>
                                        <p:attrNameLst>
                                          <p:attrName>ppt_y</p:attrName>
                                        </p:attrNameLst>
                                      </p:cBhvr>
                                      <p:tavLst>
                                        <p:tav tm="0">
                                          <p:val>
                                            <p:strVal val="#ppt_y"/>
                                          </p:val>
                                        </p:tav>
                                        <p:tav tm="100000">
                                          <p:val>
                                            <p:strVal val="#ppt_y"/>
                                          </p:val>
                                        </p:tav>
                                      </p:tavLst>
                                    </p:anim>
                                  </p:childTnLst>
                                </p:cTn>
                              </p:par>
                              <p:par>
                                <p:cTn id="445" presetID="2" presetClass="entr" presetSubtype="2" decel="100000" fill="hold" grpId="0" nodeType="withEffect">
                                  <p:stCondLst>
                                    <p:cond delay="0"/>
                                  </p:stCondLst>
                                  <p:childTnLst>
                                    <p:set>
                                      <p:cBhvr>
                                        <p:cTn id="446" dur="1" fill="hold">
                                          <p:stCondLst>
                                            <p:cond delay="0"/>
                                          </p:stCondLst>
                                        </p:cTn>
                                        <p:tgtEl>
                                          <p:spTgt spid="956"/>
                                        </p:tgtEl>
                                        <p:attrNameLst>
                                          <p:attrName>style.visibility</p:attrName>
                                        </p:attrNameLst>
                                      </p:cBhvr>
                                      <p:to>
                                        <p:strVal val="visible"/>
                                      </p:to>
                                    </p:set>
                                    <p:anim calcmode="lin" valueType="num">
                                      <p:cBhvr additive="base">
                                        <p:cTn id="447" dur="500" fill="hold"/>
                                        <p:tgtEl>
                                          <p:spTgt spid="956"/>
                                        </p:tgtEl>
                                        <p:attrNameLst>
                                          <p:attrName>ppt_x</p:attrName>
                                        </p:attrNameLst>
                                      </p:cBhvr>
                                      <p:tavLst>
                                        <p:tav tm="0">
                                          <p:val>
                                            <p:strVal val="1+#ppt_w/2"/>
                                          </p:val>
                                        </p:tav>
                                        <p:tav tm="100000">
                                          <p:val>
                                            <p:strVal val="#ppt_x"/>
                                          </p:val>
                                        </p:tav>
                                      </p:tavLst>
                                    </p:anim>
                                    <p:anim calcmode="lin" valueType="num">
                                      <p:cBhvr additive="base">
                                        <p:cTn id="448" dur="500" fill="hold"/>
                                        <p:tgtEl>
                                          <p:spTgt spid="956"/>
                                        </p:tgtEl>
                                        <p:attrNameLst>
                                          <p:attrName>ppt_y</p:attrName>
                                        </p:attrNameLst>
                                      </p:cBhvr>
                                      <p:tavLst>
                                        <p:tav tm="0">
                                          <p:val>
                                            <p:strVal val="#ppt_y"/>
                                          </p:val>
                                        </p:tav>
                                        <p:tav tm="100000">
                                          <p:val>
                                            <p:strVal val="#ppt_y"/>
                                          </p:val>
                                        </p:tav>
                                      </p:tavLst>
                                    </p:anim>
                                  </p:childTnLst>
                                </p:cTn>
                              </p:par>
                              <p:par>
                                <p:cTn id="449" presetID="2" presetClass="entr" presetSubtype="2" decel="100000" fill="hold" grpId="0" nodeType="withEffect">
                                  <p:stCondLst>
                                    <p:cond delay="0"/>
                                  </p:stCondLst>
                                  <p:childTnLst>
                                    <p:set>
                                      <p:cBhvr>
                                        <p:cTn id="450" dur="1" fill="hold">
                                          <p:stCondLst>
                                            <p:cond delay="0"/>
                                          </p:stCondLst>
                                        </p:cTn>
                                        <p:tgtEl>
                                          <p:spTgt spid="957"/>
                                        </p:tgtEl>
                                        <p:attrNameLst>
                                          <p:attrName>style.visibility</p:attrName>
                                        </p:attrNameLst>
                                      </p:cBhvr>
                                      <p:to>
                                        <p:strVal val="visible"/>
                                      </p:to>
                                    </p:set>
                                    <p:anim calcmode="lin" valueType="num">
                                      <p:cBhvr additive="base">
                                        <p:cTn id="451" dur="500" fill="hold"/>
                                        <p:tgtEl>
                                          <p:spTgt spid="957"/>
                                        </p:tgtEl>
                                        <p:attrNameLst>
                                          <p:attrName>ppt_x</p:attrName>
                                        </p:attrNameLst>
                                      </p:cBhvr>
                                      <p:tavLst>
                                        <p:tav tm="0">
                                          <p:val>
                                            <p:strVal val="1+#ppt_w/2"/>
                                          </p:val>
                                        </p:tav>
                                        <p:tav tm="100000">
                                          <p:val>
                                            <p:strVal val="#ppt_x"/>
                                          </p:val>
                                        </p:tav>
                                      </p:tavLst>
                                    </p:anim>
                                    <p:anim calcmode="lin" valueType="num">
                                      <p:cBhvr additive="base">
                                        <p:cTn id="452" dur="500" fill="hold"/>
                                        <p:tgtEl>
                                          <p:spTgt spid="957"/>
                                        </p:tgtEl>
                                        <p:attrNameLst>
                                          <p:attrName>ppt_y</p:attrName>
                                        </p:attrNameLst>
                                      </p:cBhvr>
                                      <p:tavLst>
                                        <p:tav tm="0">
                                          <p:val>
                                            <p:strVal val="#ppt_y"/>
                                          </p:val>
                                        </p:tav>
                                        <p:tav tm="100000">
                                          <p:val>
                                            <p:strVal val="#ppt_y"/>
                                          </p:val>
                                        </p:tav>
                                      </p:tavLst>
                                    </p:anim>
                                  </p:childTnLst>
                                </p:cTn>
                              </p:par>
                              <p:par>
                                <p:cTn id="453" presetID="2" presetClass="entr" presetSubtype="2" decel="100000" fill="hold" nodeType="withEffect">
                                  <p:stCondLst>
                                    <p:cond delay="0"/>
                                  </p:stCondLst>
                                  <p:childTnLst>
                                    <p:set>
                                      <p:cBhvr>
                                        <p:cTn id="454" dur="1" fill="hold">
                                          <p:stCondLst>
                                            <p:cond delay="0"/>
                                          </p:stCondLst>
                                        </p:cTn>
                                        <p:tgtEl>
                                          <p:spTgt spid="910"/>
                                        </p:tgtEl>
                                        <p:attrNameLst>
                                          <p:attrName>style.visibility</p:attrName>
                                        </p:attrNameLst>
                                      </p:cBhvr>
                                      <p:to>
                                        <p:strVal val="visible"/>
                                      </p:to>
                                    </p:set>
                                    <p:anim calcmode="lin" valueType="num">
                                      <p:cBhvr additive="base">
                                        <p:cTn id="455" dur="1100" fill="hold"/>
                                        <p:tgtEl>
                                          <p:spTgt spid="910"/>
                                        </p:tgtEl>
                                        <p:attrNameLst>
                                          <p:attrName>ppt_x</p:attrName>
                                        </p:attrNameLst>
                                      </p:cBhvr>
                                      <p:tavLst>
                                        <p:tav tm="0">
                                          <p:val>
                                            <p:strVal val="1+#ppt_w/2"/>
                                          </p:val>
                                        </p:tav>
                                        <p:tav tm="100000">
                                          <p:val>
                                            <p:strVal val="#ppt_x"/>
                                          </p:val>
                                        </p:tav>
                                      </p:tavLst>
                                    </p:anim>
                                    <p:anim calcmode="lin" valueType="num">
                                      <p:cBhvr additive="base">
                                        <p:cTn id="456" dur="1100" fill="hold"/>
                                        <p:tgtEl>
                                          <p:spTgt spid="910"/>
                                        </p:tgtEl>
                                        <p:attrNameLst>
                                          <p:attrName>ppt_y</p:attrName>
                                        </p:attrNameLst>
                                      </p:cBhvr>
                                      <p:tavLst>
                                        <p:tav tm="0">
                                          <p:val>
                                            <p:strVal val="#ppt_y"/>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47" presetClass="entr" presetSubtype="0" fill="hold" grpId="0" nodeType="clickEffect">
                                  <p:stCondLst>
                                    <p:cond delay="0"/>
                                  </p:stCondLst>
                                  <p:childTnLst>
                                    <p:set>
                                      <p:cBhvr>
                                        <p:cTn id="460" dur="1" fill="hold">
                                          <p:stCondLst>
                                            <p:cond delay="0"/>
                                          </p:stCondLst>
                                        </p:cTn>
                                        <p:tgtEl>
                                          <p:spTgt spid="743"/>
                                        </p:tgtEl>
                                        <p:attrNameLst>
                                          <p:attrName>style.visibility</p:attrName>
                                        </p:attrNameLst>
                                      </p:cBhvr>
                                      <p:to>
                                        <p:strVal val="visible"/>
                                      </p:to>
                                    </p:set>
                                    <p:animEffect transition="in" filter="fade">
                                      <p:cBhvr>
                                        <p:cTn id="461" dur="1000"/>
                                        <p:tgtEl>
                                          <p:spTgt spid="743"/>
                                        </p:tgtEl>
                                      </p:cBhvr>
                                    </p:animEffect>
                                    <p:anim calcmode="lin" valueType="num">
                                      <p:cBhvr>
                                        <p:cTn id="462" dur="1000" fill="hold"/>
                                        <p:tgtEl>
                                          <p:spTgt spid="743"/>
                                        </p:tgtEl>
                                        <p:attrNameLst>
                                          <p:attrName>ppt_x</p:attrName>
                                        </p:attrNameLst>
                                      </p:cBhvr>
                                      <p:tavLst>
                                        <p:tav tm="0">
                                          <p:val>
                                            <p:strVal val="#ppt_x"/>
                                          </p:val>
                                        </p:tav>
                                        <p:tav tm="100000">
                                          <p:val>
                                            <p:strVal val="#ppt_x"/>
                                          </p:val>
                                        </p:tav>
                                      </p:tavLst>
                                    </p:anim>
                                    <p:anim calcmode="lin" valueType="num">
                                      <p:cBhvr>
                                        <p:cTn id="463" dur="1000" fill="hold"/>
                                        <p:tgtEl>
                                          <p:spTgt spid="743"/>
                                        </p:tgtEl>
                                        <p:attrNameLst>
                                          <p:attrName>ppt_y</p:attrName>
                                        </p:attrNameLst>
                                      </p:cBhvr>
                                      <p:tavLst>
                                        <p:tav tm="0">
                                          <p:val>
                                            <p:strVal val="#ppt_y-.1"/>
                                          </p:val>
                                        </p:tav>
                                        <p:tav tm="100000">
                                          <p:val>
                                            <p:strVal val="#ppt_y"/>
                                          </p:val>
                                        </p:tav>
                                      </p:tavLst>
                                    </p:anim>
                                  </p:childTnLst>
                                </p:cTn>
                              </p:par>
                              <p:par>
                                <p:cTn id="464" presetID="22" presetClass="entr" presetSubtype="4" fill="hold" grpId="0" nodeType="withEffect">
                                  <p:stCondLst>
                                    <p:cond delay="0"/>
                                  </p:stCondLst>
                                  <p:childTnLst>
                                    <p:set>
                                      <p:cBhvr>
                                        <p:cTn id="465" dur="1" fill="hold">
                                          <p:stCondLst>
                                            <p:cond delay="0"/>
                                          </p:stCondLst>
                                        </p:cTn>
                                        <p:tgtEl>
                                          <p:spTgt spid="744"/>
                                        </p:tgtEl>
                                        <p:attrNameLst>
                                          <p:attrName>style.visibility</p:attrName>
                                        </p:attrNameLst>
                                      </p:cBhvr>
                                      <p:to>
                                        <p:strVal val="visible"/>
                                      </p:to>
                                    </p:set>
                                    <p:animEffect transition="in" filter="wipe(down)">
                                      <p:cBhvr>
                                        <p:cTn id="466" dur="1000"/>
                                        <p:tgtEl>
                                          <p:spTgt spid="744"/>
                                        </p:tgtEl>
                                      </p:cBhvr>
                                    </p:animEffect>
                                  </p:childTnLst>
                                </p:cTn>
                              </p:par>
                              <p:par>
                                <p:cTn id="467" presetID="53" presetClass="entr" presetSubtype="16" fill="hold" nodeType="withEffect">
                                  <p:stCondLst>
                                    <p:cond delay="500"/>
                                  </p:stCondLst>
                                  <p:childTnLst>
                                    <p:set>
                                      <p:cBhvr>
                                        <p:cTn id="468" dur="1" fill="hold">
                                          <p:stCondLst>
                                            <p:cond delay="0"/>
                                          </p:stCondLst>
                                        </p:cTn>
                                        <p:tgtEl>
                                          <p:spTgt spid="2"/>
                                        </p:tgtEl>
                                        <p:attrNameLst>
                                          <p:attrName>style.visibility</p:attrName>
                                        </p:attrNameLst>
                                      </p:cBhvr>
                                      <p:to>
                                        <p:strVal val="visible"/>
                                      </p:to>
                                    </p:set>
                                    <p:anim calcmode="lin" valueType="num">
                                      <p:cBhvr>
                                        <p:cTn id="469" dur="700" fill="hold"/>
                                        <p:tgtEl>
                                          <p:spTgt spid="2"/>
                                        </p:tgtEl>
                                        <p:attrNameLst>
                                          <p:attrName>ppt_w</p:attrName>
                                        </p:attrNameLst>
                                      </p:cBhvr>
                                      <p:tavLst>
                                        <p:tav tm="0">
                                          <p:val>
                                            <p:fltVal val="0"/>
                                          </p:val>
                                        </p:tav>
                                        <p:tav tm="100000">
                                          <p:val>
                                            <p:strVal val="#ppt_w"/>
                                          </p:val>
                                        </p:tav>
                                      </p:tavLst>
                                    </p:anim>
                                    <p:anim calcmode="lin" valueType="num">
                                      <p:cBhvr>
                                        <p:cTn id="470" dur="700" fill="hold"/>
                                        <p:tgtEl>
                                          <p:spTgt spid="2"/>
                                        </p:tgtEl>
                                        <p:attrNameLst>
                                          <p:attrName>ppt_h</p:attrName>
                                        </p:attrNameLst>
                                      </p:cBhvr>
                                      <p:tavLst>
                                        <p:tav tm="0">
                                          <p:val>
                                            <p:fltVal val="0"/>
                                          </p:val>
                                        </p:tav>
                                        <p:tav tm="100000">
                                          <p:val>
                                            <p:strVal val="#ppt_h"/>
                                          </p:val>
                                        </p:tav>
                                      </p:tavLst>
                                    </p:anim>
                                    <p:animEffect transition="in" filter="fade">
                                      <p:cBhvr>
                                        <p:cTn id="471" dur="700"/>
                                        <p:tgtEl>
                                          <p:spTgt spid="2"/>
                                        </p:tgtEl>
                                      </p:cBhvr>
                                    </p:animEffect>
                                  </p:childTnLst>
                                </p:cTn>
                              </p:par>
                              <p:par>
                                <p:cTn id="472" presetID="42" presetClass="entr" presetSubtype="0" fill="hold" grpId="0" nodeType="withEffect">
                                  <p:stCondLst>
                                    <p:cond delay="0"/>
                                  </p:stCondLst>
                                  <p:childTnLst>
                                    <p:set>
                                      <p:cBhvr>
                                        <p:cTn id="473" dur="1" fill="hold">
                                          <p:stCondLst>
                                            <p:cond delay="0"/>
                                          </p:stCondLst>
                                        </p:cTn>
                                        <p:tgtEl>
                                          <p:spTgt spid="633"/>
                                        </p:tgtEl>
                                        <p:attrNameLst>
                                          <p:attrName>style.visibility</p:attrName>
                                        </p:attrNameLst>
                                      </p:cBhvr>
                                      <p:to>
                                        <p:strVal val="visible"/>
                                      </p:to>
                                    </p:set>
                                    <p:animEffect transition="in" filter="fade">
                                      <p:cBhvr>
                                        <p:cTn id="474" dur="1000"/>
                                        <p:tgtEl>
                                          <p:spTgt spid="633"/>
                                        </p:tgtEl>
                                      </p:cBhvr>
                                    </p:animEffect>
                                    <p:anim calcmode="lin" valueType="num">
                                      <p:cBhvr>
                                        <p:cTn id="475" dur="1000" fill="hold"/>
                                        <p:tgtEl>
                                          <p:spTgt spid="633"/>
                                        </p:tgtEl>
                                        <p:attrNameLst>
                                          <p:attrName>ppt_x</p:attrName>
                                        </p:attrNameLst>
                                      </p:cBhvr>
                                      <p:tavLst>
                                        <p:tav tm="0">
                                          <p:val>
                                            <p:strVal val="#ppt_x"/>
                                          </p:val>
                                        </p:tav>
                                        <p:tav tm="100000">
                                          <p:val>
                                            <p:strVal val="#ppt_x"/>
                                          </p:val>
                                        </p:tav>
                                      </p:tavLst>
                                    </p:anim>
                                    <p:anim calcmode="lin" valueType="num">
                                      <p:cBhvr>
                                        <p:cTn id="476" dur="1000" fill="hold"/>
                                        <p:tgtEl>
                                          <p:spTgt spid="633"/>
                                        </p:tgtEl>
                                        <p:attrNameLst>
                                          <p:attrName>ppt_y</p:attrName>
                                        </p:attrNameLst>
                                      </p:cBhvr>
                                      <p:tavLst>
                                        <p:tav tm="0">
                                          <p:val>
                                            <p:strVal val="#ppt_y+.1"/>
                                          </p:val>
                                        </p:tav>
                                        <p:tav tm="100000">
                                          <p:val>
                                            <p:strVal val="#ppt_y"/>
                                          </p:val>
                                        </p:tav>
                                      </p:tavLst>
                                    </p:anim>
                                  </p:childTnLst>
                                </p:cTn>
                              </p:par>
                              <p:par>
                                <p:cTn id="477" presetID="42" presetClass="entr" presetSubtype="0" fill="hold" grpId="0" nodeType="withEffect">
                                  <p:stCondLst>
                                    <p:cond delay="0"/>
                                  </p:stCondLst>
                                  <p:childTnLst>
                                    <p:set>
                                      <p:cBhvr>
                                        <p:cTn id="478" dur="1" fill="hold">
                                          <p:stCondLst>
                                            <p:cond delay="0"/>
                                          </p:stCondLst>
                                        </p:cTn>
                                        <p:tgtEl>
                                          <p:spTgt spid="634"/>
                                        </p:tgtEl>
                                        <p:attrNameLst>
                                          <p:attrName>style.visibility</p:attrName>
                                        </p:attrNameLst>
                                      </p:cBhvr>
                                      <p:to>
                                        <p:strVal val="visible"/>
                                      </p:to>
                                    </p:set>
                                    <p:animEffect transition="in" filter="fade">
                                      <p:cBhvr>
                                        <p:cTn id="479" dur="1000"/>
                                        <p:tgtEl>
                                          <p:spTgt spid="634"/>
                                        </p:tgtEl>
                                      </p:cBhvr>
                                    </p:animEffect>
                                    <p:anim calcmode="lin" valueType="num">
                                      <p:cBhvr>
                                        <p:cTn id="480" dur="1000" fill="hold"/>
                                        <p:tgtEl>
                                          <p:spTgt spid="634"/>
                                        </p:tgtEl>
                                        <p:attrNameLst>
                                          <p:attrName>ppt_x</p:attrName>
                                        </p:attrNameLst>
                                      </p:cBhvr>
                                      <p:tavLst>
                                        <p:tav tm="0">
                                          <p:val>
                                            <p:strVal val="#ppt_x"/>
                                          </p:val>
                                        </p:tav>
                                        <p:tav tm="100000">
                                          <p:val>
                                            <p:strVal val="#ppt_x"/>
                                          </p:val>
                                        </p:tav>
                                      </p:tavLst>
                                    </p:anim>
                                    <p:anim calcmode="lin" valueType="num">
                                      <p:cBhvr>
                                        <p:cTn id="481" dur="1000" fill="hold"/>
                                        <p:tgtEl>
                                          <p:spTgt spid="634"/>
                                        </p:tgtEl>
                                        <p:attrNameLst>
                                          <p:attrName>ppt_y</p:attrName>
                                        </p:attrNameLst>
                                      </p:cBhvr>
                                      <p:tavLst>
                                        <p:tav tm="0">
                                          <p:val>
                                            <p:strVal val="#ppt_y+.1"/>
                                          </p:val>
                                        </p:tav>
                                        <p:tav tm="100000">
                                          <p:val>
                                            <p:strVal val="#ppt_y"/>
                                          </p:val>
                                        </p:tav>
                                      </p:tavLst>
                                    </p:anim>
                                  </p:childTnLst>
                                </p:cTn>
                              </p:par>
                              <p:par>
                                <p:cTn id="482" presetID="42" presetClass="entr" presetSubtype="0" fill="hold" grpId="0" nodeType="withEffect">
                                  <p:stCondLst>
                                    <p:cond delay="1000"/>
                                  </p:stCondLst>
                                  <p:childTnLst>
                                    <p:set>
                                      <p:cBhvr>
                                        <p:cTn id="483" dur="1" fill="hold">
                                          <p:stCondLst>
                                            <p:cond delay="0"/>
                                          </p:stCondLst>
                                        </p:cTn>
                                        <p:tgtEl>
                                          <p:spTgt spid="635"/>
                                        </p:tgtEl>
                                        <p:attrNameLst>
                                          <p:attrName>style.visibility</p:attrName>
                                        </p:attrNameLst>
                                      </p:cBhvr>
                                      <p:to>
                                        <p:strVal val="visible"/>
                                      </p:to>
                                    </p:set>
                                    <p:animEffect transition="in" filter="fade">
                                      <p:cBhvr>
                                        <p:cTn id="484" dur="500"/>
                                        <p:tgtEl>
                                          <p:spTgt spid="635"/>
                                        </p:tgtEl>
                                      </p:cBhvr>
                                    </p:animEffect>
                                    <p:anim calcmode="lin" valueType="num">
                                      <p:cBhvr>
                                        <p:cTn id="485" dur="500" fill="hold"/>
                                        <p:tgtEl>
                                          <p:spTgt spid="635"/>
                                        </p:tgtEl>
                                        <p:attrNameLst>
                                          <p:attrName>ppt_x</p:attrName>
                                        </p:attrNameLst>
                                      </p:cBhvr>
                                      <p:tavLst>
                                        <p:tav tm="0">
                                          <p:val>
                                            <p:strVal val="#ppt_x"/>
                                          </p:val>
                                        </p:tav>
                                        <p:tav tm="100000">
                                          <p:val>
                                            <p:strVal val="#ppt_x"/>
                                          </p:val>
                                        </p:tav>
                                      </p:tavLst>
                                    </p:anim>
                                    <p:anim calcmode="lin" valueType="num">
                                      <p:cBhvr>
                                        <p:cTn id="486" dur="500" fill="hold"/>
                                        <p:tgtEl>
                                          <p:spTgt spid="635"/>
                                        </p:tgtEl>
                                        <p:attrNameLst>
                                          <p:attrName>ppt_y</p:attrName>
                                        </p:attrNameLst>
                                      </p:cBhvr>
                                      <p:tavLst>
                                        <p:tav tm="0">
                                          <p:val>
                                            <p:strVal val="#ppt_y+.1"/>
                                          </p:val>
                                        </p:tav>
                                        <p:tav tm="100000">
                                          <p:val>
                                            <p:strVal val="#ppt_y"/>
                                          </p:val>
                                        </p:tav>
                                      </p:tavLst>
                                    </p:anim>
                                  </p:childTnLst>
                                </p:cTn>
                              </p:par>
                              <p:par>
                                <p:cTn id="487" presetID="42" presetClass="entr" presetSubtype="0" fill="hold" grpId="0" nodeType="withEffect">
                                  <p:stCondLst>
                                    <p:cond delay="1000"/>
                                  </p:stCondLst>
                                  <p:childTnLst>
                                    <p:set>
                                      <p:cBhvr>
                                        <p:cTn id="488" dur="1" fill="hold">
                                          <p:stCondLst>
                                            <p:cond delay="0"/>
                                          </p:stCondLst>
                                        </p:cTn>
                                        <p:tgtEl>
                                          <p:spTgt spid="636"/>
                                        </p:tgtEl>
                                        <p:attrNameLst>
                                          <p:attrName>style.visibility</p:attrName>
                                        </p:attrNameLst>
                                      </p:cBhvr>
                                      <p:to>
                                        <p:strVal val="visible"/>
                                      </p:to>
                                    </p:set>
                                    <p:animEffect transition="in" filter="fade">
                                      <p:cBhvr>
                                        <p:cTn id="489" dur="500"/>
                                        <p:tgtEl>
                                          <p:spTgt spid="636"/>
                                        </p:tgtEl>
                                      </p:cBhvr>
                                    </p:animEffect>
                                    <p:anim calcmode="lin" valueType="num">
                                      <p:cBhvr>
                                        <p:cTn id="490" dur="500" fill="hold"/>
                                        <p:tgtEl>
                                          <p:spTgt spid="636"/>
                                        </p:tgtEl>
                                        <p:attrNameLst>
                                          <p:attrName>ppt_x</p:attrName>
                                        </p:attrNameLst>
                                      </p:cBhvr>
                                      <p:tavLst>
                                        <p:tav tm="0">
                                          <p:val>
                                            <p:strVal val="#ppt_x"/>
                                          </p:val>
                                        </p:tav>
                                        <p:tav tm="100000">
                                          <p:val>
                                            <p:strVal val="#ppt_x"/>
                                          </p:val>
                                        </p:tav>
                                      </p:tavLst>
                                    </p:anim>
                                    <p:anim calcmode="lin" valueType="num">
                                      <p:cBhvr>
                                        <p:cTn id="491" dur="500" fill="hold"/>
                                        <p:tgtEl>
                                          <p:spTgt spid="636"/>
                                        </p:tgtEl>
                                        <p:attrNameLst>
                                          <p:attrName>ppt_y</p:attrName>
                                        </p:attrNameLst>
                                      </p:cBhvr>
                                      <p:tavLst>
                                        <p:tav tm="0">
                                          <p:val>
                                            <p:strVal val="#ppt_y+.1"/>
                                          </p:val>
                                        </p:tav>
                                        <p:tav tm="100000">
                                          <p:val>
                                            <p:strVal val="#ppt_y"/>
                                          </p:val>
                                        </p:tav>
                                      </p:tavLst>
                                    </p:anim>
                                  </p:childTnLst>
                                </p:cTn>
                              </p:par>
                              <p:par>
                                <p:cTn id="492" presetID="42" presetClass="entr" presetSubtype="0" fill="hold" grpId="0" nodeType="withEffect">
                                  <p:stCondLst>
                                    <p:cond delay="1000"/>
                                  </p:stCondLst>
                                  <p:childTnLst>
                                    <p:set>
                                      <p:cBhvr>
                                        <p:cTn id="493" dur="1" fill="hold">
                                          <p:stCondLst>
                                            <p:cond delay="0"/>
                                          </p:stCondLst>
                                        </p:cTn>
                                        <p:tgtEl>
                                          <p:spTgt spid="637"/>
                                        </p:tgtEl>
                                        <p:attrNameLst>
                                          <p:attrName>style.visibility</p:attrName>
                                        </p:attrNameLst>
                                      </p:cBhvr>
                                      <p:to>
                                        <p:strVal val="visible"/>
                                      </p:to>
                                    </p:set>
                                    <p:animEffect transition="in" filter="fade">
                                      <p:cBhvr>
                                        <p:cTn id="494" dur="500"/>
                                        <p:tgtEl>
                                          <p:spTgt spid="637"/>
                                        </p:tgtEl>
                                      </p:cBhvr>
                                    </p:animEffect>
                                    <p:anim calcmode="lin" valueType="num">
                                      <p:cBhvr>
                                        <p:cTn id="495" dur="500" fill="hold"/>
                                        <p:tgtEl>
                                          <p:spTgt spid="637"/>
                                        </p:tgtEl>
                                        <p:attrNameLst>
                                          <p:attrName>ppt_x</p:attrName>
                                        </p:attrNameLst>
                                      </p:cBhvr>
                                      <p:tavLst>
                                        <p:tav tm="0">
                                          <p:val>
                                            <p:strVal val="#ppt_x"/>
                                          </p:val>
                                        </p:tav>
                                        <p:tav tm="100000">
                                          <p:val>
                                            <p:strVal val="#ppt_x"/>
                                          </p:val>
                                        </p:tav>
                                      </p:tavLst>
                                    </p:anim>
                                    <p:anim calcmode="lin" valueType="num">
                                      <p:cBhvr>
                                        <p:cTn id="496" dur="500" fill="hold"/>
                                        <p:tgtEl>
                                          <p:spTgt spid="637"/>
                                        </p:tgtEl>
                                        <p:attrNameLst>
                                          <p:attrName>ppt_y</p:attrName>
                                        </p:attrNameLst>
                                      </p:cBhvr>
                                      <p:tavLst>
                                        <p:tav tm="0">
                                          <p:val>
                                            <p:strVal val="#ppt_y+.1"/>
                                          </p:val>
                                        </p:tav>
                                        <p:tav tm="100000">
                                          <p:val>
                                            <p:strVal val="#ppt_y"/>
                                          </p:val>
                                        </p:tav>
                                      </p:tavLst>
                                    </p:anim>
                                  </p:childTnLst>
                                </p:cTn>
                              </p:par>
                              <p:par>
                                <p:cTn id="497" presetID="42" presetClass="entr" presetSubtype="0" fill="hold" grpId="0" nodeType="withEffect">
                                  <p:stCondLst>
                                    <p:cond delay="1000"/>
                                  </p:stCondLst>
                                  <p:childTnLst>
                                    <p:set>
                                      <p:cBhvr>
                                        <p:cTn id="498" dur="1" fill="hold">
                                          <p:stCondLst>
                                            <p:cond delay="0"/>
                                          </p:stCondLst>
                                        </p:cTn>
                                        <p:tgtEl>
                                          <p:spTgt spid="638"/>
                                        </p:tgtEl>
                                        <p:attrNameLst>
                                          <p:attrName>style.visibility</p:attrName>
                                        </p:attrNameLst>
                                      </p:cBhvr>
                                      <p:to>
                                        <p:strVal val="visible"/>
                                      </p:to>
                                    </p:set>
                                    <p:animEffect transition="in" filter="fade">
                                      <p:cBhvr>
                                        <p:cTn id="499" dur="500"/>
                                        <p:tgtEl>
                                          <p:spTgt spid="638"/>
                                        </p:tgtEl>
                                      </p:cBhvr>
                                    </p:animEffect>
                                    <p:anim calcmode="lin" valueType="num">
                                      <p:cBhvr>
                                        <p:cTn id="500" dur="500" fill="hold"/>
                                        <p:tgtEl>
                                          <p:spTgt spid="638"/>
                                        </p:tgtEl>
                                        <p:attrNameLst>
                                          <p:attrName>ppt_x</p:attrName>
                                        </p:attrNameLst>
                                      </p:cBhvr>
                                      <p:tavLst>
                                        <p:tav tm="0">
                                          <p:val>
                                            <p:strVal val="#ppt_x"/>
                                          </p:val>
                                        </p:tav>
                                        <p:tav tm="100000">
                                          <p:val>
                                            <p:strVal val="#ppt_x"/>
                                          </p:val>
                                        </p:tav>
                                      </p:tavLst>
                                    </p:anim>
                                    <p:anim calcmode="lin" valueType="num">
                                      <p:cBhvr>
                                        <p:cTn id="501" dur="500" fill="hold"/>
                                        <p:tgtEl>
                                          <p:spTgt spid="638"/>
                                        </p:tgtEl>
                                        <p:attrNameLst>
                                          <p:attrName>ppt_y</p:attrName>
                                        </p:attrNameLst>
                                      </p:cBhvr>
                                      <p:tavLst>
                                        <p:tav tm="0">
                                          <p:val>
                                            <p:strVal val="#ppt_y+.1"/>
                                          </p:val>
                                        </p:tav>
                                        <p:tav tm="100000">
                                          <p:val>
                                            <p:strVal val="#ppt_y"/>
                                          </p:val>
                                        </p:tav>
                                      </p:tavLst>
                                    </p:anim>
                                  </p:childTnLst>
                                </p:cTn>
                              </p:par>
                              <p:par>
                                <p:cTn id="502" presetID="42" presetClass="entr" presetSubtype="0" fill="hold" grpId="0" nodeType="withEffect">
                                  <p:stCondLst>
                                    <p:cond delay="1000"/>
                                  </p:stCondLst>
                                  <p:childTnLst>
                                    <p:set>
                                      <p:cBhvr>
                                        <p:cTn id="503" dur="1" fill="hold">
                                          <p:stCondLst>
                                            <p:cond delay="0"/>
                                          </p:stCondLst>
                                        </p:cTn>
                                        <p:tgtEl>
                                          <p:spTgt spid="639"/>
                                        </p:tgtEl>
                                        <p:attrNameLst>
                                          <p:attrName>style.visibility</p:attrName>
                                        </p:attrNameLst>
                                      </p:cBhvr>
                                      <p:to>
                                        <p:strVal val="visible"/>
                                      </p:to>
                                    </p:set>
                                    <p:animEffect transition="in" filter="fade">
                                      <p:cBhvr>
                                        <p:cTn id="504" dur="500"/>
                                        <p:tgtEl>
                                          <p:spTgt spid="639"/>
                                        </p:tgtEl>
                                      </p:cBhvr>
                                    </p:animEffect>
                                    <p:anim calcmode="lin" valueType="num">
                                      <p:cBhvr>
                                        <p:cTn id="505" dur="500" fill="hold"/>
                                        <p:tgtEl>
                                          <p:spTgt spid="639"/>
                                        </p:tgtEl>
                                        <p:attrNameLst>
                                          <p:attrName>ppt_x</p:attrName>
                                        </p:attrNameLst>
                                      </p:cBhvr>
                                      <p:tavLst>
                                        <p:tav tm="0">
                                          <p:val>
                                            <p:strVal val="#ppt_x"/>
                                          </p:val>
                                        </p:tav>
                                        <p:tav tm="100000">
                                          <p:val>
                                            <p:strVal val="#ppt_x"/>
                                          </p:val>
                                        </p:tav>
                                      </p:tavLst>
                                    </p:anim>
                                    <p:anim calcmode="lin" valueType="num">
                                      <p:cBhvr>
                                        <p:cTn id="506" dur="500" fill="hold"/>
                                        <p:tgtEl>
                                          <p:spTgt spid="639"/>
                                        </p:tgtEl>
                                        <p:attrNameLst>
                                          <p:attrName>ppt_y</p:attrName>
                                        </p:attrNameLst>
                                      </p:cBhvr>
                                      <p:tavLst>
                                        <p:tav tm="0">
                                          <p:val>
                                            <p:strVal val="#ppt_y+.1"/>
                                          </p:val>
                                        </p:tav>
                                        <p:tav tm="100000">
                                          <p:val>
                                            <p:strVal val="#ppt_y"/>
                                          </p:val>
                                        </p:tav>
                                      </p:tavLst>
                                    </p:anim>
                                  </p:childTnLst>
                                </p:cTn>
                              </p:par>
                              <p:par>
                                <p:cTn id="507" presetID="42" presetClass="entr" presetSubtype="0" fill="hold" grpId="0" nodeType="withEffect">
                                  <p:stCondLst>
                                    <p:cond delay="1000"/>
                                  </p:stCondLst>
                                  <p:childTnLst>
                                    <p:set>
                                      <p:cBhvr>
                                        <p:cTn id="508" dur="1" fill="hold">
                                          <p:stCondLst>
                                            <p:cond delay="0"/>
                                          </p:stCondLst>
                                        </p:cTn>
                                        <p:tgtEl>
                                          <p:spTgt spid="640"/>
                                        </p:tgtEl>
                                        <p:attrNameLst>
                                          <p:attrName>style.visibility</p:attrName>
                                        </p:attrNameLst>
                                      </p:cBhvr>
                                      <p:to>
                                        <p:strVal val="visible"/>
                                      </p:to>
                                    </p:set>
                                    <p:animEffect transition="in" filter="fade">
                                      <p:cBhvr>
                                        <p:cTn id="509" dur="500"/>
                                        <p:tgtEl>
                                          <p:spTgt spid="640"/>
                                        </p:tgtEl>
                                      </p:cBhvr>
                                    </p:animEffect>
                                    <p:anim calcmode="lin" valueType="num">
                                      <p:cBhvr>
                                        <p:cTn id="510" dur="500" fill="hold"/>
                                        <p:tgtEl>
                                          <p:spTgt spid="640"/>
                                        </p:tgtEl>
                                        <p:attrNameLst>
                                          <p:attrName>ppt_x</p:attrName>
                                        </p:attrNameLst>
                                      </p:cBhvr>
                                      <p:tavLst>
                                        <p:tav tm="0">
                                          <p:val>
                                            <p:strVal val="#ppt_x"/>
                                          </p:val>
                                        </p:tav>
                                        <p:tav tm="100000">
                                          <p:val>
                                            <p:strVal val="#ppt_x"/>
                                          </p:val>
                                        </p:tav>
                                      </p:tavLst>
                                    </p:anim>
                                    <p:anim calcmode="lin" valueType="num">
                                      <p:cBhvr>
                                        <p:cTn id="511" dur="500" fill="hold"/>
                                        <p:tgtEl>
                                          <p:spTgt spid="640"/>
                                        </p:tgtEl>
                                        <p:attrNameLst>
                                          <p:attrName>ppt_y</p:attrName>
                                        </p:attrNameLst>
                                      </p:cBhvr>
                                      <p:tavLst>
                                        <p:tav tm="0">
                                          <p:val>
                                            <p:strVal val="#ppt_y+.1"/>
                                          </p:val>
                                        </p:tav>
                                        <p:tav tm="100000">
                                          <p:val>
                                            <p:strVal val="#ppt_y"/>
                                          </p:val>
                                        </p:tav>
                                      </p:tavLst>
                                    </p:anim>
                                  </p:childTnLst>
                                </p:cTn>
                              </p:par>
                              <p:par>
                                <p:cTn id="512" presetID="42" presetClass="entr" presetSubtype="0" fill="hold" grpId="0" nodeType="withEffect">
                                  <p:stCondLst>
                                    <p:cond delay="1000"/>
                                  </p:stCondLst>
                                  <p:childTnLst>
                                    <p:set>
                                      <p:cBhvr>
                                        <p:cTn id="513" dur="1" fill="hold">
                                          <p:stCondLst>
                                            <p:cond delay="0"/>
                                          </p:stCondLst>
                                        </p:cTn>
                                        <p:tgtEl>
                                          <p:spTgt spid="641"/>
                                        </p:tgtEl>
                                        <p:attrNameLst>
                                          <p:attrName>style.visibility</p:attrName>
                                        </p:attrNameLst>
                                      </p:cBhvr>
                                      <p:to>
                                        <p:strVal val="visible"/>
                                      </p:to>
                                    </p:set>
                                    <p:animEffect transition="in" filter="fade">
                                      <p:cBhvr>
                                        <p:cTn id="514" dur="500"/>
                                        <p:tgtEl>
                                          <p:spTgt spid="641"/>
                                        </p:tgtEl>
                                      </p:cBhvr>
                                    </p:animEffect>
                                    <p:anim calcmode="lin" valueType="num">
                                      <p:cBhvr>
                                        <p:cTn id="515" dur="500" fill="hold"/>
                                        <p:tgtEl>
                                          <p:spTgt spid="641"/>
                                        </p:tgtEl>
                                        <p:attrNameLst>
                                          <p:attrName>ppt_x</p:attrName>
                                        </p:attrNameLst>
                                      </p:cBhvr>
                                      <p:tavLst>
                                        <p:tav tm="0">
                                          <p:val>
                                            <p:strVal val="#ppt_x"/>
                                          </p:val>
                                        </p:tav>
                                        <p:tav tm="100000">
                                          <p:val>
                                            <p:strVal val="#ppt_x"/>
                                          </p:val>
                                        </p:tav>
                                      </p:tavLst>
                                    </p:anim>
                                    <p:anim calcmode="lin" valueType="num">
                                      <p:cBhvr>
                                        <p:cTn id="516" dur="500" fill="hold"/>
                                        <p:tgtEl>
                                          <p:spTgt spid="641"/>
                                        </p:tgtEl>
                                        <p:attrNameLst>
                                          <p:attrName>ppt_y</p:attrName>
                                        </p:attrNameLst>
                                      </p:cBhvr>
                                      <p:tavLst>
                                        <p:tav tm="0">
                                          <p:val>
                                            <p:strVal val="#ppt_y+.1"/>
                                          </p:val>
                                        </p:tav>
                                        <p:tav tm="100000">
                                          <p:val>
                                            <p:strVal val="#ppt_y"/>
                                          </p:val>
                                        </p:tav>
                                      </p:tavLst>
                                    </p:anim>
                                  </p:childTnLst>
                                </p:cTn>
                              </p:par>
                              <p:par>
                                <p:cTn id="517" presetID="42" presetClass="entr" presetSubtype="0" fill="hold" grpId="0" nodeType="withEffect">
                                  <p:stCondLst>
                                    <p:cond delay="1000"/>
                                  </p:stCondLst>
                                  <p:childTnLst>
                                    <p:set>
                                      <p:cBhvr>
                                        <p:cTn id="518" dur="1" fill="hold">
                                          <p:stCondLst>
                                            <p:cond delay="0"/>
                                          </p:stCondLst>
                                        </p:cTn>
                                        <p:tgtEl>
                                          <p:spTgt spid="642"/>
                                        </p:tgtEl>
                                        <p:attrNameLst>
                                          <p:attrName>style.visibility</p:attrName>
                                        </p:attrNameLst>
                                      </p:cBhvr>
                                      <p:to>
                                        <p:strVal val="visible"/>
                                      </p:to>
                                    </p:set>
                                    <p:animEffect transition="in" filter="fade">
                                      <p:cBhvr>
                                        <p:cTn id="519" dur="500"/>
                                        <p:tgtEl>
                                          <p:spTgt spid="642"/>
                                        </p:tgtEl>
                                      </p:cBhvr>
                                    </p:animEffect>
                                    <p:anim calcmode="lin" valueType="num">
                                      <p:cBhvr>
                                        <p:cTn id="520" dur="500" fill="hold"/>
                                        <p:tgtEl>
                                          <p:spTgt spid="642"/>
                                        </p:tgtEl>
                                        <p:attrNameLst>
                                          <p:attrName>ppt_x</p:attrName>
                                        </p:attrNameLst>
                                      </p:cBhvr>
                                      <p:tavLst>
                                        <p:tav tm="0">
                                          <p:val>
                                            <p:strVal val="#ppt_x"/>
                                          </p:val>
                                        </p:tav>
                                        <p:tav tm="100000">
                                          <p:val>
                                            <p:strVal val="#ppt_x"/>
                                          </p:val>
                                        </p:tav>
                                      </p:tavLst>
                                    </p:anim>
                                    <p:anim calcmode="lin" valueType="num">
                                      <p:cBhvr>
                                        <p:cTn id="521" dur="500" fill="hold"/>
                                        <p:tgtEl>
                                          <p:spTgt spid="642"/>
                                        </p:tgtEl>
                                        <p:attrNameLst>
                                          <p:attrName>ppt_y</p:attrName>
                                        </p:attrNameLst>
                                      </p:cBhvr>
                                      <p:tavLst>
                                        <p:tav tm="0">
                                          <p:val>
                                            <p:strVal val="#ppt_y+.1"/>
                                          </p:val>
                                        </p:tav>
                                        <p:tav tm="100000">
                                          <p:val>
                                            <p:strVal val="#ppt_y"/>
                                          </p:val>
                                        </p:tav>
                                      </p:tavLst>
                                    </p:anim>
                                  </p:childTnLst>
                                </p:cTn>
                              </p:par>
                              <p:par>
                                <p:cTn id="522" presetID="42" presetClass="entr" presetSubtype="0" fill="hold" grpId="0" nodeType="withEffect">
                                  <p:stCondLst>
                                    <p:cond delay="1000"/>
                                  </p:stCondLst>
                                  <p:childTnLst>
                                    <p:set>
                                      <p:cBhvr>
                                        <p:cTn id="523" dur="1" fill="hold">
                                          <p:stCondLst>
                                            <p:cond delay="0"/>
                                          </p:stCondLst>
                                        </p:cTn>
                                        <p:tgtEl>
                                          <p:spTgt spid="643"/>
                                        </p:tgtEl>
                                        <p:attrNameLst>
                                          <p:attrName>style.visibility</p:attrName>
                                        </p:attrNameLst>
                                      </p:cBhvr>
                                      <p:to>
                                        <p:strVal val="visible"/>
                                      </p:to>
                                    </p:set>
                                    <p:animEffect transition="in" filter="fade">
                                      <p:cBhvr>
                                        <p:cTn id="524" dur="500"/>
                                        <p:tgtEl>
                                          <p:spTgt spid="643"/>
                                        </p:tgtEl>
                                      </p:cBhvr>
                                    </p:animEffect>
                                    <p:anim calcmode="lin" valueType="num">
                                      <p:cBhvr>
                                        <p:cTn id="525" dur="500" fill="hold"/>
                                        <p:tgtEl>
                                          <p:spTgt spid="643"/>
                                        </p:tgtEl>
                                        <p:attrNameLst>
                                          <p:attrName>ppt_x</p:attrName>
                                        </p:attrNameLst>
                                      </p:cBhvr>
                                      <p:tavLst>
                                        <p:tav tm="0">
                                          <p:val>
                                            <p:strVal val="#ppt_x"/>
                                          </p:val>
                                        </p:tav>
                                        <p:tav tm="100000">
                                          <p:val>
                                            <p:strVal val="#ppt_x"/>
                                          </p:val>
                                        </p:tav>
                                      </p:tavLst>
                                    </p:anim>
                                    <p:anim calcmode="lin" valueType="num">
                                      <p:cBhvr>
                                        <p:cTn id="526" dur="500" fill="hold"/>
                                        <p:tgtEl>
                                          <p:spTgt spid="643"/>
                                        </p:tgtEl>
                                        <p:attrNameLst>
                                          <p:attrName>ppt_y</p:attrName>
                                        </p:attrNameLst>
                                      </p:cBhvr>
                                      <p:tavLst>
                                        <p:tav tm="0">
                                          <p:val>
                                            <p:strVal val="#ppt_y+.1"/>
                                          </p:val>
                                        </p:tav>
                                        <p:tav tm="100000">
                                          <p:val>
                                            <p:strVal val="#ppt_y"/>
                                          </p:val>
                                        </p:tav>
                                      </p:tavLst>
                                    </p:anim>
                                  </p:childTnLst>
                                </p:cTn>
                              </p:par>
                              <p:par>
                                <p:cTn id="527" presetID="42" presetClass="entr" presetSubtype="0" fill="hold" grpId="0" nodeType="withEffect">
                                  <p:stCondLst>
                                    <p:cond delay="1000"/>
                                  </p:stCondLst>
                                  <p:childTnLst>
                                    <p:set>
                                      <p:cBhvr>
                                        <p:cTn id="528" dur="1" fill="hold">
                                          <p:stCondLst>
                                            <p:cond delay="0"/>
                                          </p:stCondLst>
                                        </p:cTn>
                                        <p:tgtEl>
                                          <p:spTgt spid="644"/>
                                        </p:tgtEl>
                                        <p:attrNameLst>
                                          <p:attrName>style.visibility</p:attrName>
                                        </p:attrNameLst>
                                      </p:cBhvr>
                                      <p:to>
                                        <p:strVal val="visible"/>
                                      </p:to>
                                    </p:set>
                                    <p:animEffect transition="in" filter="fade">
                                      <p:cBhvr>
                                        <p:cTn id="529" dur="500"/>
                                        <p:tgtEl>
                                          <p:spTgt spid="644"/>
                                        </p:tgtEl>
                                      </p:cBhvr>
                                    </p:animEffect>
                                    <p:anim calcmode="lin" valueType="num">
                                      <p:cBhvr>
                                        <p:cTn id="530" dur="500" fill="hold"/>
                                        <p:tgtEl>
                                          <p:spTgt spid="644"/>
                                        </p:tgtEl>
                                        <p:attrNameLst>
                                          <p:attrName>ppt_x</p:attrName>
                                        </p:attrNameLst>
                                      </p:cBhvr>
                                      <p:tavLst>
                                        <p:tav tm="0">
                                          <p:val>
                                            <p:strVal val="#ppt_x"/>
                                          </p:val>
                                        </p:tav>
                                        <p:tav tm="100000">
                                          <p:val>
                                            <p:strVal val="#ppt_x"/>
                                          </p:val>
                                        </p:tav>
                                      </p:tavLst>
                                    </p:anim>
                                    <p:anim calcmode="lin" valueType="num">
                                      <p:cBhvr>
                                        <p:cTn id="531" dur="500" fill="hold"/>
                                        <p:tgtEl>
                                          <p:spTgt spid="644"/>
                                        </p:tgtEl>
                                        <p:attrNameLst>
                                          <p:attrName>ppt_y</p:attrName>
                                        </p:attrNameLst>
                                      </p:cBhvr>
                                      <p:tavLst>
                                        <p:tav tm="0">
                                          <p:val>
                                            <p:strVal val="#ppt_y+.1"/>
                                          </p:val>
                                        </p:tav>
                                        <p:tav tm="100000">
                                          <p:val>
                                            <p:strVal val="#ppt_y"/>
                                          </p:val>
                                        </p:tav>
                                      </p:tavLst>
                                    </p:anim>
                                  </p:childTnLst>
                                </p:cTn>
                              </p:par>
                              <p:par>
                                <p:cTn id="532" presetID="42" presetClass="entr" presetSubtype="0" fill="hold" grpId="0" nodeType="withEffect">
                                  <p:stCondLst>
                                    <p:cond delay="1000"/>
                                  </p:stCondLst>
                                  <p:childTnLst>
                                    <p:set>
                                      <p:cBhvr>
                                        <p:cTn id="533" dur="1" fill="hold">
                                          <p:stCondLst>
                                            <p:cond delay="0"/>
                                          </p:stCondLst>
                                        </p:cTn>
                                        <p:tgtEl>
                                          <p:spTgt spid="645"/>
                                        </p:tgtEl>
                                        <p:attrNameLst>
                                          <p:attrName>style.visibility</p:attrName>
                                        </p:attrNameLst>
                                      </p:cBhvr>
                                      <p:to>
                                        <p:strVal val="visible"/>
                                      </p:to>
                                    </p:set>
                                    <p:animEffect transition="in" filter="fade">
                                      <p:cBhvr>
                                        <p:cTn id="534" dur="500"/>
                                        <p:tgtEl>
                                          <p:spTgt spid="645"/>
                                        </p:tgtEl>
                                      </p:cBhvr>
                                    </p:animEffect>
                                    <p:anim calcmode="lin" valueType="num">
                                      <p:cBhvr>
                                        <p:cTn id="535" dur="500" fill="hold"/>
                                        <p:tgtEl>
                                          <p:spTgt spid="645"/>
                                        </p:tgtEl>
                                        <p:attrNameLst>
                                          <p:attrName>ppt_x</p:attrName>
                                        </p:attrNameLst>
                                      </p:cBhvr>
                                      <p:tavLst>
                                        <p:tav tm="0">
                                          <p:val>
                                            <p:strVal val="#ppt_x"/>
                                          </p:val>
                                        </p:tav>
                                        <p:tav tm="100000">
                                          <p:val>
                                            <p:strVal val="#ppt_x"/>
                                          </p:val>
                                        </p:tav>
                                      </p:tavLst>
                                    </p:anim>
                                    <p:anim calcmode="lin" valueType="num">
                                      <p:cBhvr>
                                        <p:cTn id="536" dur="500" fill="hold"/>
                                        <p:tgtEl>
                                          <p:spTgt spid="645"/>
                                        </p:tgtEl>
                                        <p:attrNameLst>
                                          <p:attrName>ppt_y</p:attrName>
                                        </p:attrNameLst>
                                      </p:cBhvr>
                                      <p:tavLst>
                                        <p:tav tm="0">
                                          <p:val>
                                            <p:strVal val="#ppt_y+.1"/>
                                          </p:val>
                                        </p:tav>
                                        <p:tav tm="100000">
                                          <p:val>
                                            <p:strVal val="#ppt_y"/>
                                          </p:val>
                                        </p:tav>
                                      </p:tavLst>
                                    </p:anim>
                                  </p:childTnLst>
                                </p:cTn>
                              </p:par>
                              <p:par>
                                <p:cTn id="537" presetID="42" presetClass="entr" presetSubtype="0" fill="hold" grpId="0" nodeType="withEffect">
                                  <p:stCondLst>
                                    <p:cond delay="1000"/>
                                  </p:stCondLst>
                                  <p:childTnLst>
                                    <p:set>
                                      <p:cBhvr>
                                        <p:cTn id="538" dur="1" fill="hold">
                                          <p:stCondLst>
                                            <p:cond delay="0"/>
                                          </p:stCondLst>
                                        </p:cTn>
                                        <p:tgtEl>
                                          <p:spTgt spid="646"/>
                                        </p:tgtEl>
                                        <p:attrNameLst>
                                          <p:attrName>style.visibility</p:attrName>
                                        </p:attrNameLst>
                                      </p:cBhvr>
                                      <p:to>
                                        <p:strVal val="visible"/>
                                      </p:to>
                                    </p:set>
                                    <p:animEffect transition="in" filter="fade">
                                      <p:cBhvr>
                                        <p:cTn id="539" dur="500"/>
                                        <p:tgtEl>
                                          <p:spTgt spid="646"/>
                                        </p:tgtEl>
                                      </p:cBhvr>
                                    </p:animEffect>
                                    <p:anim calcmode="lin" valueType="num">
                                      <p:cBhvr>
                                        <p:cTn id="540" dur="500" fill="hold"/>
                                        <p:tgtEl>
                                          <p:spTgt spid="646"/>
                                        </p:tgtEl>
                                        <p:attrNameLst>
                                          <p:attrName>ppt_x</p:attrName>
                                        </p:attrNameLst>
                                      </p:cBhvr>
                                      <p:tavLst>
                                        <p:tav tm="0">
                                          <p:val>
                                            <p:strVal val="#ppt_x"/>
                                          </p:val>
                                        </p:tav>
                                        <p:tav tm="100000">
                                          <p:val>
                                            <p:strVal val="#ppt_x"/>
                                          </p:val>
                                        </p:tav>
                                      </p:tavLst>
                                    </p:anim>
                                    <p:anim calcmode="lin" valueType="num">
                                      <p:cBhvr>
                                        <p:cTn id="541" dur="500" fill="hold"/>
                                        <p:tgtEl>
                                          <p:spTgt spid="646"/>
                                        </p:tgtEl>
                                        <p:attrNameLst>
                                          <p:attrName>ppt_y</p:attrName>
                                        </p:attrNameLst>
                                      </p:cBhvr>
                                      <p:tavLst>
                                        <p:tav tm="0">
                                          <p:val>
                                            <p:strVal val="#ppt_y+.1"/>
                                          </p:val>
                                        </p:tav>
                                        <p:tav tm="100000">
                                          <p:val>
                                            <p:strVal val="#ppt_y"/>
                                          </p:val>
                                        </p:tav>
                                      </p:tavLst>
                                    </p:anim>
                                  </p:childTnLst>
                                </p:cTn>
                              </p:par>
                              <p:par>
                                <p:cTn id="542" presetID="42" presetClass="entr" presetSubtype="0" fill="hold" grpId="0" nodeType="withEffect">
                                  <p:stCondLst>
                                    <p:cond delay="0"/>
                                  </p:stCondLst>
                                  <p:childTnLst>
                                    <p:set>
                                      <p:cBhvr>
                                        <p:cTn id="543" dur="1" fill="hold">
                                          <p:stCondLst>
                                            <p:cond delay="0"/>
                                          </p:stCondLst>
                                        </p:cTn>
                                        <p:tgtEl>
                                          <p:spTgt spid="647"/>
                                        </p:tgtEl>
                                        <p:attrNameLst>
                                          <p:attrName>style.visibility</p:attrName>
                                        </p:attrNameLst>
                                      </p:cBhvr>
                                      <p:to>
                                        <p:strVal val="visible"/>
                                      </p:to>
                                    </p:set>
                                    <p:animEffect transition="in" filter="fade">
                                      <p:cBhvr>
                                        <p:cTn id="544" dur="1000"/>
                                        <p:tgtEl>
                                          <p:spTgt spid="647"/>
                                        </p:tgtEl>
                                      </p:cBhvr>
                                    </p:animEffect>
                                    <p:anim calcmode="lin" valueType="num">
                                      <p:cBhvr>
                                        <p:cTn id="545" dur="1000" fill="hold"/>
                                        <p:tgtEl>
                                          <p:spTgt spid="647"/>
                                        </p:tgtEl>
                                        <p:attrNameLst>
                                          <p:attrName>ppt_x</p:attrName>
                                        </p:attrNameLst>
                                      </p:cBhvr>
                                      <p:tavLst>
                                        <p:tav tm="0">
                                          <p:val>
                                            <p:strVal val="#ppt_x"/>
                                          </p:val>
                                        </p:tav>
                                        <p:tav tm="100000">
                                          <p:val>
                                            <p:strVal val="#ppt_x"/>
                                          </p:val>
                                        </p:tav>
                                      </p:tavLst>
                                    </p:anim>
                                    <p:anim calcmode="lin" valueType="num">
                                      <p:cBhvr>
                                        <p:cTn id="546" dur="1000" fill="hold"/>
                                        <p:tgtEl>
                                          <p:spTgt spid="647"/>
                                        </p:tgtEl>
                                        <p:attrNameLst>
                                          <p:attrName>ppt_y</p:attrName>
                                        </p:attrNameLst>
                                      </p:cBhvr>
                                      <p:tavLst>
                                        <p:tav tm="0">
                                          <p:val>
                                            <p:strVal val="#ppt_y+.1"/>
                                          </p:val>
                                        </p:tav>
                                        <p:tav tm="100000">
                                          <p:val>
                                            <p:strVal val="#ppt_y"/>
                                          </p:val>
                                        </p:tav>
                                      </p:tavLst>
                                    </p:anim>
                                  </p:childTnLst>
                                </p:cTn>
                              </p:par>
                              <p:par>
                                <p:cTn id="547" presetID="42" presetClass="entr" presetSubtype="0" fill="hold" grpId="0" nodeType="withEffect">
                                  <p:stCondLst>
                                    <p:cond delay="0"/>
                                  </p:stCondLst>
                                  <p:childTnLst>
                                    <p:set>
                                      <p:cBhvr>
                                        <p:cTn id="548" dur="1" fill="hold">
                                          <p:stCondLst>
                                            <p:cond delay="0"/>
                                          </p:stCondLst>
                                        </p:cTn>
                                        <p:tgtEl>
                                          <p:spTgt spid="648"/>
                                        </p:tgtEl>
                                        <p:attrNameLst>
                                          <p:attrName>style.visibility</p:attrName>
                                        </p:attrNameLst>
                                      </p:cBhvr>
                                      <p:to>
                                        <p:strVal val="visible"/>
                                      </p:to>
                                    </p:set>
                                    <p:animEffect transition="in" filter="fade">
                                      <p:cBhvr>
                                        <p:cTn id="549" dur="1000"/>
                                        <p:tgtEl>
                                          <p:spTgt spid="648"/>
                                        </p:tgtEl>
                                      </p:cBhvr>
                                    </p:animEffect>
                                    <p:anim calcmode="lin" valueType="num">
                                      <p:cBhvr>
                                        <p:cTn id="550" dur="1000" fill="hold"/>
                                        <p:tgtEl>
                                          <p:spTgt spid="648"/>
                                        </p:tgtEl>
                                        <p:attrNameLst>
                                          <p:attrName>ppt_x</p:attrName>
                                        </p:attrNameLst>
                                      </p:cBhvr>
                                      <p:tavLst>
                                        <p:tav tm="0">
                                          <p:val>
                                            <p:strVal val="#ppt_x"/>
                                          </p:val>
                                        </p:tav>
                                        <p:tav tm="100000">
                                          <p:val>
                                            <p:strVal val="#ppt_x"/>
                                          </p:val>
                                        </p:tav>
                                      </p:tavLst>
                                    </p:anim>
                                    <p:anim calcmode="lin" valueType="num">
                                      <p:cBhvr>
                                        <p:cTn id="551" dur="1000" fill="hold"/>
                                        <p:tgtEl>
                                          <p:spTgt spid="648"/>
                                        </p:tgtEl>
                                        <p:attrNameLst>
                                          <p:attrName>ppt_y</p:attrName>
                                        </p:attrNameLst>
                                      </p:cBhvr>
                                      <p:tavLst>
                                        <p:tav tm="0">
                                          <p:val>
                                            <p:strVal val="#ppt_y+.1"/>
                                          </p:val>
                                        </p:tav>
                                        <p:tav tm="100000">
                                          <p:val>
                                            <p:strVal val="#ppt_y"/>
                                          </p:val>
                                        </p:tav>
                                      </p:tavLst>
                                    </p:anim>
                                  </p:childTnLst>
                                </p:cTn>
                              </p:par>
                              <p:par>
                                <p:cTn id="552" presetID="42" presetClass="entr" presetSubtype="0" fill="hold" grpId="0" nodeType="withEffect">
                                  <p:stCondLst>
                                    <p:cond delay="0"/>
                                  </p:stCondLst>
                                  <p:childTnLst>
                                    <p:set>
                                      <p:cBhvr>
                                        <p:cTn id="553" dur="1" fill="hold">
                                          <p:stCondLst>
                                            <p:cond delay="0"/>
                                          </p:stCondLst>
                                        </p:cTn>
                                        <p:tgtEl>
                                          <p:spTgt spid="649"/>
                                        </p:tgtEl>
                                        <p:attrNameLst>
                                          <p:attrName>style.visibility</p:attrName>
                                        </p:attrNameLst>
                                      </p:cBhvr>
                                      <p:to>
                                        <p:strVal val="visible"/>
                                      </p:to>
                                    </p:set>
                                    <p:animEffect transition="in" filter="fade">
                                      <p:cBhvr>
                                        <p:cTn id="554" dur="1000"/>
                                        <p:tgtEl>
                                          <p:spTgt spid="649"/>
                                        </p:tgtEl>
                                      </p:cBhvr>
                                    </p:animEffect>
                                    <p:anim calcmode="lin" valueType="num">
                                      <p:cBhvr>
                                        <p:cTn id="555" dur="1000" fill="hold"/>
                                        <p:tgtEl>
                                          <p:spTgt spid="649"/>
                                        </p:tgtEl>
                                        <p:attrNameLst>
                                          <p:attrName>ppt_x</p:attrName>
                                        </p:attrNameLst>
                                      </p:cBhvr>
                                      <p:tavLst>
                                        <p:tav tm="0">
                                          <p:val>
                                            <p:strVal val="#ppt_x"/>
                                          </p:val>
                                        </p:tav>
                                        <p:tav tm="100000">
                                          <p:val>
                                            <p:strVal val="#ppt_x"/>
                                          </p:val>
                                        </p:tav>
                                      </p:tavLst>
                                    </p:anim>
                                    <p:anim calcmode="lin" valueType="num">
                                      <p:cBhvr>
                                        <p:cTn id="556" dur="1000" fill="hold"/>
                                        <p:tgtEl>
                                          <p:spTgt spid="649"/>
                                        </p:tgtEl>
                                        <p:attrNameLst>
                                          <p:attrName>ppt_y</p:attrName>
                                        </p:attrNameLst>
                                      </p:cBhvr>
                                      <p:tavLst>
                                        <p:tav tm="0">
                                          <p:val>
                                            <p:strVal val="#ppt_y+.1"/>
                                          </p:val>
                                        </p:tav>
                                        <p:tav tm="100000">
                                          <p:val>
                                            <p:strVal val="#ppt_y"/>
                                          </p:val>
                                        </p:tav>
                                      </p:tavLst>
                                    </p:anim>
                                  </p:childTnLst>
                                </p:cTn>
                              </p:par>
                              <p:par>
                                <p:cTn id="557" presetID="42" presetClass="entr" presetSubtype="0" fill="hold" grpId="0" nodeType="withEffect">
                                  <p:stCondLst>
                                    <p:cond delay="0"/>
                                  </p:stCondLst>
                                  <p:childTnLst>
                                    <p:set>
                                      <p:cBhvr>
                                        <p:cTn id="558" dur="1" fill="hold">
                                          <p:stCondLst>
                                            <p:cond delay="0"/>
                                          </p:stCondLst>
                                        </p:cTn>
                                        <p:tgtEl>
                                          <p:spTgt spid="650"/>
                                        </p:tgtEl>
                                        <p:attrNameLst>
                                          <p:attrName>style.visibility</p:attrName>
                                        </p:attrNameLst>
                                      </p:cBhvr>
                                      <p:to>
                                        <p:strVal val="visible"/>
                                      </p:to>
                                    </p:set>
                                    <p:animEffect transition="in" filter="fade">
                                      <p:cBhvr>
                                        <p:cTn id="559" dur="1000"/>
                                        <p:tgtEl>
                                          <p:spTgt spid="650"/>
                                        </p:tgtEl>
                                      </p:cBhvr>
                                    </p:animEffect>
                                    <p:anim calcmode="lin" valueType="num">
                                      <p:cBhvr>
                                        <p:cTn id="560" dur="1000" fill="hold"/>
                                        <p:tgtEl>
                                          <p:spTgt spid="650"/>
                                        </p:tgtEl>
                                        <p:attrNameLst>
                                          <p:attrName>ppt_x</p:attrName>
                                        </p:attrNameLst>
                                      </p:cBhvr>
                                      <p:tavLst>
                                        <p:tav tm="0">
                                          <p:val>
                                            <p:strVal val="#ppt_x"/>
                                          </p:val>
                                        </p:tav>
                                        <p:tav tm="100000">
                                          <p:val>
                                            <p:strVal val="#ppt_x"/>
                                          </p:val>
                                        </p:tav>
                                      </p:tavLst>
                                    </p:anim>
                                    <p:anim calcmode="lin" valueType="num">
                                      <p:cBhvr>
                                        <p:cTn id="561" dur="1000" fill="hold"/>
                                        <p:tgtEl>
                                          <p:spTgt spid="650"/>
                                        </p:tgtEl>
                                        <p:attrNameLst>
                                          <p:attrName>ppt_y</p:attrName>
                                        </p:attrNameLst>
                                      </p:cBhvr>
                                      <p:tavLst>
                                        <p:tav tm="0">
                                          <p:val>
                                            <p:strVal val="#ppt_y+.1"/>
                                          </p:val>
                                        </p:tav>
                                        <p:tav tm="100000">
                                          <p:val>
                                            <p:strVal val="#ppt_y"/>
                                          </p:val>
                                        </p:tav>
                                      </p:tavLst>
                                    </p:anim>
                                  </p:childTnLst>
                                </p:cTn>
                              </p:par>
                              <p:par>
                                <p:cTn id="562" presetID="42" presetClass="entr" presetSubtype="0" fill="hold" grpId="0" nodeType="withEffect">
                                  <p:stCondLst>
                                    <p:cond delay="0"/>
                                  </p:stCondLst>
                                  <p:childTnLst>
                                    <p:set>
                                      <p:cBhvr>
                                        <p:cTn id="563" dur="1" fill="hold">
                                          <p:stCondLst>
                                            <p:cond delay="0"/>
                                          </p:stCondLst>
                                        </p:cTn>
                                        <p:tgtEl>
                                          <p:spTgt spid="651"/>
                                        </p:tgtEl>
                                        <p:attrNameLst>
                                          <p:attrName>style.visibility</p:attrName>
                                        </p:attrNameLst>
                                      </p:cBhvr>
                                      <p:to>
                                        <p:strVal val="visible"/>
                                      </p:to>
                                    </p:set>
                                    <p:animEffect transition="in" filter="fade">
                                      <p:cBhvr>
                                        <p:cTn id="564" dur="1000"/>
                                        <p:tgtEl>
                                          <p:spTgt spid="651"/>
                                        </p:tgtEl>
                                      </p:cBhvr>
                                    </p:animEffect>
                                    <p:anim calcmode="lin" valueType="num">
                                      <p:cBhvr>
                                        <p:cTn id="565" dur="1000" fill="hold"/>
                                        <p:tgtEl>
                                          <p:spTgt spid="651"/>
                                        </p:tgtEl>
                                        <p:attrNameLst>
                                          <p:attrName>ppt_x</p:attrName>
                                        </p:attrNameLst>
                                      </p:cBhvr>
                                      <p:tavLst>
                                        <p:tav tm="0">
                                          <p:val>
                                            <p:strVal val="#ppt_x"/>
                                          </p:val>
                                        </p:tav>
                                        <p:tav tm="100000">
                                          <p:val>
                                            <p:strVal val="#ppt_x"/>
                                          </p:val>
                                        </p:tav>
                                      </p:tavLst>
                                    </p:anim>
                                    <p:anim calcmode="lin" valueType="num">
                                      <p:cBhvr>
                                        <p:cTn id="566" dur="1000" fill="hold"/>
                                        <p:tgtEl>
                                          <p:spTgt spid="651"/>
                                        </p:tgtEl>
                                        <p:attrNameLst>
                                          <p:attrName>ppt_y</p:attrName>
                                        </p:attrNameLst>
                                      </p:cBhvr>
                                      <p:tavLst>
                                        <p:tav tm="0">
                                          <p:val>
                                            <p:strVal val="#ppt_y+.1"/>
                                          </p:val>
                                        </p:tav>
                                        <p:tav tm="100000">
                                          <p:val>
                                            <p:strVal val="#ppt_y"/>
                                          </p:val>
                                        </p:tav>
                                      </p:tavLst>
                                    </p:anim>
                                  </p:childTnLst>
                                </p:cTn>
                              </p:par>
                              <p:par>
                                <p:cTn id="567" presetID="42" presetClass="entr" presetSubtype="0" fill="hold" grpId="0" nodeType="withEffect">
                                  <p:stCondLst>
                                    <p:cond delay="0"/>
                                  </p:stCondLst>
                                  <p:childTnLst>
                                    <p:set>
                                      <p:cBhvr>
                                        <p:cTn id="568" dur="1" fill="hold">
                                          <p:stCondLst>
                                            <p:cond delay="0"/>
                                          </p:stCondLst>
                                        </p:cTn>
                                        <p:tgtEl>
                                          <p:spTgt spid="652"/>
                                        </p:tgtEl>
                                        <p:attrNameLst>
                                          <p:attrName>style.visibility</p:attrName>
                                        </p:attrNameLst>
                                      </p:cBhvr>
                                      <p:to>
                                        <p:strVal val="visible"/>
                                      </p:to>
                                    </p:set>
                                    <p:animEffect transition="in" filter="fade">
                                      <p:cBhvr>
                                        <p:cTn id="569" dur="1000"/>
                                        <p:tgtEl>
                                          <p:spTgt spid="652"/>
                                        </p:tgtEl>
                                      </p:cBhvr>
                                    </p:animEffect>
                                    <p:anim calcmode="lin" valueType="num">
                                      <p:cBhvr>
                                        <p:cTn id="570" dur="1000" fill="hold"/>
                                        <p:tgtEl>
                                          <p:spTgt spid="652"/>
                                        </p:tgtEl>
                                        <p:attrNameLst>
                                          <p:attrName>ppt_x</p:attrName>
                                        </p:attrNameLst>
                                      </p:cBhvr>
                                      <p:tavLst>
                                        <p:tav tm="0">
                                          <p:val>
                                            <p:strVal val="#ppt_x"/>
                                          </p:val>
                                        </p:tav>
                                        <p:tav tm="100000">
                                          <p:val>
                                            <p:strVal val="#ppt_x"/>
                                          </p:val>
                                        </p:tav>
                                      </p:tavLst>
                                    </p:anim>
                                    <p:anim calcmode="lin" valueType="num">
                                      <p:cBhvr>
                                        <p:cTn id="571" dur="1000" fill="hold"/>
                                        <p:tgtEl>
                                          <p:spTgt spid="652"/>
                                        </p:tgtEl>
                                        <p:attrNameLst>
                                          <p:attrName>ppt_y</p:attrName>
                                        </p:attrNameLst>
                                      </p:cBhvr>
                                      <p:tavLst>
                                        <p:tav tm="0">
                                          <p:val>
                                            <p:strVal val="#ppt_y+.1"/>
                                          </p:val>
                                        </p:tav>
                                        <p:tav tm="100000">
                                          <p:val>
                                            <p:strVal val="#ppt_y"/>
                                          </p:val>
                                        </p:tav>
                                      </p:tavLst>
                                    </p:anim>
                                  </p:childTnLst>
                                </p:cTn>
                              </p:par>
                              <p:par>
                                <p:cTn id="572" presetID="42" presetClass="entr" presetSubtype="0" fill="hold" grpId="0" nodeType="withEffect">
                                  <p:stCondLst>
                                    <p:cond delay="0"/>
                                  </p:stCondLst>
                                  <p:childTnLst>
                                    <p:set>
                                      <p:cBhvr>
                                        <p:cTn id="573" dur="1" fill="hold">
                                          <p:stCondLst>
                                            <p:cond delay="0"/>
                                          </p:stCondLst>
                                        </p:cTn>
                                        <p:tgtEl>
                                          <p:spTgt spid="653"/>
                                        </p:tgtEl>
                                        <p:attrNameLst>
                                          <p:attrName>style.visibility</p:attrName>
                                        </p:attrNameLst>
                                      </p:cBhvr>
                                      <p:to>
                                        <p:strVal val="visible"/>
                                      </p:to>
                                    </p:set>
                                    <p:animEffect transition="in" filter="fade">
                                      <p:cBhvr>
                                        <p:cTn id="574" dur="1000"/>
                                        <p:tgtEl>
                                          <p:spTgt spid="653"/>
                                        </p:tgtEl>
                                      </p:cBhvr>
                                    </p:animEffect>
                                    <p:anim calcmode="lin" valueType="num">
                                      <p:cBhvr>
                                        <p:cTn id="575" dur="1000" fill="hold"/>
                                        <p:tgtEl>
                                          <p:spTgt spid="653"/>
                                        </p:tgtEl>
                                        <p:attrNameLst>
                                          <p:attrName>ppt_x</p:attrName>
                                        </p:attrNameLst>
                                      </p:cBhvr>
                                      <p:tavLst>
                                        <p:tav tm="0">
                                          <p:val>
                                            <p:strVal val="#ppt_x"/>
                                          </p:val>
                                        </p:tav>
                                        <p:tav tm="100000">
                                          <p:val>
                                            <p:strVal val="#ppt_x"/>
                                          </p:val>
                                        </p:tav>
                                      </p:tavLst>
                                    </p:anim>
                                    <p:anim calcmode="lin" valueType="num">
                                      <p:cBhvr>
                                        <p:cTn id="576" dur="1000" fill="hold"/>
                                        <p:tgtEl>
                                          <p:spTgt spid="653"/>
                                        </p:tgtEl>
                                        <p:attrNameLst>
                                          <p:attrName>ppt_y</p:attrName>
                                        </p:attrNameLst>
                                      </p:cBhvr>
                                      <p:tavLst>
                                        <p:tav tm="0">
                                          <p:val>
                                            <p:strVal val="#ppt_y+.1"/>
                                          </p:val>
                                        </p:tav>
                                        <p:tav tm="100000">
                                          <p:val>
                                            <p:strVal val="#ppt_y"/>
                                          </p:val>
                                        </p:tav>
                                      </p:tavLst>
                                    </p:anim>
                                  </p:childTnLst>
                                </p:cTn>
                              </p:par>
                              <p:par>
                                <p:cTn id="577" presetID="42" presetClass="entr" presetSubtype="0" fill="hold" grpId="0" nodeType="withEffect">
                                  <p:stCondLst>
                                    <p:cond delay="500"/>
                                  </p:stCondLst>
                                  <p:childTnLst>
                                    <p:set>
                                      <p:cBhvr>
                                        <p:cTn id="578" dur="1" fill="hold">
                                          <p:stCondLst>
                                            <p:cond delay="0"/>
                                          </p:stCondLst>
                                        </p:cTn>
                                        <p:tgtEl>
                                          <p:spTgt spid="654"/>
                                        </p:tgtEl>
                                        <p:attrNameLst>
                                          <p:attrName>style.visibility</p:attrName>
                                        </p:attrNameLst>
                                      </p:cBhvr>
                                      <p:to>
                                        <p:strVal val="visible"/>
                                      </p:to>
                                    </p:set>
                                    <p:animEffect transition="in" filter="fade">
                                      <p:cBhvr>
                                        <p:cTn id="579" dur="1000"/>
                                        <p:tgtEl>
                                          <p:spTgt spid="654"/>
                                        </p:tgtEl>
                                      </p:cBhvr>
                                    </p:animEffect>
                                    <p:anim calcmode="lin" valueType="num">
                                      <p:cBhvr>
                                        <p:cTn id="580" dur="1000" fill="hold"/>
                                        <p:tgtEl>
                                          <p:spTgt spid="654"/>
                                        </p:tgtEl>
                                        <p:attrNameLst>
                                          <p:attrName>ppt_x</p:attrName>
                                        </p:attrNameLst>
                                      </p:cBhvr>
                                      <p:tavLst>
                                        <p:tav tm="0">
                                          <p:val>
                                            <p:strVal val="#ppt_x"/>
                                          </p:val>
                                        </p:tav>
                                        <p:tav tm="100000">
                                          <p:val>
                                            <p:strVal val="#ppt_x"/>
                                          </p:val>
                                        </p:tav>
                                      </p:tavLst>
                                    </p:anim>
                                    <p:anim calcmode="lin" valueType="num">
                                      <p:cBhvr>
                                        <p:cTn id="581" dur="1000" fill="hold"/>
                                        <p:tgtEl>
                                          <p:spTgt spid="654"/>
                                        </p:tgtEl>
                                        <p:attrNameLst>
                                          <p:attrName>ppt_y</p:attrName>
                                        </p:attrNameLst>
                                      </p:cBhvr>
                                      <p:tavLst>
                                        <p:tav tm="0">
                                          <p:val>
                                            <p:strVal val="#ppt_y+.1"/>
                                          </p:val>
                                        </p:tav>
                                        <p:tav tm="100000">
                                          <p:val>
                                            <p:strVal val="#ppt_y"/>
                                          </p:val>
                                        </p:tav>
                                      </p:tavLst>
                                    </p:anim>
                                  </p:childTnLst>
                                </p:cTn>
                              </p:par>
                              <p:par>
                                <p:cTn id="582" presetID="42" presetClass="entr" presetSubtype="0" fill="hold" grpId="0" nodeType="withEffect">
                                  <p:stCondLst>
                                    <p:cond delay="500"/>
                                  </p:stCondLst>
                                  <p:childTnLst>
                                    <p:set>
                                      <p:cBhvr>
                                        <p:cTn id="583" dur="1" fill="hold">
                                          <p:stCondLst>
                                            <p:cond delay="0"/>
                                          </p:stCondLst>
                                        </p:cTn>
                                        <p:tgtEl>
                                          <p:spTgt spid="655"/>
                                        </p:tgtEl>
                                        <p:attrNameLst>
                                          <p:attrName>style.visibility</p:attrName>
                                        </p:attrNameLst>
                                      </p:cBhvr>
                                      <p:to>
                                        <p:strVal val="visible"/>
                                      </p:to>
                                    </p:set>
                                    <p:animEffect transition="in" filter="fade">
                                      <p:cBhvr>
                                        <p:cTn id="584" dur="1000"/>
                                        <p:tgtEl>
                                          <p:spTgt spid="655"/>
                                        </p:tgtEl>
                                      </p:cBhvr>
                                    </p:animEffect>
                                    <p:anim calcmode="lin" valueType="num">
                                      <p:cBhvr>
                                        <p:cTn id="585" dur="1000" fill="hold"/>
                                        <p:tgtEl>
                                          <p:spTgt spid="655"/>
                                        </p:tgtEl>
                                        <p:attrNameLst>
                                          <p:attrName>ppt_x</p:attrName>
                                        </p:attrNameLst>
                                      </p:cBhvr>
                                      <p:tavLst>
                                        <p:tav tm="0">
                                          <p:val>
                                            <p:strVal val="#ppt_x"/>
                                          </p:val>
                                        </p:tav>
                                        <p:tav tm="100000">
                                          <p:val>
                                            <p:strVal val="#ppt_x"/>
                                          </p:val>
                                        </p:tav>
                                      </p:tavLst>
                                    </p:anim>
                                    <p:anim calcmode="lin" valueType="num">
                                      <p:cBhvr>
                                        <p:cTn id="586" dur="1000" fill="hold"/>
                                        <p:tgtEl>
                                          <p:spTgt spid="655"/>
                                        </p:tgtEl>
                                        <p:attrNameLst>
                                          <p:attrName>ppt_y</p:attrName>
                                        </p:attrNameLst>
                                      </p:cBhvr>
                                      <p:tavLst>
                                        <p:tav tm="0">
                                          <p:val>
                                            <p:strVal val="#ppt_y+.1"/>
                                          </p:val>
                                        </p:tav>
                                        <p:tav tm="100000">
                                          <p:val>
                                            <p:strVal val="#ppt_y"/>
                                          </p:val>
                                        </p:tav>
                                      </p:tavLst>
                                    </p:anim>
                                  </p:childTnLst>
                                </p:cTn>
                              </p:par>
                              <p:par>
                                <p:cTn id="587" presetID="42" presetClass="entr" presetSubtype="0" fill="hold" grpId="0" nodeType="withEffect">
                                  <p:stCondLst>
                                    <p:cond delay="500"/>
                                  </p:stCondLst>
                                  <p:childTnLst>
                                    <p:set>
                                      <p:cBhvr>
                                        <p:cTn id="588" dur="1" fill="hold">
                                          <p:stCondLst>
                                            <p:cond delay="0"/>
                                          </p:stCondLst>
                                        </p:cTn>
                                        <p:tgtEl>
                                          <p:spTgt spid="656"/>
                                        </p:tgtEl>
                                        <p:attrNameLst>
                                          <p:attrName>style.visibility</p:attrName>
                                        </p:attrNameLst>
                                      </p:cBhvr>
                                      <p:to>
                                        <p:strVal val="visible"/>
                                      </p:to>
                                    </p:set>
                                    <p:animEffect transition="in" filter="fade">
                                      <p:cBhvr>
                                        <p:cTn id="589" dur="1000"/>
                                        <p:tgtEl>
                                          <p:spTgt spid="656"/>
                                        </p:tgtEl>
                                      </p:cBhvr>
                                    </p:animEffect>
                                    <p:anim calcmode="lin" valueType="num">
                                      <p:cBhvr>
                                        <p:cTn id="590" dur="1000" fill="hold"/>
                                        <p:tgtEl>
                                          <p:spTgt spid="656"/>
                                        </p:tgtEl>
                                        <p:attrNameLst>
                                          <p:attrName>ppt_x</p:attrName>
                                        </p:attrNameLst>
                                      </p:cBhvr>
                                      <p:tavLst>
                                        <p:tav tm="0">
                                          <p:val>
                                            <p:strVal val="#ppt_x"/>
                                          </p:val>
                                        </p:tav>
                                        <p:tav tm="100000">
                                          <p:val>
                                            <p:strVal val="#ppt_x"/>
                                          </p:val>
                                        </p:tav>
                                      </p:tavLst>
                                    </p:anim>
                                    <p:anim calcmode="lin" valueType="num">
                                      <p:cBhvr>
                                        <p:cTn id="591" dur="1000" fill="hold"/>
                                        <p:tgtEl>
                                          <p:spTgt spid="656"/>
                                        </p:tgtEl>
                                        <p:attrNameLst>
                                          <p:attrName>ppt_y</p:attrName>
                                        </p:attrNameLst>
                                      </p:cBhvr>
                                      <p:tavLst>
                                        <p:tav tm="0">
                                          <p:val>
                                            <p:strVal val="#ppt_y+.1"/>
                                          </p:val>
                                        </p:tav>
                                        <p:tav tm="100000">
                                          <p:val>
                                            <p:strVal val="#ppt_y"/>
                                          </p:val>
                                        </p:tav>
                                      </p:tavLst>
                                    </p:anim>
                                  </p:childTnLst>
                                </p:cTn>
                              </p:par>
                              <p:par>
                                <p:cTn id="592" presetID="42" presetClass="entr" presetSubtype="0" fill="hold" grpId="0" nodeType="withEffect">
                                  <p:stCondLst>
                                    <p:cond delay="500"/>
                                  </p:stCondLst>
                                  <p:childTnLst>
                                    <p:set>
                                      <p:cBhvr>
                                        <p:cTn id="593" dur="1" fill="hold">
                                          <p:stCondLst>
                                            <p:cond delay="0"/>
                                          </p:stCondLst>
                                        </p:cTn>
                                        <p:tgtEl>
                                          <p:spTgt spid="657"/>
                                        </p:tgtEl>
                                        <p:attrNameLst>
                                          <p:attrName>style.visibility</p:attrName>
                                        </p:attrNameLst>
                                      </p:cBhvr>
                                      <p:to>
                                        <p:strVal val="visible"/>
                                      </p:to>
                                    </p:set>
                                    <p:animEffect transition="in" filter="fade">
                                      <p:cBhvr>
                                        <p:cTn id="594" dur="1000"/>
                                        <p:tgtEl>
                                          <p:spTgt spid="657"/>
                                        </p:tgtEl>
                                      </p:cBhvr>
                                    </p:animEffect>
                                    <p:anim calcmode="lin" valueType="num">
                                      <p:cBhvr>
                                        <p:cTn id="595" dur="1000" fill="hold"/>
                                        <p:tgtEl>
                                          <p:spTgt spid="657"/>
                                        </p:tgtEl>
                                        <p:attrNameLst>
                                          <p:attrName>ppt_x</p:attrName>
                                        </p:attrNameLst>
                                      </p:cBhvr>
                                      <p:tavLst>
                                        <p:tav tm="0">
                                          <p:val>
                                            <p:strVal val="#ppt_x"/>
                                          </p:val>
                                        </p:tav>
                                        <p:tav tm="100000">
                                          <p:val>
                                            <p:strVal val="#ppt_x"/>
                                          </p:val>
                                        </p:tav>
                                      </p:tavLst>
                                    </p:anim>
                                    <p:anim calcmode="lin" valueType="num">
                                      <p:cBhvr>
                                        <p:cTn id="596" dur="1000" fill="hold"/>
                                        <p:tgtEl>
                                          <p:spTgt spid="657"/>
                                        </p:tgtEl>
                                        <p:attrNameLst>
                                          <p:attrName>ppt_y</p:attrName>
                                        </p:attrNameLst>
                                      </p:cBhvr>
                                      <p:tavLst>
                                        <p:tav tm="0">
                                          <p:val>
                                            <p:strVal val="#ppt_y+.1"/>
                                          </p:val>
                                        </p:tav>
                                        <p:tav tm="100000">
                                          <p:val>
                                            <p:strVal val="#ppt_y"/>
                                          </p:val>
                                        </p:tav>
                                      </p:tavLst>
                                    </p:anim>
                                  </p:childTnLst>
                                </p:cTn>
                              </p:par>
                              <p:par>
                                <p:cTn id="597" presetID="42" presetClass="entr" presetSubtype="0" fill="hold" grpId="0" nodeType="withEffect">
                                  <p:stCondLst>
                                    <p:cond delay="500"/>
                                  </p:stCondLst>
                                  <p:childTnLst>
                                    <p:set>
                                      <p:cBhvr>
                                        <p:cTn id="598" dur="1" fill="hold">
                                          <p:stCondLst>
                                            <p:cond delay="0"/>
                                          </p:stCondLst>
                                        </p:cTn>
                                        <p:tgtEl>
                                          <p:spTgt spid="658"/>
                                        </p:tgtEl>
                                        <p:attrNameLst>
                                          <p:attrName>style.visibility</p:attrName>
                                        </p:attrNameLst>
                                      </p:cBhvr>
                                      <p:to>
                                        <p:strVal val="visible"/>
                                      </p:to>
                                    </p:set>
                                    <p:animEffect transition="in" filter="fade">
                                      <p:cBhvr>
                                        <p:cTn id="599" dur="1000"/>
                                        <p:tgtEl>
                                          <p:spTgt spid="658"/>
                                        </p:tgtEl>
                                      </p:cBhvr>
                                    </p:animEffect>
                                    <p:anim calcmode="lin" valueType="num">
                                      <p:cBhvr>
                                        <p:cTn id="600" dur="1000" fill="hold"/>
                                        <p:tgtEl>
                                          <p:spTgt spid="658"/>
                                        </p:tgtEl>
                                        <p:attrNameLst>
                                          <p:attrName>ppt_x</p:attrName>
                                        </p:attrNameLst>
                                      </p:cBhvr>
                                      <p:tavLst>
                                        <p:tav tm="0">
                                          <p:val>
                                            <p:strVal val="#ppt_x"/>
                                          </p:val>
                                        </p:tav>
                                        <p:tav tm="100000">
                                          <p:val>
                                            <p:strVal val="#ppt_x"/>
                                          </p:val>
                                        </p:tav>
                                      </p:tavLst>
                                    </p:anim>
                                    <p:anim calcmode="lin" valueType="num">
                                      <p:cBhvr>
                                        <p:cTn id="601" dur="1000" fill="hold"/>
                                        <p:tgtEl>
                                          <p:spTgt spid="658"/>
                                        </p:tgtEl>
                                        <p:attrNameLst>
                                          <p:attrName>ppt_y</p:attrName>
                                        </p:attrNameLst>
                                      </p:cBhvr>
                                      <p:tavLst>
                                        <p:tav tm="0">
                                          <p:val>
                                            <p:strVal val="#ppt_y+.1"/>
                                          </p:val>
                                        </p:tav>
                                        <p:tav tm="100000">
                                          <p:val>
                                            <p:strVal val="#ppt_y"/>
                                          </p:val>
                                        </p:tav>
                                      </p:tavLst>
                                    </p:anim>
                                  </p:childTnLst>
                                </p:cTn>
                              </p:par>
                              <p:par>
                                <p:cTn id="602" presetID="42" presetClass="entr" presetSubtype="0" fill="hold" grpId="0" nodeType="withEffect">
                                  <p:stCondLst>
                                    <p:cond delay="500"/>
                                  </p:stCondLst>
                                  <p:childTnLst>
                                    <p:set>
                                      <p:cBhvr>
                                        <p:cTn id="603" dur="1" fill="hold">
                                          <p:stCondLst>
                                            <p:cond delay="0"/>
                                          </p:stCondLst>
                                        </p:cTn>
                                        <p:tgtEl>
                                          <p:spTgt spid="659"/>
                                        </p:tgtEl>
                                        <p:attrNameLst>
                                          <p:attrName>style.visibility</p:attrName>
                                        </p:attrNameLst>
                                      </p:cBhvr>
                                      <p:to>
                                        <p:strVal val="visible"/>
                                      </p:to>
                                    </p:set>
                                    <p:animEffect transition="in" filter="fade">
                                      <p:cBhvr>
                                        <p:cTn id="604" dur="1000"/>
                                        <p:tgtEl>
                                          <p:spTgt spid="659"/>
                                        </p:tgtEl>
                                      </p:cBhvr>
                                    </p:animEffect>
                                    <p:anim calcmode="lin" valueType="num">
                                      <p:cBhvr>
                                        <p:cTn id="605" dur="1000" fill="hold"/>
                                        <p:tgtEl>
                                          <p:spTgt spid="659"/>
                                        </p:tgtEl>
                                        <p:attrNameLst>
                                          <p:attrName>ppt_x</p:attrName>
                                        </p:attrNameLst>
                                      </p:cBhvr>
                                      <p:tavLst>
                                        <p:tav tm="0">
                                          <p:val>
                                            <p:strVal val="#ppt_x"/>
                                          </p:val>
                                        </p:tav>
                                        <p:tav tm="100000">
                                          <p:val>
                                            <p:strVal val="#ppt_x"/>
                                          </p:val>
                                        </p:tav>
                                      </p:tavLst>
                                    </p:anim>
                                    <p:anim calcmode="lin" valueType="num">
                                      <p:cBhvr>
                                        <p:cTn id="606" dur="1000" fill="hold"/>
                                        <p:tgtEl>
                                          <p:spTgt spid="659"/>
                                        </p:tgtEl>
                                        <p:attrNameLst>
                                          <p:attrName>ppt_y</p:attrName>
                                        </p:attrNameLst>
                                      </p:cBhvr>
                                      <p:tavLst>
                                        <p:tav tm="0">
                                          <p:val>
                                            <p:strVal val="#ppt_y+.1"/>
                                          </p:val>
                                        </p:tav>
                                        <p:tav tm="100000">
                                          <p:val>
                                            <p:strVal val="#ppt_y"/>
                                          </p:val>
                                        </p:tav>
                                      </p:tavLst>
                                    </p:anim>
                                  </p:childTnLst>
                                </p:cTn>
                              </p:par>
                              <p:par>
                                <p:cTn id="607" presetID="42" presetClass="entr" presetSubtype="0" fill="hold" grpId="0" nodeType="withEffect">
                                  <p:stCondLst>
                                    <p:cond delay="0"/>
                                  </p:stCondLst>
                                  <p:childTnLst>
                                    <p:set>
                                      <p:cBhvr>
                                        <p:cTn id="608" dur="1" fill="hold">
                                          <p:stCondLst>
                                            <p:cond delay="0"/>
                                          </p:stCondLst>
                                        </p:cTn>
                                        <p:tgtEl>
                                          <p:spTgt spid="660"/>
                                        </p:tgtEl>
                                        <p:attrNameLst>
                                          <p:attrName>style.visibility</p:attrName>
                                        </p:attrNameLst>
                                      </p:cBhvr>
                                      <p:to>
                                        <p:strVal val="visible"/>
                                      </p:to>
                                    </p:set>
                                    <p:animEffect transition="in" filter="fade">
                                      <p:cBhvr>
                                        <p:cTn id="609" dur="1000"/>
                                        <p:tgtEl>
                                          <p:spTgt spid="660"/>
                                        </p:tgtEl>
                                      </p:cBhvr>
                                    </p:animEffect>
                                    <p:anim calcmode="lin" valueType="num">
                                      <p:cBhvr>
                                        <p:cTn id="610" dur="1000" fill="hold"/>
                                        <p:tgtEl>
                                          <p:spTgt spid="660"/>
                                        </p:tgtEl>
                                        <p:attrNameLst>
                                          <p:attrName>ppt_x</p:attrName>
                                        </p:attrNameLst>
                                      </p:cBhvr>
                                      <p:tavLst>
                                        <p:tav tm="0">
                                          <p:val>
                                            <p:strVal val="#ppt_x"/>
                                          </p:val>
                                        </p:tav>
                                        <p:tav tm="100000">
                                          <p:val>
                                            <p:strVal val="#ppt_x"/>
                                          </p:val>
                                        </p:tav>
                                      </p:tavLst>
                                    </p:anim>
                                    <p:anim calcmode="lin" valueType="num">
                                      <p:cBhvr>
                                        <p:cTn id="611" dur="1000" fill="hold"/>
                                        <p:tgtEl>
                                          <p:spTgt spid="660"/>
                                        </p:tgtEl>
                                        <p:attrNameLst>
                                          <p:attrName>ppt_y</p:attrName>
                                        </p:attrNameLst>
                                      </p:cBhvr>
                                      <p:tavLst>
                                        <p:tav tm="0">
                                          <p:val>
                                            <p:strVal val="#ppt_y+.1"/>
                                          </p:val>
                                        </p:tav>
                                        <p:tav tm="100000">
                                          <p:val>
                                            <p:strVal val="#ppt_y"/>
                                          </p:val>
                                        </p:tav>
                                      </p:tavLst>
                                    </p:anim>
                                  </p:childTnLst>
                                </p:cTn>
                              </p:par>
                              <p:par>
                                <p:cTn id="612" presetID="42" presetClass="entr" presetSubtype="0" fill="hold" grpId="0" nodeType="withEffect">
                                  <p:stCondLst>
                                    <p:cond delay="0"/>
                                  </p:stCondLst>
                                  <p:childTnLst>
                                    <p:set>
                                      <p:cBhvr>
                                        <p:cTn id="613" dur="1" fill="hold">
                                          <p:stCondLst>
                                            <p:cond delay="0"/>
                                          </p:stCondLst>
                                        </p:cTn>
                                        <p:tgtEl>
                                          <p:spTgt spid="661"/>
                                        </p:tgtEl>
                                        <p:attrNameLst>
                                          <p:attrName>style.visibility</p:attrName>
                                        </p:attrNameLst>
                                      </p:cBhvr>
                                      <p:to>
                                        <p:strVal val="visible"/>
                                      </p:to>
                                    </p:set>
                                    <p:animEffect transition="in" filter="fade">
                                      <p:cBhvr>
                                        <p:cTn id="614" dur="1000"/>
                                        <p:tgtEl>
                                          <p:spTgt spid="661"/>
                                        </p:tgtEl>
                                      </p:cBhvr>
                                    </p:animEffect>
                                    <p:anim calcmode="lin" valueType="num">
                                      <p:cBhvr>
                                        <p:cTn id="615" dur="1000" fill="hold"/>
                                        <p:tgtEl>
                                          <p:spTgt spid="661"/>
                                        </p:tgtEl>
                                        <p:attrNameLst>
                                          <p:attrName>ppt_x</p:attrName>
                                        </p:attrNameLst>
                                      </p:cBhvr>
                                      <p:tavLst>
                                        <p:tav tm="0">
                                          <p:val>
                                            <p:strVal val="#ppt_x"/>
                                          </p:val>
                                        </p:tav>
                                        <p:tav tm="100000">
                                          <p:val>
                                            <p:strVal val="#ppt_x"/>
                                          </p:val>
                                        </p:tav>
                                      </p:tavLst>
                                    </p:anim>
                                    <p:anim calcmode="lin" valueType="num">
                                      <p:cBhvr>
                                        <p:cTn id="616" dur="1000" fill="hold"/>
                                        <p:tgtEl>
                                          <p:spTgt spid="661"/>
                                        </p:tgtEl>
                                        <p:attrNameLst>
                                          <p:attrName>ppt_y</p:attrName>
                                        </p:attrNameLst>
                                      </p:cBhvr>
                                      <p:tavLst>
                                        <p:tav tm="0">
                                          <p:val>
                                            <p:strVal val="#ppt_y+.1"/>
                                          </p:val>
                                        </p:tav>
                                        <p:tav tm="100000">
                                          <p:val>
                                            <p:strVal val="#ppt_y"/>
                                          </p:val>
                                        </p:tav>
                                      </p:tavLst>
                                    </p:anim>
                                  </p:childTnLst>
                                </p:cTn>
                              </p:par>
                              <p:par>
                                <p:cTn id="617" presetID="42" presetClass="entr" presetSubtype="0" fill="hold" grpId="0" nodeType="withEffect">
                                  <p:stCondLst>
                                    <p:cond delay="0"/>
                                  </p:stCondLst>
                                  <p:childTnLst>
                                    <p:set>
                                      <p:cBhvr>
                                        <p:cTn id="618" dur="1" fill="hold">
                                          <p:stCondLst>
                                            <p:cond delay="0"/>
                                          </p:stCondLst>
                                        </p:cTn>
                                        <p:tgtEl>
                                          <p:spTgt spid="662"/>
                                        </p:tgtEl>
                                        <p:attrNameLst>
                                          <p:attrName>style.visibility</p:attrName>
                                        </p:attrNameLst>
                                      </p:cBhvr>
                                      <p:to>
                                        <p:strVal val="visible"/>
                                      </p:to>
                                    </p:set>
                                    <p:animEffect transition="in" filter="fade">
                                      <p:cBhvr>
                                        <p:cTn id="619" dur="1000"/>
                                        <p:tgtEl>
                                          <p:spTgt spid="662"/>
                                        </p:tgtEl>
                                      </p:cBhvr>
                                    </p:animEffect>
                                    <p:anim calcmode="lin" valueType="num">
                                      <p:cBhvr>
                                        <p:cTn id="620" dur="1000" fill="hold"/>
                                        <p:tgtEl>
                                          <p:spTgt spid="662"/>
                                        </p:tgtEl>
                                        <p:attrNameLst>
                                          <p:attrName>ppt_x</p:attrName>
                                        </p:attrNameLst>
                                      </p:cBhvr>
                                      <p:tavLst>
                                        <p:tav tm="0">
                                          <p:val>
                                            <p:strVal val="#ppt_x"/>
                                          </p:val>
                                        </p:tav>
                                        <p:tav tm="100000">
                                          <p:val>
                                            <p:strVal val="#ppt_x"/>
                                          </p:val>
                                        </p:tav>
                                      </p:tavLst>
                                    </p:anim>
                                    <p:anim calcmode="lin" valueType="num">
                                      <p:cBhvr>
                                        <p:cTn id="621" dur="1000" fill="hold"/>
                                        <p:tgtEl>
                                          <p:spTgt spid="662"/>
                                        </p:tgtEl>
                                        <p:attrNameLst>
                                          <p:attrName>ppt_y</p:attrName>
                                        </p:attrNameLst>
                                      </p:cBhvr>
                                      <p:tavLst>
                                        <p:tav tm="0">
                                          <p:val>
                                            <p:strVal val="#ppt_y+.1"/>
                                          </p:val>
                                        </p:tav>
                                        <p:tav tm="100000">
                                          <p:val>
                                            <p:strVal val="#ppt_y"/>
                                          </p:val>
                                        </p:tav>
                                      </p:tavLst>
                                    </p:anim>
                                  </p:childTnLst>
                                </p:cTn>
                              </p:par>
                              <p:par>
                                <p:cTn id="622" presetID="42" presetClass="entr" presetSubtype="0" fill="hold" grpId="0" nodeType="withEffect">
                                  <p:stCondLst>
                                    <p:cond delay="0"/>
                                  </p:stCondLst>
                                  <p:childTnLst>
                                    <p:set>
                                      <p:cBhvr>
                                        <p:cTn id="623" dur="1" fill="hold">
                                          <p:stCondLst>
                                            <p:cond delay="0"/>
                                          </p:stCondLst>
                                        </p:cTn>
                                        <p:tgtEl>
                                          <p:spTgt spid="663"/>
                                        </p:tgtEl>
                                        <p:attrNameLst>
                                          <p:attrName>style.visibility</p:attrName>
                                        </p:attrNameLst>
                                      </p:cBhvr>
                                      <p:to>
                                        <p:strVal val="visible"/>
                                      </p:to>
                                    </p:set>
                                    <p:animEffect transition="in" filter="fade">
                                      <p:cBhvr>
                                        <p:cTn id="624" dur="1000"/>
                                        <p:tgtEl>
                                          <p:spTgt spid="663"/>
                                        </p:tgtEl>
                                      </p:cBhvr>
                                    </p:animEffect>
                                    <p:anim calcmode="lin" valueType="num">
                                      <p:cBhvr>
                                        <p:cTn id="625" dur="1000" fill="hold"/>
                                        <p:tgtEl>
                                          <p:spTgt spid="663"/>
                                        </p:tgtEl>
                                        <p:attrNameLst>
                                          <p:attrName>ppt_x</p:attrName>
                                        </p:attrNameLst>
                                      </p:cBhvr>
                                      <p:tavLst>
                                        <p:tav tm="0">
                                          <p:val>
                                            <p:strVal val="#ppt_x"/>
                                          </p:val>
                                        </p:tav>
                                        <p:tav tm="100000">
                                          <p:val>
                                            <p:strVal val="#ppt_x"/>
                                          </p:val>
                                        </p:tav>
                                      </p:tavLst>
                                    </p:anim>
                                    <p:anim calcmode="lin" valueType="num">
                                      <p:cBhvr>
                                        <p:cTn id="626" dur="1000" fill="hold"/>
                                        <p:tgtEl>
                                          <p:spTgt spid="663"/>
                                        </p:tgtEl>
                                        <p:attrNameLst>
                                          <p:attrName>ppt_y</p:attrName>
                                        </p:attrNameLst>
                                      </p:cBhvr>
                                      <p:tavLst>
                                        <p:tav tm="0">
                                          <p:val>
                                            <p:strVal val="#ppt_y+.1"/>
                                          </p:val>
                                        </p:tav>
                                        <p:tav tm="100000">
                                          <p:val>
                                            <p:strVal val="#ppt_y"/>
                                          </p:val>
                                        </p:tav>
                                      </p:tavLst>
                                    </p:anim>
                                  </p:childTnLst>
                                </p:cTn>
                              </p:par>
                              <p:par>
                                <p:cTn id="627" presetID="42" presetClass="entr" presetSubtype="0" fill="hold" grpId="0" nodeType="withEffect">
                                  <p:stCondLst>
                                    <p:cond delay="0"/>
                                  </p:stCondLst>
                                  <p:childTnLst>
                                    <p:set>
                                      <p:cBhvr>
                                        <p:cTn id="628" dur="1" fill="hold">
                                          <p:stCondLst>
                                            <p:cond delay="0"/>
                                          </p:stCondLst>
                                        </p:cTn>
                                        <p:tgtEl>
                                          <p:spTgt spid="664"/>
                                        </p:tgtEl>
                                        <p:attrNameLst>
                                          <p:attrName>style.visibility</p:attrName>
                                        </p:attrNameLst>
                                      </p:cBhvr>
                                      <p:to>
                                        <p:strVal val="visible"/>
                                      </p:to>
                                    </p:set>
                                    <p:animEffect transition="in" filter="fade">
                                      <p:cBhvr>
                                        <p:cTn id="629" dur="1000"/>
                                        <p:tgtEl>
                                          <p:spTgt spid="664"/>
                                        </p:tgtEl>
                                      </p:cBhvr>
                                    </p:animEffect>
                                    <p:anim calcmode="lin" valueType="num">
                                      <p:cBhvr>
                                        <p:cTn id="630" dur="1000" fill="hold"/>
                                        <p:tgtEl>
                                          <p:spTgt spid="664"/>
                                        </p:tgtEl>
                                        <p:attrNameLst>
                                          <p:attrName>ppt_x</p:attrName>
                                        </p:attrNameLst>
                                      </p:cBhvr>
                                      <p:tavLst>
                                        <p:tav tm="0">
                                          <p:val>
                                            <p:strVal val="#ppt_x"/>
                                          </p:val>
                                        </p:tav>
                                        <p:tav tm="100000">
                                          <p:val>
                                            <p:strVal val="#ppt_x"/>
                                          </p:val>
                                        </p:tav>
                                      </p:tavLst>
                                    </p:anim>
                                    <p:anim calcmode="lin" valueType="num">
                                      <p:cBhvr>
                                        <p:cTn id="631" dur="1000" fill="hold"/>
                                        <p:tgtEl>
                                          <p:spTgt spid="664"/>
                                        </p:tgtEl>
                                        <p:attrNameLst>
                                          <p:attrName>ppt_y</p:attrName>
                                        </p:attrNameLst>
                                      </p:cBhvr>
                                      <p:tavLst>
                                        <p:tav tm="0">
                                          <p:val>
                                            <p:strVal val="#ppt_y+.1"/>
                                          </p:val>
                                        </p:tav>
                                        <p:tav tm="100000">
                                          <p:val>
                                            <p:strVal val="#ppt_y"/>
                                          </p:val>
                                        </p:tav>
                                      </p:tavLst>
                                    </p:anim>
                                  </p:childTnLst>
                                </p:cTn>
                              </p:par>
                              <p:par>
                                <p:cTn id="632" presetID="42" presetClass="entr" presetSubtype="0" fill="hold" grpId="0" nodeType="withEffect">
                                  <p:stCondLst>
                                    <p:cond delay="500"/>
                                  </p:stCondLst>
                                  <p:childTnLst>
                                    <p:set>
                                      <p:cBhvr>
                                        <p:cTn id="633" dur="1" fill="hold">
                                          <p:stCondLst>
                                            <p:cond delay="0"/>
                                          </p:stCondLst>
                                        </p:cTn>
                                        <p:tgtEl>
                                          <p:spTgt spid="665"/>
                                        </p:tgtEl>
                                        <p:attrNameLst>
                                          <p:attrName>style.visibility</p:attrName>
                                        </p:attrNameLst>
                                      </p:cBhvr>
                                      <p:to>
                                        <p:strVal val="visible"/>
                                      </p:to>
                                    </p:set>
                                    <p:animEffect transition="in" filter="fade">
                                      <p:cBhvr>
                                        <p:cTn id="634" dur="1750"/>
                                        <p:tgtEl>
                                          <p:spTgt spid="665"/>
                                        </p:tgtEl>
                                      </p:cBhvr>
                                    </p:animEffect>
                                    <p:anim calcmode="lin" valueType="num">
                                      <p:cBhvr>
                                        <p:cTn id="635" dur="1750" fill="hold"/>
                                        <p:tgtEl>
                                          <p:spTgt spid="665"/>
                                        </p:tgtEl>
                                        <p:attrNameLst>
                                          <p:attrName>ppt_x</p:attrName>
                                        </p:attrNameLst>
                                      </p:cBhvr>
                                      <p:tavLst>
                                        <p:tav tm="0">
                                          <p:val>
                                            <p:strVal val="#ppt_x"/>
                                          </p:val>
                                        </p:tav>
                                        <p:tav tm="100000">
                                          <p:val>
                                            <p:strVal val="#ppt_x"/>
                                          </p:val>
                                        </p:tav>
                                      </p:tavLst>
                                    </p:anim>
                                    <p:anim calcmode="lin" valueType="num">
                                      <p:cBhvr>
                                        <p:cTn id="636" dur="1750" fill="hold"/>
                                        <p:tgtEl>
                                          <p:spTgt spid="665"/>
                                        </p:tgtEl>
                                        <p:attrNameLst>
                                          <p:attrName>ppt_y</p:attrName>
                                        </p:attrNameLst>
                                      </p:cBhvr>
                                      <p:tavLst>
                                        <p:tav tm="0">
                                          <p:val>
                                            <p:strVal val="#ppt_y+.1"/>
                                          </p:val>
                                        </p:tav>
                                        <p:tav tm="100000">
                                          <p:val>
                                            <p:strVal val="#ppt_y"/>
                                          </p:val>
                                        </p:tav>
                                      </p:tavLst>
                                    </p:anim>
                                  </p:childTnLst>
                                </p:cTn>
                              </p:par>
                              <p:par>
                                <p:cTn id="637" presetID="42" presetClass="entr" presetSubtype="0" fill="hold" grpId="0" nodeType="withEffect">
                                  <p:stCondLst>
                                    <p:cond delay="500"/>
                                  </p:stCondLst>
                                  <p:childTnLst>
                                    <p:set>
                                      <p:cBhvr>
                                        <p:cTn id="638" dur="1" fill="hold">
                                          <p:stCondLst>
                                            <p:cond delay="0"/>
                                          </p:stCondLst>
                                        </p:cTn>
                                        <p:tgtEl>
                                          <p:spTgt spid="666"/>
                                        </p:tgtEl>
                                        <p:attrNameLst>
                                          <p:attrName>style.visibility</p:attrName>
                                        </p:attrNameLst>
                                      </p:cBhvr>
                                      <p:to>
                                        <p:strVal val="visible"/>
                                      </p:to>
                                    </p:set>
                                    <p:animEffect transition="in" filter="fade">
                                      <p:cBhvr>
                                        <p:cTn id="639" dur="1750"/>
                                        <p:tgtEl>
                                          <p:spTgt spid="666"/>
                                        </p:tgtEl>
                                      </p:cBhvr>
                                    </p:animEffect>
                                    <p:anim calcmode="lin" valueType="num">
                                      <p:cBhvr>
                                        <p:cTn id="640" dur="1750" fill="hold"/>
                                        <p:tgtEl>
                                          <p:spTgt spid="666"/>
                                        </p:tgtEl>
                                        <p:attrNameLst>
                                          <p:attrName>ppt_x</p:attrName>
                                        </p:attrNameLst>
                                      </p:cBhvr>
                                      <p:tavLst>
                                        <p:tav tm="0">
                                          <p:val>
                                            <p:strVal val="#ppt_x"/>
                                          </p:val>
                                        </p:tav>
                                        <p:tav tm="100000">
                                          <p:val>
                                            <p:strVal val="#ppt_x"/>
                                          </p:val>
                                        </p:tav>
                                      </p:tavLst>
                                    </p:anim>
                                    <p:anim calcmode="lin" valueType="num">
                                      <p:cBhvr>
                                        <p:cTn id="641" dur="1750" fill="hold"/>
                                        <p:tgtEl>
                                          <p:spTgt spid="666"/>
                                        </p:tgtEl>
                                        <p:attrNameLst>
                                          <p:attrName>ppt_y</p:attrName>
                                        </p:attrNameLst>
                                      </p:cBhvr>
                                      <p:tavLst>
                                        <p:tav tm="0">
                                          <p:val>
                                            <p:strVal val="#ppt_y+.1"/>
                                          </p:val>
                                        </p:tav>
                                        <p:tav tm="100000">
                                          <p:val>
                                            <p:strVal val="#ppt_y"/>
                                          </p:val>
                                        </p:tav>
                                      </p:tavLst>
                                    </p:anim>
                                  </p:childTnLst>
                                </p:cTn>
                              </p:par>
                              <p:par>
                                <p:cTn id="642" presetID="42" presetClass="entr" presetSubtype="0" fill="hold" grpId="0" nodeType="withEffect">
                                  <p:stCondLst>
                                    <p:cond delay="500"/>
                                  </p:stCondLst>
                                  <p:childTnLst>
                                    <p:set>
                                      <p:cBhvr>
                                        <p:cTn id="643" dur="1" fill="hold">
                                          <p:stCondLst>
                                            <p:cond delay="0"/>
                                          </p:stCondLst>
                                        </p:cTn>
                                        <p:tgtEl>
                                          <p:spTgt spid="667"/>
                                        </p:tgtEl>
                                        <p:attrNameLst>
                                          <p:attrName>style.visibility</p:attrName>
                                        </p:attrNameLst>
                                      </p:cBhvr>
                                      <p:to>
                                        <p:strVal val="visible"/>
                                      </p:to>
                                    </p:set>
                                    <p:animEffect transition="in" filter="fade">
                                      <p:cBhvr>
                                        <p:cTn id="644" dur="1750"/>
                                        <p:tgtEl>
                                          <p:spTgt spid="667"/>
                                        </p:tgtEl>
                                      </p:cBhvr>
                                    </p:animEffect>
                                    <p:anim calcmode="lin" valueType="num">
                                      <p:cBhvr>
                                        <p:cTn id="645" dur="1750" fill="hold"/>
                                        <p:tgtEl>
                                          <p:spTgt spid="667"/>
                                        </p:tgtEl>
                                        <p:attrNameLst>
                                          <p:attrName>ppt_x</p:attrName>
                                        </p:attrNameLst>
                                      </p:cBhvr>
                                      <p:tavLst>
                                        <p:tav tm="0">
                                          <p:val>
                                            <p:strVal val="#ppt_x"/>
                                          </p:val>
                                        </p:tav>
                                        <p:tav tm="100000">
                                          <p:val>
                                            <p:strVal val="#ppt_x"/>
                                          </p:val>
                                        </p:tav>
                                      </p:tavLst>
                                    </p:anim>
                                    <p:anim calcmode="lin" valueType="num">
                                      <p:cBhvr>
                                        <p:cTn id="646" dur="1750" fill="hold"/>
                                        <p:tgtEl>
                                          <p:spTgt spid="667"/>
                                        </p:tgtEl>
                                        <p:attrNameLst>
                                          <p:attrName>ppt_y</p:attrName>
                                        </p:attrNameLst>
                                      </p:cBhvr>
                                      <p:tavLst>
                                        <p:tav tm="0">
                                          <p:val>
                                            <p:strVal val="#ppt_y+.1"/>
                                          </p:val>
                                        </p:tav>
                                        <p:tav tm="100000">
                                          <p:val>
                                            <p:strVal val="#ppt_y"/>
                                          </p:val>
                                        </p:tav>
                                      </p:tavLst>
                                    </p:anim>
                                  </p:childTnLst>
                                </p:cTn>
                              </p:par>
                              <p:par>
                                <p:cTn id="647" presetID="42" presetClass="entr" presetSubtype="0" fill="hold" grpId="0" nodeType="withEffect">
                                  <p:stCondLst>
                                    <p:cond delay="500"/>
                                  </p:stCondLst>
                                  <p:childTnLst>
                                    <p:set>
                                      <p:cBhvr>
                                        <p:cTn id="648" dur="1" fill="hold">
                                          <p:stCondLst>
                                            <p:cond delay="0"/>
                                          </p:stCondLst>
                                        </p:cTn>
                                        <p:tgtEl>
                                          <p:spTgt spid="668"/>
                                        </p:tgtEl>
                                        <p:attrNameLst>
                                          <p:attrName>style.visibility</p:attrName>
                                        </p:attrNameLst>
                                      </p:cBhvr>
                                      <p:to>
                                        <p:strVal val="visible"/>
                                      </p:to>
                                    </p:set>
                                    <p:animEffect transition="in" filter="fade">
                                      <p:cBhvr>
                                        <p:cTn id="649" dur="1750"/>
                                        <p:tgtEl>
                                          <p:spTgt spid="668"/>
                                        </p:tgtEl>
                                      </p:cBhvr>
                                    </p:animEffect>
                                    <p:anim calcmode="lin" valueType="num">
                                      <p:cBhvr>
                                        <p:cTn id="650" dur="1750" fill="hold"/>
                                        <p:tgtEl>
                                          <p:spTgt spid="668"/>
                                        </p:tgtEl>
                                        <p:attrNameLst>
                                          <p:attrName>ppt_x</p:attrName>
                                        </p:attrNameLst>
                                      </p:cBhvr>
                                      <p:tavLst>
                                        <p:tav tm="0">
                                          <p:val>
                                            <p:strVal val="#ppt_x"/>
                                          </p:val>
                                        </p:tav>
                                        <p:tav tm="100000">
                                          <p:val>
                                            <p:strVal val="#ppt_x"/>
                                          </p:val>
                                        </p:tav>
                                      </p:tavLst>
                                    </p:anim>
                                    <p:anim calcmode="lin" valueType="num">
                                      <p:cBhvr>
                                        <p:cTn id="651" dur="1750" fill="hold"/>
                                        <p:tgtEl>
                                          <p:spTgt spid="668"/>
                                        </p:tgtEl>
                                        <p:attrNameLst>
                                          <p:attrName>ppt_y</p:attrName>
                                        </p:attrNameLst>
                                      </p:cBhvr>
                                      <p:tavLst>
                                        <p:tav tm="0">
                                          <p:val>
                                            <p:strVal val="#ppt_y+.1"/>
                                          </p:val>
                                        </p:tav>
                                        <p:tav tm="100000">
                                          <p:val>
                                            <p:strVal val="#ppt_y"/>
                                          </p:val>
                                        </p:tav>
                                      </p:tavLst>
                                    </p:anim>
                                  </p:childTnLst>
                                </p:cTn>
                              </p:par>
                              <p:par>
                                <p:cTn id="652" presetID="42" presetClass="entr" presetSubtype="0" fill="hold" grpId="0" nodeType="withEffect">
                                  <p:stCondLst>
                                    <p:cond delay="500"/>
                                  </p:stCondLst>
                                  <p:childTnLst>
                                    <p:set>
                                      <p:cBhvr>
                                        <p:cTn id="653" dur="1" fill="hold">
                                          <p:stCondLst>
                                            <p:cond delay="0"/>
                                          </p:stCondLst>
                                        </p:cTn>
                                        <p:tgtEl>
                                          <p:spTgt spid="669"/>
                                        </p:tgtEl>
                                        <p:attrNameLst>
                                          <p:attrName>style.visibility</p:attrName>
                                        </p:attrNameLst>
                                      </p:cBhvr>
                                      <p:to>
                                        <p:strVal val="visible"/>
                                      </p:to>
                                    </p:set>
                                    <p:animEffect transition="in" filter="fade">
                                      <p:cBhvr>
                                        <p:cTn id="654" dur="1750"/>
                                        <p:tgtEl>
                                          <p:spTgt spid="669"/>
                                        </p:tgtEl>
                                      </p:cBhvr>
                                    </p:animEffect>
                                    <p:anim calcmode="lin" valueType="num">
                                      <p:cBhvr>
                                        <p:cTn id="655" dur="1750" fill="hold"/>
                                        <p:tgtEl>
                                          <p:spTgt spid="669"/>
                                        </p:tgtEl>
                                        <p:attrNameLst>
                                          <p:attrName>ppt_x</p:attrName>
                                        </p:attrNameLst>
                                      </p:cBhvr>
                                      <p:tavLst>
                                        <p:tav tm="0">
                                          <p:val>
                                            <p:strVal val="#ppt_x"/>
                                          </p:val>
                                        </p:tav>
                                        <p:tav tm="100000">
                                          <p:val>
                                            <p:strVal val="#ppt_x"/>
                                          </p:val>
                                        </p:tav>
                                      </p:tavLst>
                                    </p:anim>
                                    <p:anim calcmode="lin" valueType="num">
                                      <p:cBhvr>
                                        <p:cTn id="656" dur="1750" fill="hold"/>
                                        <p:tgtEl>
                                          <p:spTgt spid="669"/>
                                        </p:tgtEl>
                                        <p:attrNameLst>
                                          <p:attrName>ppt_y</p:attrName>
                                        </p:attrNameLst>
                                      </p:cBhvr>
                                      <p:tavLst>
                                        <p:tav tm="0">
                                          <p:val>
                                            <p:strVal val="#ppt_y+.1"/>
                                          </p:val>
                                        </p:tav>
                                        <p:tav tm="100000">
                                          <p:val>
                                            <p:strVal val="#ppt_y"/>
                                          </p:val>
                                        </p:tav>
                                      </p:tavLst>
                                    </p:anim>
                                  </p:childTnLst>
                                </p:cTn>
                              </p:par>
                              <p:par>
                                <p:cTn id="657" presetID="42" presetClass="entr" presetSubtype="0" fill="hold" grpId="0" nodeType="withEffect">
                                  <p:stCondLst>
                                    <p:cond delay="500"/>
                                  </p:stCondLst>
                                  <p:childTnLst>
                                    <p:set>
                                      <p:cBhvr>
                                        <p:cTn id="658" dur="1" fill="hold">
                                          <p:stCondLst>
                                            <p:cond delay="0"/>
                                          </p:stCondLst>
                                        </p:cTn>
                                        <p:tgtEl>
                                          <p:spTgt spid="670"/>
                                        </p:tgtEl>
                                        <p:attrNameLst>
                                          <p:attrName>style.visibility</p:attrName>
                                        </p:attrNameLst>
                                      </p:cBhvr>
                                      <p:to>
                                        <p:strVal val="visible"/>
                                      </p:to>
                                    </p:set>
                                    <p:animEffect transition="in" filter="fade">
                                      <p:cBhvr>
                                        <p:cTn id="659" dur="1750"/>
                                        <p:tgtEl>
                                          <p:spTgt spid="670"/>
                                        </p:tgtEl>
                                      </p:cBhvr>
                                    </p:animEffect>
                                    <p:anim calcmode="lin" valueType="num">
                                      <p:cBhvr>
                                        <p:cTn id="660" dur="1750" fill="hold"/>
                                        <p:tgtEl>
                                          <p:spTgt spid="670"/>
                                        </p:tgtEl>
                                        <p:attrNameLst>
                                          <p:attrName>ppt_x</p:attrName>
                                        </p:attrNameLst>
                                      </p:cBhvr>
                                      <p:tavLst>
                                        <p:tav tm="0">
                                          <p:val>
                                            <p:strVal val="#ppt_x"/>
                                          </p:val>
                                        </p:tav>
                                        <p:tav tm="100000">
                                          <p:val>
                                            <p:strVal val="#ppt_x"/>
                                          </p:val>
                                        </p:tav>
                                      </p:tavLst>
                                    </p:anim>
                                    <p:anim calcmode="lin" valueType="num">
                                      <p:cBhvr>
                                        <p:cTn id="661" dur="1750" fill="hold"/>
                                        <p:tgtEl>
                                          <p:spTgt spid="670"/>
                                        </p:tgtEl>
                                        <p:attrNameLst>
                                          <p:attrName>ppt_y</p:attrName>
                                        </p:attrNameLst>
                                      </p:cBhvr>
                                      <p:tavLst>
                                        <p:tav tm="0">
                                          <p:val>
                                            <p:strVal val="#ppt_y+.1"/>
                                          </p:val>
                                        </p:tav>
                                        <p:tav tm="100000">
                                          <p:val>
                                            <p:strVal val="#ppt_y"/>
                                          </p:val>
                                        </p:tav>
                                      </p:tavLst>
                                    </p:anim>
                                  </p:childTnLst>
                                </p:cTn>
                              </p:par>
                              <p:par>
                                <p:cTn id="662" presetID="42" presetClass="entr" presetSubtype="0" fill="hold" grpId="0" nodeType="withEffect">
                                  <p:stCondLst>
                                    <p:cond delay="500"/>
                                  </p:stCondLst>
                                  <p:childTnLst>
                                    <p:set>
                                      <p:cBhvr>
                                        <p:cTn id="663" dur="1" fill="hold">
                                          <p:stCondLst>
                                            <p:cond delay="0"/>
                                          </p:stCondLst>
                                        </p:cTn>
                                        <p:tgtEl>
                                          <p:spTgt spid="671"/>
                                        </p:tgtEl>
                                        <p:attrNameLst>
                                          <p:attrName>style.visibility</p:attrName>
                                        </p:attrNameLst>
                                      </p:cBhvr>
                                      <p:to>
                                        <p:strVal val="visible"/>
                                      </p:to>
                                    </p:set>
                                    <p:animEffect transition="in" filter="fade">
                                      <p:cBhvr>
                                        <p:cTn id="664" dur="1750"/>
                                        <p:tgtEl>
                                          <p:spTgt spid="671"/>
                                        </p:tgtEl>
                                      </p:cBhvr>
                                    </p:animEffect>
                                    <p:anim calcmode="lin" valueType="num">
                                      <p:cBhvr>
                                        <p:cTn id="665" dur="1750" fill="hold"/>
                                        <p:tgtEl>
                                          <p:spTgt spid="671"/>
                                        </p:tgtEl>
                                        <p:attrNameLst>
                                          <p:attrName>ppt_x</p:attrName>
                                        </p:attrNameLst>
                                      </p:cBhvr>
                                      <p:tavLst>
                                        <p:tav tm="0">
                                          <p:val>
                                            <p:strVal val="#ppt_x"/>
                                          </p:val>
                                        </p:tav>
                                        <p:tav tm="100000">
                                          <p:val>
                                            <p:strVal val="#ppt_x"/>
                                          </p:val>
                                        </p:tav>
                                      </p:tavLst>
                                    </p:anim>
                                    <p:anim calcmode="lin" valueType="num">
                                      <p:cBhvr>
                                        <p:cTn id="666" dur="1750" fill="hold"/>
                                        <p:tgtEl>
                                          <p:spTgt spid="671"/>
                                        </p:tgtEl>
                                        <p:attrNameLst>
                                          <p:attrName>ppt_y</p:attrName>
                                        </p:attrNameLst>
                                      </p:cBhvr>
                                      <p:tavLst>
                                        <p:tav tm="0">
                                          <p:val>
                                            <p:strVal val="#ppt_y+.1"/>
                                          </p:val>
                                        </p:tav>
                                        <p:tav tm="100000">
                                          <p:val>
                                            <p:strVal val="#ppt_y"/>
                                          </p:val>
                                        </p:tav>
                                      </p:tavLst>
                                    </p:anim>
                                  </p:childTnLst>
                                </p:cTn>
                              </p:par>
                              <p:par>
                                <p:cTn id="667" presetID="42" presetClass="entr" presetSubtype="0" fill="hold" grpId="0" nodeType="withEffect">
                                  <p:stCondLst>
                                    <p:cond delay="500"/>
                                  </p:stCondLst>
                                  <p:childTnLst>
                                    <p:set>
                                      <p:cBhvr>
                                        <p:cTn id="668" dur="1" fill="hold">
                                          <p:stCondLst>
                                            <p:cond delay="0"/>
                                          </p:stCondLst>
                                        </p:cTn>
                                        <p:tgtEl>
                                          <p:spTgt spid="672"/>
                                        </p:tgtEl>
                                        <p:attrNameLst>
                                          <p:attrName>style.visibility</p:attrName>
                                        </p:attrNameLst>
                                      </p:cBhvr>
                                      <p:to>
                                        <p:strVal val="visible"/>
                                      </p:to>
                                    </p:set>
                                    <p:animEffect transition="in" filter="fade">
                                      <p:cBhvr>
                                        <p:cTn id="669" dur="1750"/>
                                        <p:tgtEl>
                                          <p:spTgt spid="672"/>
                                        </p:tgtEl>
                                      </p:cBhvr>
                                    </p:animEffect>
                                    <p:anim calcmode="lin" valueType="num">
                                      <p:cBhvr>
                                        <p:cTn id="670" dur="1750" fill="hold"/>
                                        <p:tgtEl>
                                          <p:spTgt spid="672"/>
                                        </p:tgtEl>
                                        <p:attrNameLst>
                                          <p:attrName>ppt_x</p:attrName>
                                        </p:attrNameLst>
                                      </p:cBhvr>
                                      <p:tavLst>
                                        <p:tav tm="0">
                                          <p:val>
                                            <p:strVal val="#ppt_x"/>
                                          </p:val>
                                        </p:tav>
                                        <p:tav tm="100000">
                                          <p:val>
                                            <p:strVal val="#ppt_x"/>
                                          </p:val>
                                        </p:tav>
                                      </p:tavLst>
                                    </p:anim>
                                    <p:anim calcmode="lin" valueType="num">
                                      <p:cBhvr>
                                        <p:cTn id="671" dur="1750" fill="hold"/>
                                        <p:tgtEl>
                                          <p:spTgt spid="672"/>
                                        </p:tgtEl>
                                        <p:attrNameLst>
                                          <p:attrName>ppt_y</p:attrName>
                                        </p:attrNameLst>
                                      </p:cBhvr>
                                      <p:tavLst>
                                        <p:tav tm="0">
                                          <p:val>
                                            <p:strVal val="#ppt_y+.1"/>
                                          </p:val>
                                        </p:tav>
                                        <p:tav tm="100000">
                                          <p:val>
                                            <p:strVal val="#ppt_y"/>
                                          </p:val>
                                        </p:tav>
                                      </p:tavLst>
                                    </p:anim>
                                  </p:childTnLst>
                                </p:cTn>
                              </p:par>
                              <p:par>
                                <p:cTn id="672" presetID="42" presetClass="entr" presetSubtype="0" fill="hold" grpId="0" nodeType="withEffect">
                                  <p:stCondLst>
                                    <p:cond delay="500"/>
                                  </p:stCondLst>
                                  <p:childTnLst>
                                    <p:set>
                                      <p:cBhvr>
                                        <p:cTn id="673" dur="1" fill="hold">
                                          <p:stCondLst>
                                            <p:cond delay="0"/>
                                          </p:stCondLst>
                                        </p:cTn>
                                        <p:tgtEl>
                                          <p:spTgt spid="673"/>
                                        </p:tgtEl>
                                        <p:attrNameLst>
                                          <p:attrName>style.visibility</p:attrName>
                                        </p:attrNameLst>
                                      </p:cBhvr>
                                      <p:to>
                                        <p:strVal val="visible"/>
                                      </p:to>
                                    </p:set>
                                    <p:animEffect transition="in" filter="fade">
                                      <p:cBhvr>
                                        <p:cTn id="674" dur="1750"/>
                                        <p:tgtEl>
                                          <p:spTgt spid="673"/>
                                        </p:tgtEl>
                                      </p:cBhvr>
                                    </p:animEffect>
                                    <p:anim calcmode="lin" valueType="num">
                                      <p:cBhvr>
                                        <p:cTn id="675" dur="1750" fill="hold"/>
                                        <p:tgtEl>
                                          <p:spTgt spid="673"/>
                                        </p:tgtEl>
                                        <p:attrNameLst>
                                          <p:attrName>ppt_x</p:attrName>
                                        </p:attrNameLst>
                                      </p:cBhvr>
                                      <p:tavLst>
                                        <p:tav tm="0">
                                          <p:val>
                                            <p:strVal val="#ppt_x"/>
                                          </p:val>
                                        </p:tav>
                                        <p:tav tm="100000">
                                          <p:val>
                                            <p:strVal val="#ppt_x"/>
                                          </p:val>
                                        </p:tav>
                                      </p:tavLst>
                                    </p:anim>
                                    <p:anim calcmode="lin" valueType="num">
                                      <p:cBhvr>
                                        <p:cTn id="676" dur="1750" fill="hold"/>
                                        <p:tgtEl>
                                          <p:spTgt spid="673"/>
                                        </p:tgtEl>
                                        <p:attrNameLst>
                                          <p:attrName>ppt_y</p:attrName>
                                        </p:attrNameLst>
                                      </p:cBhvr>
                                      <p:tavLst>
                                        <p:tav tm="0">
                                          <p:val>
                                            <p:strVal val="#ppt_y+.1"/>
                                          </p:val>
                                        </p:tav>
                                        <p:tav tm="100000">
                                          <p:val>
                                            <p:strVal val="#ppt_y"/>
                                          </p:val>
                                        </p:tav>
                                      </p:tavLst>
                                    </p:anim>
                                  </p:childTnLst>
                                </p:cTn>
                              </p:par>
                              <p:par>
                                <p:cTn id="677" presetID="42" presetClass="entr" presetSubtype="0" fill="hold" grpId="0" nodeType="withEffect">
                                  <p:stCondLst>
                                    <p:cond delay="500"/>
                                  </p:stCondLst>
                                  <p:childTnLst>
                                    <p:set>
                                      <p:cBhvr>
                                        <p:cTn id="678" dur="1" fill="hold">
                                          <p:stCondLst>
                                            <p:cond delay="0"/>
                                          </p:stCondLst>
                                        </p:cTn>
                                        <p:tgtEl>
                                          <p:spTgt spid="674"/>
                                        </p:tgtEl>
                                        <p:attrNameLst>
                                          <p:attrName>style.visibility</p:attrName>
                                        </p:attrNameLst>
                                      </p:cBhvr>
                                      <p:to>
                                        <p:strVal val="visible"/>
                                      </p:to>
                                    </p:set>
                                    <p:animEffect transition="in" filter="fade">
                                      <p:cBhvr>
                                        <p:cTn id="679" dur="1750"/>
                                        <p:tgtEl>
                                          <p:spTgt spid="674"/>
                                        </p:tgtEl>
                                      </p:cBhvr>
                                    </p:animEffect>
                                    <p:anim calcmode="lin" valueType="num">
                                      <p:cBhvr>
                                        <p:cTn id="680" dur="1750" fill="hold"/>
                                        <p:tgtEl>
                                          <p:spTgt spid="674"/>
                                        </p:tgtEl>
                                        <p:attrNameLst>
                                          <p:attrName>ppt_x</p:attrName>
                                        </p:attrNameLst>
                                      </p:cBhvr>
                                      <p:tavLst>
                                        <p:tav tm="0">
                                          <p:val>
                                            <p:strVal val="#ppt_x"/>
                                          </p:val>
                                        </p:tav>
                                        <p:tav tm="100000">
                                          <p:val>
                                            <p:strVal val="#ppt_x"/>
                                          </p:val>
                                        </p:tav>
                                      </p:tavLst>
                                    </p:anim>
                                    <p:anim calcmode="lin" valueType="num">
                                      <p:cBhvr>
                                        <p:cTn id="681" dur="1750" fill="hold"/>
                                        <p:tgtEl>
                                          <p:spTgt spid="674"/>
                                        </p:tgtEl>
                                        <p:attrNameLst>
                                          <p:attrName>ppt_y</p:attrName>
                                        </p:attrNameLst>
                                      </p:cBhvr>
                                      <p:tavLst>
                                        <p:tav tm="0">
                                          <p:val>
                                            <p:strVal val="#ppt_y+.1"/>
                                          </p:val>
                                        </p:tav>
                                        <p:tav tm="100000">
                                          <p:val>
                                            <p:strVal val="#ppt_y"/>
                                          </p:val>
                                        </p:tav>
                                      </p:tavLst>
                                    </p:anim>
                                  </p:childTnLst>
                                </p:cTn>
                              </p:par>
                              <p:par>
                                <p:cTn id="682" presetID="42" presetClass="entr" presetSubtype="0" fill="hold" grpId="0" nodeType="withEffect">
                                  <p:stCondLst>
                                    <p:cond delay="500"/>
                                  </p:stCondLst>
                                  <p:childTnLst>
                                    <p:set>
                                      <p:cBhvr>
                                        <p:cTn id="683" dur="1" fill="hold">
                                          <p:stCondLst>
                                            <p:cond delay="0"/>
                                          </p:stCondLst>
                                        </p:cTn>
                                        <p:tgtEl>
                                          <p:spTgt spid="675"/>
                                        </p:tgtEl>
                                        <p:attrNameLst>
                                          <p:attrName>style.visibility</p:attrName>
                                        </p:attrNameLst>
                                      </p:cBhvr>
                                      <p:to>
                                        <p:strVal val="visible"/>
                                      </p:to>
                                    </p:set>
                                    <p:animEffect transition="in" filter="fade">
                                      <p:cBhvr>
                                        <p:cTn id="684" dur="1750"/>
                                        <p:tgtEl>
                                          <p:spTgt spid="675"/>
                                        </p:tgtEl>
                                      </p:cBhvr>
                                    </p:animEffect>
                                    <p:anim calcmode="lin" valueType="num">
                                      <p:cBhvr>
                                        <p:cTn id="685" dur="1750" fill="hold"/>
                                        <p:tgtEl>
                                          <p:spTgt spid="675"/>
                                        </p:tgtEl>
                                        <p:attrNameLst>
                                          <p:attrName>ppt_x</p:attrName>
                                        </p:attrNameLst>
                                      </p:cBhvr>
                                      <p:tavLst>
                                        <p:tav tm="0">
                                          <p:val>
                                            <p:strVal val="#ppt_x"/>
                                          </p:val>
                                        </p:tav>
                                        <p:tav tm="100000">
                                          <p:val>
                                            <p:strVal val="#ppt_x"/>
                                          </p:val>
                                        </p:tav>
                                      </p:tavLst>
                                    </p:anim>
                                    <p:anim calcmode="lin" valueType="num">
                                      <p:cBhvr>
                                        <p:cTn id="686" dur="1750" fill="hold"/>
                                        <p:tgtEl>
                                          <p:spTgt spid="675"/>
                                        </p:tgtEl>
                                        <p:attrNameLst>
                                          <p:attrName>ppt_y</p:attrName>
                                        </p:attrNameLst>
                                      </p:cBhvr>
                                      <p:tavLst>
                                        <p:tav tm="0">
                                          <p:val>
                                            <p:strVal val="#ppt_y+.1"/>
                                          </p:val>
                                        </p:tav>
                                        <p:tav tm="100000">
                                          <p:val>
                                            <p:strVal val="#ppt_y"/>
                                          </p:val>
                                        </p:tav>
                                      </p:tavLst>
                                    </p:anim>
                                  </p:childTnLst>
                                </p:cTn>
                              </p:par>
                              <p:par>
                                <p:cTn id="687" presetID="42" presetClass="entr" presetSubtype="0" fill="hold" grpId="0" nodeType="withEffect">
                                  <p:stCondLst>
                                    <p:cond delay="500"/>
                                  </p:stCondLst>
                                  <p:childTnLst>
                                    <p:set>
                                      <p:cBhvr>
                                        <p:cTn id="688" dur="1" fill="hold">
                                          <p:stCondLst>
                                            <p:cond delay="0"/>
                                          </p:stCondLst>
                                        </p:cTn>
                                        <p:tgtEl>
                                          <p:spTgt spid="676"/>
                                        </p:tgtEl>
                                        <p:attrNameLst>
                                          <p:attrName>style.visibility</p:attrName>
                                        </p:attrNameLst>
                                      </p:cBhvr>
                                      <p:to>
                                        <p:strVal val="visible"/>
                                      </p:to>
                                    </p:set>
                                    <p:animEffect transition="in" filter="fade">
                                      <p:cBhvr>
                                        <p:cTn id="689" dur="1750"/>
                                        <p:tgtEl>
                                          <p:spTgt spid="676"/>
                                        </p:tgtEl>
                                      </p:cBhvr>
                                    </p:animEffect>
                                    <p:anim calcmode="lin" valueType="num">
                                      <p:cBhvr>
                                        <p:cTn id="690" dur="1750" fill="hold"/>
                                        <p:tgtEl>
                                          <p:spTgt spid="676"/>
                                        </p:tgtEl>
                                        <p:attrNameLst>
                                          <p:attrName>ppt_x</p:attrName>
                                        </p:attrNameLst>
                                      </p:cBhvr>
                                      <p:tavLst>
                                        <p:tav tm="0">
                                          <p:val>
                                            <p:strVal val="#ppt_x"/>
                                          </p:val>
                                        </p:tav>
                                        <p:tav tm="100000">
                                          <p:val>
                                            <p:strVal val="#ppt_x"/>
                                          </p:val>
                                        </p:tav>
                                      </p:tavLst>
                                    </p:anim>
                                    <p:anim calcmode="lin" valueType="num">
                                      <p:cBhvr>
                                        <p:cTn id="691" dur="1750" fill="hold"/>
                                        <p:tgtEl>
                                          <p:spTgt spid="676"/>
                                        </p:tgtEl>
                                        <p:attrNameLst>
                                          <p:attrName>ppt_y</p:attrName>
                                        </p:attrNameLst>
                                      </p:cBhvr>
                                      <p:tavLst>
                                        <p:tav tm="0">
                                          <p:val>
                                            <p:strVal val="#ppt_y+.1"/>
                                          </p:val>
                                        </p:tav>
                                        <p:tav tm="100000">
                                          <p:val>
                                            <p:strVal val="#ppt_y"/>
                                          </p:val>
                                        </p:tav>
                                      </p:tavLst>
                                    </p:anim>
                                  </p:childTnLst>
                                </p:cTn>
                              </p:par>
                              <p:par>
                                <p:cTn id="692" presetID="42" presetClass="entr" presetSubtype="0" fill="hold" grpId="0" nodeType="withEffect">
                                  <p:stCondLst>
                                    <p:cond delay="500"/>
                                  </p:stCondLst>
                                  <p:childTnLst>
                                    <p:set>
                                      <p:cBhvr>
                                        <p:cTn id="693" dur="1" fill="hold">
                                          <p:stCondLst>
                                            <p:cond delay="0"/>
                                          </p:stCondLst>
                                        </p:cTn>
                                        <p:tgtEl>
                                          <p:spTgt spid="677"/>
                                        </p:tgtEl>
                                        <p:attrNameLst>
                                          <p:attrName>style.visibility</p:attrName>
                                        </p:attrNameLst>
                                      </p:cBhvr>
                                      <p:to>
                                        <p:strVal val="visible"/>
                                      </p:to>
                                    </p:set>
                                    <p:animEffect transition="in" filter="fade">
                                      <p:cBhvr>
                                        <p:cTn id="694" dur="1750"/>
                                        <p:tgtEl>
                                          <p:spTgt spid="677"/>
                                        </p:tgtEl>
                                      </p:cBhvr>
                                    </p:animEffect>
                                    <p:anim calcmode="lin" valueType="num">
                                      <p:cBhvr>
                                        <p:cTn id="695" dur="1750" fill="hold"/>
                                        <p:tgtEl>
                                          <p:spTgt spid="677"/>
                                        </p:tgtEl>
                                        <p:attrNameLst>
                                          <p:attrName>ppt_x</p:attrName>
                                        </p:attrNameLst>
                                      </p:cBhvr>
                                      <p:tavLst>
                                        <p:tav tm="0">
                                          <p:val>
                                            <p:strVal val="#ppt_x"/>
                                          </p:val>
                                        </p:tav>
                                        <p:tav tm="100000">
                                          <p:val>
                                            <p:strVal val="#ppt_x"/>
                                          </p:val>
                                        </p:tav>
                                      </p:tavLst>
                                    </p:anim>
                                    <p:anim calcmode="lin" valueType="num">
                                      <p:cBhvr>
                                        <p:cTn id="696" dur="1750" fill="hold"/>
                                        <p:tgtEl>
                                          <p:spTgt spid="677"/>
                                        </p:tgtEl>
                                        <p:attrNameLst>
                                          <p:attrName>ppt_y</p:attrName>
                                        </p:attrNameLst>
                                      </p:cBhvr>
                                      <p:tavLst>
                                        <p:tav tm="0">
                                          <p:val>
                                            <p:strVal val="#ppt_y+.1"/>
                                          </p:val>
                                        </p:tav>
                                        <p:tav tm="100000">
                                          <p:val>
                                            <p:strVal val="#ppt_y"/>
                                          </p:val>
                                        </p:tav>
                                      </p:tavLst>
                                    </p:anim>
                                  </p:childTnLst>
                                </p:cTn>
                              </p:par>
                              <p:par>
                                <p:cTn id="697" presetID="42" presetClass="entr" presetSubtype="0" fill="hold" grpId="0" nodeType="withEffect">
                                  <p:stCondLst>
                                    <p:cond delay="500"/>
                                  </p:stCondLst>
                                  <p:childTnLst>
                                    <p:set>
                                      <p:cBhvr>
                                        <p:cTn id="698" dur="1" fill="hold">
                                          <p:stCondLst>
                                            <p:cond delay="0"/>
                                          </p:stCondLst>
                                        </p:cTn>
                                        <p:tgtEl>
                                          <p:spTgt spid="678"/>
                                        </p:tgtEl>
                                        <p:attrNameLst>
                                          <p:attrName>style.visibility</p:attrName>
                                        </p:attrNameLst>
                                      </p:cBhvr>
                                      <p:to>
                                        <p:strVal val="visible"/>
                                      </p:to>
                                    </p:set>
                                    <p:animEffect transition="in" filter="fade">
                                      <p:cBhvr>
                                        <p:cTn id="699" dur="1750"/>
                                        <p:tgtEl>
                                          <p:spTgt spid="678"/>
                                        </p:tgtEl>
                                      </p:cBhvr>
                                    </p:animEffect>
                                    <p:anim calcmode="lin" valueType="num">
                                      <p:cBhvr>
                                        <p:cTn id="700" dur="1750" fill="hold"/>
                                        <p:tgtEl>
                                          <p:spTgt spid="678"/>
                                        </p:tgtEl>
                                        <p:attrNameLst>
                                          <p:attrName>ppt_x</p:attrName>
                                        </p:attrNameLst>
                                      </p:cBhvr>
                                      <p:tavLst>
                                        <p:tav tm="0">
                                          <p:val>
                                            <p:strVal val="#ppt_x"/>
                                          </p:val>
                                        </p:tav>
                                        <p:tav tm="100000">
                                          <p:val>
                                            <p:strVal val="#ppt_x"/>
                                          </p:val>
                                        </p:tav>
                                      </p:tavLst>
                                    </p:anim>
                                    <p:anim calcmode="lin" valueType="num">
                                      <p:cBhvr>
                                        <p:cTn id="701" dur="1750" fill="hold"/>
                                        <p:tgtEl>
                                          <p:spTgt spid="678"/>
                                        </p:tgtEl>
                                        <p:attrNameLst>
                                          <p:attrName>ppt_y</p:attrName>
                                        </p:attrNameLst>
                                      </p:cBhvr>
                                      <p:tavLst>
                                        <p:tav tm="0">
                                          <p:val>
                                            <p:strVal val="#ppt_y+.1"/>
                                          </p:val>
                                        </p:tav>
                                        <p:tav tm="100000">
                                          <p:val>
                                            <p:strVal val="#ppt_y"/>
                                          </p:val>
                                        </p:tav>
                                      </p:tavLst>
                                    </p:anim>
                                  </p:childTnLst>
                                </p:cTn>
                              </p:par>
                              <p:par>
                                <p:cTn id="702" presetID="42" presetClass="entr" presetSubtype="0" fill="hold" grpId="0" nodeType="withEffect">
                                  <p:stCondLst>
                                    <p:cond delay="500"/>
                                  </p:stCondLst>
                                  <p:childTnLst>
                                    <p:set>
                                      <p:cBhvr>
                                        <p:cTn id="703" dur="1" fill="hold">
                                          <p:stCondLst>
                                            <p:cond delay="0"/>
                                          </p:stCondLst>
                                        </p:cTn>
                                        <p:tgtEl>
                                          <p:spTgt spid="679"/>
                                        </p:tgtEl>
                                        <p:attrNameLst>
                                          <p:attrName>style.visibility</p:attrName>
                                        </p:attrNameLst>
                                      </p:cBhvr>
                                      <p:to>
                                        <p:strVal val="visible"/>
                                      </p:to>
                                    </p:set>
                                    <p:animEffect transition="in" filter="fade">
                                      <p:cBhvr>
                                        <p:cTn id="704" dur="1750"/>
                                        <p:tgtEl>
                                          <p:spTgt spid="679"/>
                                        </p:tgtEl>
                                      </p:cBhvr>
                                    </p:animEffect>
                                    <p:anim calcmode="lin" valueType="num">
                                      <p:cBhvr>
                                        <p:cTn id="705" dur="1750" fill="hold"/>
                                        <p:tgtEl>
                                          <p:spTgt spid="679"/>
                                        </p:tgtEl>
                                        <p:attrNameLst>
                                          <p:attrName>ppt_x</p:attrName>
                                        </p:attrNameLst>
                                      </p:cBhvr>
                                      <p:tavLst>
                                        <p:tav tm="0">
                                          <p:val>
                                            <p:strVal val="#ppt_x"/>
                                          </p:val>
                                        </p:tav>
                                        <p:tav tm="100000">
                                          <p:val>
                                            <p:strVal val="#ppt_x"/>
                                          </p:val>
                                        </p:tav>
                                      </p:tavLst>
                                    </p:anim>
                                    <p:anim calcmode="lin" valueType="num">
                                      <p:cBhvr>
                                        <p:cTn id="706" dur="1750" fill="hold"/>
                                        <p:tgtEl>
                                          <p:spTgt spid="679"/>
                                        </p:tgtEl>
                                        <p:attrNameLst>
                                          <p:attrName>ppt_y</p:attrName>
                                        </p:attrNameLst>
                                      </p:cBhvr>
                                      <p:tavLst>
                                        <p:tav tm="0">
                                          <p:val>
                                            <p:strVal val="#ppt_y+.1"/>
                                          </p:val>
                                        </p:tav>
                                        <p:tav tm="100000">
                                          <p:val>
                                            <p:strVal val="#ppt_y"/>
                                          </p:val>
                                        </p:tav>
                                      </p:tavLst>
                                    </p:anim>
                                  </p:childTnLst>
                                </p:cTn>
                              </p:par>
                              <p:par>
                                <p:cTn id="707" presetID="42" presetClass="entr" presetSubtype="0" fill="hold" grpId="0" nodeType="withEffect">
                                  <p:stCondLst>
                                    <p:cond delay="500"/>
                                  </p:stCondLst>
                                  <p:childTnLst>
                                    <p:set>
                                      <p:cBhvr>
                                        <p:cTn id="708" dur="1" fill="hold">
                                          <p:stCondLst>
                                            <p:cond delay="0"/>
                                          </p:stCondLst>
                                        </p:cTn>
                                        <p:tgtEl>
                                          <p:spTgt spid="680"/>
                                        </p:tgtEl>
                                        <p:attrNameLst>
                                          <p:attrName>style.visibility</p:attrName>
                                        </p:attrNameLst>
                                      </p:cBhvr>
                                      <p:to>
                                        <p:strVal val="visible"/>
                                      </p:to>
                                    </p:set>
                                    <p:animEffect transition="in" filter="fade">
                                      <p:cBhvr>
                                        <p:cTn id="709" dur="1750"/>
                                        <p:tgtEl>
                                          <p:spTgt spid="680"/>
                                        </p:tgtEl>
                                      </p:cBhvr>
                                    </p:animEffect>
                                    <p:anim calcmode="lin" valueType="num">
                                      <p:cBhvr>
                                        <p:cTn id="710" dur="1750" fill="hold"/>
                                        <p:tgtEl>
                                          <p:spTgt spid="680"/>
                                        </p:tgtEl>
                                        <p:attrNameLst>
                                          <p:attrName>ppt_x</p:attrName>
                                        </p:attrNameLst>
                                      </p:cBhvr>
                                      <p:tavLst>
                                        <p:tav tm="0">
                                          <p:val>
                                            <p:strVal val="#ppt_x"/>
                                          </p:val>
                                        </p:tav>
                                        <p:tav tm="100000">
                                          <p:val>
                                            <p:strVal val="#ppt_x"/>
                                          </p:val>
                                        </p:tav>
                                      </p:tavLst>
                                    </p:anim>
                                    <p:anim calcmode="lin" valueType="num">
                                      <p:cBhvr>
                                        <p:cTn id="711" dur="1750" fill="hold"/>
                                        <p:tgtEl>
                                          <p:spTgt spid="680"/>
                                        </p:tgtEl>
                                        <p:attrNameLst>
                                          <p:attrName>ppt_y</p:attrName>
                                        </p:attrNameLst>
                                      </p:cBhvr>
                                      <p:tavLst>
                                        <p:tav tm="0">
                                          <p:val>
                                            <p:strVal val="#ppt_y+.1"/>
                                          </p:val>
                                        </p:tav>
                                        <p:tav tm="100000">
                                          <p:val>
                                            <p:strVal val="#ppt_y"/>
                                          </p:val>
                                        </p:tav>
                                      </p:tavLst>
                                    </p:anim>
                                  </p:childTnLst>
                                </p:cTn>
                              </p:par>
                              <p:par>
                                <p:cTn id="712" presetID="42" presetClass="entr" presetSubtype="0" fill="hold" grpId="0" nodeType="withEffect">
                                  <p:stCondLst>
                                    <p:cond delay="500"/>
                                  </p:stCondLst>
                                  <p:childTnLst>
                                    <p:set>
                                      <p:cBhvr>
                                        <p:cTn id="713" dur="1" fill="hold">
                                          <p:stCondLst>
                                            <p:cond delay="0"/>
                                          </p:stCondLst>
                                        </p:cTn>
                                        <p:tgtEl>
                                          <p:spTgt spid="681"/>
                                        </p:tgtEl>
                                        <p:attrNameLst>
                                          <p:attrName>style.visibility</p:attrName>
                                        </p:attrNameLst>
                                      </p:cBhvr>
                                      <p:to>
                                        <p:strVal val="visible"/>
                                      </p:to>
                                    </p:set>
                                    <p:animEffect transition="in" filter="fade">
                                      <p:cBhvr>
                                        <p:cTn id="714" dur="1750"/>
                                        <p:tgtEl>
                                          <p:spTgt spid="681"/>
                                        </p:tgtEl>
                                      </p:cBhvr>
                                    </p:animEffect>
                                    <p:anim calcmode="lin" valueType="num">
                                      <p:cBhvr>
                                        <p:cTn id="715" dur="1750" fill="hold"/>
                                        <p:tgtEl>
                                          <p:spTgt spid="681"/>
                                        </p:tgtEl>
                                        <p:attrNameLst>
                                          <p:attrName>ppt_x</p:attrName>
                                        </p:attrNameLst>
                                      </p:cBhvr>
                                      <p:tavLst>
                                        <p:tav tm="0">
                                          <p:val>
                                            <p:strVal val="#ppt_x"/>
                                          </p:val>
                                        </p:tav>
                                        <p:tav tm="100000">
                                          <p:val>
                                            <p:strVal val="#ppt_x"/>
                                          </p:val>
                                        </p:tav>
                                      </p:tavLst>
                                    </p:anim>
                                    <p:anim calcmode="lin" valueType="num">
                                      <p:cBhvr>
                                        <p:cTn id="716" dur="1750" fill="hold"/>
                                        <p:tgtEl>
                                          <p:spTgt spid="681"/>
                                        </p:tgtEl>
                                        <p:attrNameLst>
                                          <p:attrName>ppt_y</p:attrName>
                                        </p:attrNameLst>
                                      </p:cBhvr>
                                      <p:tavLst>
                                        <p:tav tm="0">
                                          <p:val>
                                            <p:strVal val="#ppt_y+.1"/>
                                          </p:val>
                                        </p:tav>
                                        <p:tav tm="100000">
                                          <p:val>
                                            <p:strVal val="#ppt_y"/>
                                          </p:val>
                                        </p:tav>
                                      </p:tavLst>
                                    </p:anim>
                                  </p:childTnLst>
                                </p:cTn>
                              </p:par>
                              <p:par>
                                <p:cTn id="717" presetID="42" presetClass="entr" presetSubtype="0" fill="hold" grpId="0" nodeType="withEffect">
                                  <p:stCondLst>
                                    <p:cond delay="500"/>
                                  </p:stCondLst>
                                  <p:childTnLst>
                                    <p:set>
                                      <p:cBhvr>
                                        <p:cTn id="718" dur="1" fill="hold">
                                          <p:stCondLst>
                                            <p:cond delay="0"/>
                                          </p:stCondLst>
                                        </p:cTn>
                                        <p:tgtEl>
                                          <p:spTgt spid="682"/>
                                        </p:tgtEl>
                                        <p:attrNameLst>
                                          <p:attrName>style.visibility</p:attrName>
                                        </p:attrNameLst>
                                      </p:cBhvr>
                                      <p:to>
                                        <p:strVal val="visible"/>
                                      </p:to>
                                    </p:set>
                                    <p:animEffect transition="in" filter="fade">
                                      <p:cBhvr>
                                        <p:cTn id="719" dur="1750"/>
                                        <p:tgtEl>
                                          <p:spTgt spid="682"/>
                                        </p:tgtEl>
                                      </p:cBhvr>
                                    </p:animEffect>
                                    <p:anim calcmode="lin" valueType="num">
                                      <p:cBhvr>
                                        <p:cTn id="720" dur="1750" fill="hold"/>
                                        <p:tgtEl>
                                          <p:spTgt spid="682"/>
                                        </p:tgtEl>
                                        <p:attrNameLst>
                                          <p:attrName>ppt_x</p:attrName>
                                        </p:attrNameLst>
                                      </p:cBhvr>
                                      <p:tavLst>
                                        <p:tav tm="0">
                                          <p:val>
                                            <p:strVal val="#ppt_x"/>
                                          </p:val>
                                        </p:tav>
                                        <p:tav tm="100000">
                                          <p:val>
                                            <p:strVal val="#ppt_x"/>
                                          </p:val>
                                        </p:tav>
                                      </p:tavLst>
                                    </p:anim>
                                    <p:anim calcmode="lin" valueType="num">
                                      <p:cBhvr>
                                        <p:cTn id="721" dur="1750" fill="hold"/>
                                        <p:tgtEl>
                                          <p:spTgt spid="682"/>
                                        </p:tgtEl>
                                        <p:attrNameLst>
                                          <p:attrName>ppt_y</p:attrName>
                                        </p:attrNameLst>
                                      </p:cBhvr>
                                      <p:tavLst>
                                        <p:tav tm="0">
                                          <p:val>
                                            <p:strVal val="#ppt_y+.1"/>
                                          </p:val>
                                        </p:tav>
                                        <p:tav tm="100000">
                                          <p:val>
                                            <p:strVal val="#ppt_y"/>
                                          </p:val>
                                        </p:tav>
                                      </p:tavLst>
                                    </p:anim>
                                  </p:childTnLst>
                                </p:cTn>
                              </p:par>
                              <p:par>
                                <p:cTn id="722" presetID="42" presetClass="entr" presetSubtype="0" fill="hold" grpId="0" nodeType="withEffect">
                                  <p:stCondLst>
                                    <p:cond delay="0"/>
                                  </p:stCondLst>
                                  <p:childTnLst>
                                    <p:set>
                                      <p:cBhvr>
                                        <p:cTn id="723" dur="1" fill="hold">
                                          <p:stCondLst>
                                            <p:cond delay="0"/>
                                          </p:stCondLst>
                                        </p:cTn>
                                        <p:tgtEl>
                                          <p:spTgt spid="683"/>
                                        </p:tgtEl>
                                        <p:attrNameLst>
                                          <p:attrName>style.visibility</p:attrName>
                                        </p:attrNameLst>
                                      </p:cBhvr>
                                      <p:to>
                                        <p:strVal val="visible"/>
                                      </p:to>
                                    </p:set>
                                    <p:animEffect transition="in" filter="fade">
                                      <p:cBhvr>
                                        <p:cTn id="724" dur="1000"/>
                                        <p:tgtEl>
                                          <p:spTgt spid="683"/>
                                        </p:tgtEl>
                                      </p:cBhvr>
                                    </p:animEffect>
                                    <p:anim calcmode="lin" valueType="num">
                                      <p:cBhvr>
                                        <p:cTn id="725" dur="1000" fill="hold"/>
                                        <p:tgtEl>
                                          <p:spTgt spid="683"/>
                                        </p:tgtEl>
                                        <p:attrNameLst>
                                          <p:attrName>ppt_x</p:attrName>
                                        </p:attrNameLst>
                                      </p:cBhvr>
                                      <p:tavLst>
                                        <p:tav tm="0">
                                          <p:val>
                                            <p:strVal val="#ppt_x"/>
                                          </p:val>
                                        </p:tav>
                                        <p:tav tm="100000">
                                          <p:val>
                                            <p:strVal val="#ppt_x"/>
                                          </p:val>
                                        </p:tav>
                                      </p:tavLst>
                                    </p:anim>
                                    <p:anim calcmode="lin" valueType="num">
                                      <p:cBhvr>
                                        <p:cTn id="726" dur="1000" fill="hold"/>
                                        <p:tgtEl>
                                          <p:spTgt spid="683"/>
                                        </p:tgtEl>
                                        <p:attrNameLst>
                                          <p:attrName>ppt_y</p:attrName>
                                        </p:attrNameLst>
                                      </p:cBhvr>
                                      <p:tavLst>
                                        <p:tav tm="0">
                                          <p:val>
                                            <p:strVal val="#ppt_y+.1"/>
                                          </p:val>
                                        </p:tav>
                                        <p:tav tm="100000">
                                          <p:val>
                                            <p:strVal val="#ppt_y"/>
                                          </p:val>
                                        </p:tav>
                                      </p:tavLst>
                                    </p:anim>
                                  </p:childTnLst>
                                </p:cTn>
                              </p:par>
                              <p:par>
                                <p:cTn id="727" presetID="42" presetClass="entr" presetSubtype="0" fill="hold" grpId="0" nodeType="withEffect">
                                  <p:stCondLst>
                                    <p:cond delay="0"/>
                                  </p:stCondLst>
                                  <p:childTnLst>
                                    <p:set>
                                      <p:cBhvr>
                                        <p:cTn id="728" dur="1" fill="hold">
                                          <p:stCondLst>
                                            <p:cond delay="0"/>
                                          </p:stCondLst>
                                        </p:cTn>
                                        <p:tgtEl>
                                          <p:spTgt spid="684"/>
                                        </p:tgtEl>
                                        <p:attrNameLst>
                                          <p:attrName>style.visibility</p:attrName>
                                        </p:attrNameLst>
                                      </p:cBhvr>
                                      <p:to>
                                        <p:strVal val="visible"/>
                                      </p:to>
                                    </p:set>
                                    <p:animEffect transition="in" filter="fade">
                                      <p:cBhvr>
                                        <p:cTn id="729" dur="1000"/>
                                        <p:tgtEl>
                                          <p:spTgt spid="684"/>
                                        </p:tgtEl>
                                      </p:cBhvr>
                                    </p:animEffect>
                                    <p:anim calcmode="lin" valueType="num">
                                      <p:cBhvr>
                                        <p:cTn id="730" dur="1000" fill="hold"/>
                                        <p:tgtEl>
                                          <p:spTgt spid="684"/>
                                        </p:tgtEl>
                                        <p:attrNameLst>
                                          <p:attrName>ppt_x</p:attrName>
                                        </p:attrNameLst>
                                      </p:cBhvr>
                                      <p:tavLst>
                                        <p:tav tm="0">
                                          <p:val>
                                            <p:strVal val="#ppt_x"/>
                                          </p:val>
                                        </p:tav>
                                        <p:tav tm="100000">
                                          <p:val>
                                            <p:strVal val="#ppt_x"/>
                                          </p:val>
                                        </p:tav>
                                      </p:tavLst>
                                    </p:anim>
                                    <p:anim calcmode="lin" valueType="num">
                                      <p:cBhvr>
                                        <p:cTn id="731" dur="1000" fill="hold"/>
                                        <p:tgtEl>
                                          <p:spTgt spid="684"/>
                                        </p:tgtEl>
                                        <p:attrNameLst>
                                          <p:attrName>ppt_y</p:attrName>
                                        </p:attrNameLst>
                                      </p:cBhvr>
                                      <p:tavLst>
                                        <p:tav tm="0">
                                          <p:val>
                                            <p:strVal val="#ppt_y+.1"/>
                                          </p:val>
                                        </p:tav>
                                        <p:tav tm="100000">
                                          <p:val>
                                            <p:strVal val="#ppt_y"/>
                                          </p:val>
                                        </p:tav>
                                      </p:tavLst>
                                    </p:anim>
                                  </p:childTnLst>
                                </p:cTn>
                              </p:par>
                              <p:par>
                                <p:cTn id="732" presetID="42" presetClass="entr" presetSubtype="0" fill="hold" grpId="0" nodeType="withEffect">
                                  <p:stCondLst>
                                    <p:cond delay="500"/>
                                  </p:stCondLst>
                                  <p:childTnLst>
                                    <p:set>
                                      <p:cBhvr>
                                        <p:cTn id="733" dur="1" fill="hold">
                                          <p:stCondLst>
                                            <p:cond delay="0"/>
                                          </p:stCondLst>
                                        </p:cTn>
                                        <p:tgtEl>
                                          <p:spTgt spid="686"/>
                                        </p:tgtEl>
                                        <p:attrNameLst>
                                          <p:attrName>style.visibility</p:attrName>
                                        </p:attrNameLst>
                                      </p:cBhvr>
                                      <p:to>
                                        <p:strVal val="visible"/>
                                      </p:to>
                                    </p:set>
                                    <p:animEffect transition="in" filter="fade">
                                      <p:cBhvr>
                                        <p:cTn id="734" dur="500"/>
                                        <p:tgtEl>
                                          <p:spTgt spid="686"/>
                                        </p:tgtEl>
                                      </p:cBhvr>
                                    </p:animEffect>
                                    <p:anim calcmode="lin" valueType="num">
                                      <p:cBhvr>
                                        <p:cTn id="735" dur="500" fill="hold"/>
                                        <p:tgtEl>
                                          <p:spTgt spid="686"/>
                                        </p:tgtEl>
                                        <p:attrNameLst>
                                          <p:attrName>ppt_x</p:attrName>
                                        </p:attrNameLst>
                                      </p:cBhvr>
                                      <p:tavLst>
                                        <p:tav tm="0">
                                          <p:val>
                                            <p:strVal val="#ppt_x"/>
                                          </p:val>
                                        </p:tav>
                                        <p:tav tm="100000">
                                          <p:val>
                                            <p:strVal val="#ppt_x"/>
                                          </p:val>
                                        </p:tav>
                                      </p:tavLst>
                                    </p:anim>
                                    <p:anim calcmode="lin" valueType="num">
                                      <p:cBhvr>
                                        <p:cTn id="736" dur="500" fill="hold"/>
                                        <p:tgtEl>
                                          <p:spTgt spid="686"/>
                                        </p:tgtEl>
                                        <p:attrNameLst>
                                          <p:attrName>ppt_y</p:attrName>
                                        </p:attrNameLst>
                                      </p:cBhvr>
                                      <p:tavLst>
                                        <p:tav tm="0">
                                          <p:val>
                                            <p:strVal val="#ppt_y+.1"/>
                                          </p:val>
                                        </p:tav>
                                        <p:tav tm="100000">
                                          <p:val>
                                            <p:strVal val="#ppt_y"/>
                                          </p:val>
                                        </p:tav>
                                      </p:tavLst>
                                    </p:anim>
                                  </p:childTnLst>
                                </p:cTn>
                              </p:par>
                              <p:par>
                                <p:cTn id="737" presetID="42" presetClass="entr" presetSubtype="0" fill="hold" grpId="0" nodeType="withEffect">
                                  <p:stCondLst>
                                    <p:cond delay="500"/>
                                  </p:stCondLst>
                                  <p:childTnLst>
                                    <p:set>
                                      <p:cBhvr>
                                        <p:cTn id="738" dur="1" fill="hold">
                                          <p:stCondLst>
                                            <p:cond delay="0"/>
                                          </p:stCondLst>
                                        </p:cTn>
                                        <p:tgtEl>
                                          <p:spTgt spid="687"/>
                                        </p:tgtEl>
                                        <p:attrNameLst>
                                          <p:attrName>style.visibility</p:attrName>
                                        </p:attrNameLst>
                                      </p:cBhvr>
                                      <p:to>
                                        <p:strVal val="visible"/>
                                      </p:to>
                                    </p:set>
                                    <p:animEffect transition="in" filter="fade">
                                      <p:cBhvr>
                                        <p:cTn id="739" dur="500"/>
                                        <p:tgtEl>
                                          <p:spTgt spid="687"/>
                                        </p:tgtEl>
                                      </p:cBhvr>
                                    </p:animEffect>
                                    <p:anim calcmode="lin" valueType="num">
                                      <p:cBhvr>
                                        <p:cTn id="740" dur="500" fill="hold"/>
                                        <p:tgtEl>
                                          <p:spTgt spid="687"/>
                                        </p:tgtEl>
                                        <p:attrNameLst>
                                          <p:attrName>ppt_x</p:attrName>
                                        </p:attrNameLst>
                                      </p:cBhvr>
                                      <p:tavLst>
                                        <p:tav tm="0">
                                          <p:val>
                                            <p:strVal val="#ppt_x"/>
                                          </p:val>
                                        </p:tav>
                                        <p:tav tm="100000">
                                          <p:val>
                                            <p:strVal val="#ppt_x"/>
                                          </p:val>
                                        </p:tav>
                                      </p:tavLst>
                                    </p:anim>
                                    <p:anim calcmode="lin" valueType="num">
                                      <p:cBhvr>
                                        <p:cTn id="741" dur="500" fill="hold"/>
                                        <p:tgtEl>
                                          <p:spTgt spid="687"/>
                                        </p:tgtEl>
                                        <p:attrNameLst>
                                          <p:attrName>ppt_y</p:attrName>
                                        </p:attrNameLst>
                                      </p:cBhvr>
                                      <p:tavLst>
                                        <p:tav tm="0">
                                          <p:val>
                                            <p:strVal val="#ppt_y+.1"/>
                                          </p:val>
                                        </p:tav>
                                        <p:tav tm="100000">
                                          <p:val>
                                            <p:strVal val="#ppt_y"/>
                                          </p:val>
                                        </p:tav>
                                      </p:tavLst>
                                    </p:anim>
                                  </p:childTnLst>
                                </p:cTn>
                              </p:par>
                              <p:par>
                                <p:cTn id="742" presetID="42" presetClass="entr" presetSubtype="0" fill="hold" grpId="0" nodeType="withEffect">
                                  <p:stCondLst>
                                    <p:cond delay="500"/>
                                  </p:stCondLst>
                                  <p:childTnLst>
                                    <p:set>
                                      <p:cBhvr>
                                        <p:cTn id="743" dur="1" fill="hold">
                                          <p:stCondLst>
                                            <p:cond delay="0"/>
                                          </p:stCondLst>
                                        </p:cTn>
                                        <p:tgtEl>
                                          <p:spTgt spid="688"/>
                                        </p:tgtEl>
                                        <p:attrNameLst>
                                          <p:attrName>style.visibility</p:attrName>
                                        </p:attrNameLst>
                                      </p:cBhvr>
                                      <p:to>
                                        <p:strVal val="visible"/>
                                      </p:to>
                                    </p:set>
                                    <p:animEffect transition="in" filter="fade">
                                      <p:cBhvr>
                                        <p:cTn id="744" dur="500"/>
                                        <p:tgtEl>
                                          <p:spTgt spid="688"/>
                                        </p:tgtEl>
                                      </p:cBhvr>
                                    </p:animEffect>
                                    <p:anim calcmode="lin" valueType="num">
                                      <p:cBhvr>
                                        <p:cTn id="745" dur="500" fill="hold"/>
                                        <p:tgtEl>
                                          <p:spTgt spid="688"/>
                                        </p:tgtEl>
                                        <p:attrNameLst>
                                          <p:attrName>ppt_x</p:attrName>
                                        </p:attrNameLst>
                                      </p:cBhvr>
                                      <p:tavLst>
                                        <p:tav tm="0">
                                          <p:val>
                                            <p:strVal val="#ppt_x"/>
                                          </p:val>
                                        </p:tav>
                                        <p:tav tm="100000">
                                          <p:val>
                                            <p:strVal val="#ppt_x"/>
                                          </p:val>
                                        </p:tav>
                                      </p:tavLst>
                                    </p:anim>
                                    <p:anim calcmode="lin" valueType="num">
                                      <p:cBhvr>
                                        <p:cTn id="746" dur="500" fill="hold"/>
                                        <p:tgtEl>
                                          <p:spTgt spid="688"/>
                                        </p:tgtEl>
                                        <p:attrNameLst>
                                          <p:attrName>ppt_y</p:attrName>
                                        </p:attrNameLst>
                                      </p:cBhvr>
                                      <p:tavLst>
                                        <p:tav tm="0">
                                          <p:val>
                                            <p:strVal val="#ppt_y+.1"/>
                                          </p:val>
                                        </p:tav>
                                        <p:tav tm="100000">
                                          <p:val>
                                            <p:strVal val="#ppt_y"/>
                                          </p:val>
                                        </p:tav>
                                      </p:tavLst>
                                    </p:anim>
                                  </p:childTnLst>
                                </p:cTn>
                              </p:par>
                              <p:par>
                                <p:cTn id="747" presetID="42" presetClass="entr" presetSubtype="0" fill="hold" grpId="0" nodeType="withEffect">
                                  <p:stCondLst>
                                    <p:cond delay="500"/>
                                  </p:stCondLst>
                                  <p:childTnLst>
                                    <p:set>
                                      <p:cBhvr>
                                        <p:cTn id="748" dur="1" fill="hold">
                                          <p:stCondLst>
                                            <p:cond delay="0"/>
                                          </p:stCondLst>
                                        </p:cTn>
                                        <p:tgtEl>
                                          <p:spTgt spid="689"/>
                                        </p:tgtEl>
                                        <p:attrNameLst>
                                          <p:attrName>style.visibility</p:attrName>
                                        </p:attrNameLst>
                                      </p:cBhvr>
                                      <p:to>
                                        <p:strVal val="visible"/>
                                      </p:to>
                                    </p:set>
                                    <p:animEffect transition="in" filter="fade">
                                      <p:cBhvr>
                                        <p:cTn id="749" dur="500"/>
                                        <p:tgtEl>
                                          <p:spTgt spid="689"/>
                                        </p:tgtEl>
                                      </p:cBhvr>
                                    </p:animEffect>
                                    <p:anim calcmode="lin" valueType="num">
                                      <p:cBhvr>
                                        <p:cTn id="750" dur="500" fill="hold"/>
                                        <p:tgtEl>
                                          <p:spTgt spid="689"/>
                                        </p:tgtEl>
                                        <p:attrNameLst>
                                          <p:attrName>ppt_x</p:attrName>
                                        </p:attrNameLst>
                                      </p:cBhvr>
                                      <p:tavLst>
                                        <p:tav tm="0">
                                          <p:val>
                                            <p:strVal val="#ppt_x"/>
                                          </p:val>
                                        </p:tav>
                                        <p:tav tm="100000">
                                          <p:val>
                                            <p:strVal val="#ppt_x"/>
                                          </p:val>
                                        </p:tav>
                                      </p:tavLst>
                                    </p:anim>
                                    <p:anim calcmode="lin" valueType="num">
                                      <p:cBhvr>
                                        <p:cTn id="751" dur="500" fill="hold"/>
                                        <p:tgtEl>
                                          <p:spTgt spid="689"/>
                                        </p:tgtEl>
                                        <p:attrNameLst>
                                          <p:attrName>ppt_y</p:attrName>
                                        </p:attrNameLst>
                                      </p:cBhvr>
                                      <p:tavLst>
                                        <p:tav tm="0">
                                          <p:val>
                                            <p:strVal val="#ppt_y+.1"/>
                                          </p:val>
                                        </p:tav>
                                        <p:tav tm="100000">
                                          <p:val>
                                            <p:strVal val="#ppt_y"/>
                                          </p:val>
                                        </p:tav>
                                      </p:tavLst>
                                    </p:anim>
                                  </p:childTnLst>
                                </p:cTn>
                              </p:par>
                              <p:par>
                                <p:cTn id="752" presetID="42" presetClass="entr" presetSubtype="0" fill="hold" grpId="0" nodeType="withEffect">
                                  <p:stCondLst>
                                    <p:cond delay="500"/>
                                  </p:stCondLst>
                                  <p:childTnLst>
                                    <p:set>
                                      <p:cBhvr>
                                        <p:cTn id="753" dur="1" fill="hold">
                                          <p:stCondLst>
                                            <p:cond delay="0"/>
                                          </p:stCondLst>
                                        </p:cTn>
                                        <p:tgtEl>
                                          <p:spTgt spid="690"/>
                                        </p:tgtEl>
                                        <p:attrNameLst>
                                          <p:attrName>style.visibility</p:attrName>
                                        </p:attrNameLst>
                                      </p:cBhvr>
                                      <p:to>
                                        <p:strVal val="visible"/>
                                      </p:to>
                                    </p:set>
                                    <p:animEffect transition="in" filter="fade">
                                      <p:cBhvr>
                                        <p:cTn id="754" dur="500"/>
                                        <p:tgtEl>
                                          <p:spTgt spid="690"/>
                                        </p:tgtEl>
                                      </p:cBhvr>
                                    </p:animEffect>
                                    <p:anim calcmode="lin" valueType="num">
                                      <p:cBhvr>
                                        <p:cTn id="755" dur="500" fill="hold"/>
                                        <p:tgtEl>
                                          <p:spTgt spid="690"/>
                                        </p:tgtEl>
                                        <p:attrNameLst>
                                          <p:attrName>ppt_x</p:attrName>
                                        </p:attrNameLst>
                                      </p:cBhvr>
                                      <p:tavLst>
                                        <p:tav tm="0">
                                          <p:val>
                                            <p:strVal val="#ppt_x"/>
                                          </p:val>
                                        </p:tav>
                                        <p:tav tm="100000">
                                          <p:val>
                                            <p:strVal val="#ppt_x"/>
                                          </p:val>
                                        </p:tav>
                                      </p:tavLst>
                                    </p:anim>
                                    <p:anim calcmode="lin" valueType="num">
                                      <p:cBhvr>
                                        <p:cTn id="756" dur="500" fill="hold"/>
                                        <p:tgtEl>
                                          <p:spTgt spid="690"/>
                                        </p:tgtEl>
                                        <p:attrNameLst>
                                          <p:attrName>ppt_y</p:attrName>
                                        </p:attrNameLst>
                                      </p:cBhvr>
                                      <p:tavLst>
                                        <p:tav tm="0">
                                          <p:val>
                                            <p:strVal val="#ppt_y+.1"/>
                                          </p:val>
                                        </p:tav>
                                        <p:tav tm="100000">
                                          <p:val>
                                            <p:strVal val="#ppt_y"/>
                                          </p:val>
                                        </p:tav>
                                      </p:tavLst>
                                    </p:anim>
                                  </p:childTnLst>
                                </p:cTn>
                              </p:par>
                              <p:par>
                                <p:cTn id="757" presetID="42" presetClass="entr" presetSubtype="0" fill="hold" grpId="0" nodeType="withEffect">
                                  <p:stCondLst>
                                    <p:cond delay="500"/>
                                  </p:stCondLst>
                                  <p:childTnLst>
                                    <p:set>
                                      <p:cBhvr>
                                        <p:cTn id="758" dur="1" fill="hold">
                                          <p:stCondLst>
                                            <p:cond delay="0"/>
                                          </p:stCondLst>
                                        </p:cTn>
                                        <p:tgtEl>
                                          <p:spTgt spid="691"/>
                                        </p:tgtEl>
                                        <p:attrNameLst>
                                          <p:attrName>style.visibility</p:attrName>
                                        </p:attrNameLst>
                                      </p:cBhvr>
                                      <p:to>
                                        <p:strVal val="visible"/>
                                      </p:to>
                                    </p:set>
                                    <p:animEffect transition="in" filter="fade">
                                      <p:cBhvr>
                                        <p:cTn id="759" dur="500"/>
                                        <p:tgtEl>
                                          <p:spTgt spid="691"/>
                                        </p:tgtEl>
                                      </p:cBhvr>
                                    </p:animEffect>
                                    <p:anim calcmode="lin" valueType="num">
                                      <p:cBhvr>
                                        <p:cTn id="760" dur="500" fill="hold"/>
                                        <p:tgtEl>
                                          <p:spTgt spid="691"/>
                                        </p:tgtEl>
                                        <p:attrNameLst>
                                          <p:attrName>ppt_x</p:attrName>
                                        </p:attrNameLst>
                                      </p:cBhvr>
                                      <p:tavLst>
                                        <p:tav tm="0">
                                          <p:val>
                                            <p:strVal val="#ppt_x"/>
                                          </p:val>
                                        </p:tav>
                                        <p:tav tm="100000">
                                          <p:val>
                                            <p:strVal val="#ppt_x"/>
                                          </p:val>
                                        </p:tav>
                                      </p:tavLst>
                                    </p:anim>
                                    <p:anim calcmode="lin" valueType="num">
                                      <p:cBhvr>
                                        <p:cTn id="761" dur="500" fill="hold"/>
                                        <p:tgtEl>
                                          <p:spTgt spid="691"/>
                                        </p:tgtEl>
                                        <p:attrNameLst>
                                          <p:attrName>ppt_y</p:attrName>
                                        </p:attrNameLst>
                                      </p:cBhvr>
                                      <p:tavLst>
                                        <p:tav tm="0">
                                          <p:val>
                                            <p:strVal val="#ppt_y+.1"/>
                                          </p:val>
                                        </p:tav>
                                        <p:tav tm="100000">
                                          <p:val>
                                            <p:strVal val="#ppt_y"/>
                                          </p:val>
                                        </p:tav>
                                      </p:tavLst>
                                    </p:anim>
                                  </p:childTnLst>
                                </p:cTn>
                              </p:par>
                              <p:par>
                                <p:cTn id="762" presetID="42" presetClass="entr" presetSubtype="0" fill="hold" grpId="0" nodeType="withEffect">
                                  <p:stCondLst>
                                    <p:cond delay="500"/>
                                  </p:stCondLst>
                                  <p:childTnLst>
                                    <p:set>
                                      <p:cBhvr>
                                        <p:cTn id="763" dur="1" fill="hold">
                                          <p:stCondLst>
                                            <p:cond delay="0"/>
                                          </p:stCondLst>
                                        </p:cTn>
                                        <p:tgtEl>
                                          <p:spTgt spid="692"/>
                                        </p:tgtEl>
                                        <p:attrNameLst>
                                          <p:attrName>style.visibility</p:attrName>
                                        </p:attrNameLst>
                                      </p:cBhvr>
                                      <p:to>
                                        <p:strVal val="visible"/>
                                      </p:to>
                                    </p:set>
                                    <p:animEffect transition="in" filter="fade">
                                      <p:cBhvr>
                                        <p:cTn id="764" dur="500"/>
                                        <p:tgtEl>
                                          <p:spTgt spid="692"/>
                                        </p:tgtEl>
                                      </p:cBhvr>
                                    </p:animEffect>
                                    <p:anim calcmode="lin" valueType="num">
                                      <p:cBhvr>
                                        <p:cTn id="765" dur="500" fill="hold"/>
                                        <p:tgtEl>
                                          <p:spTgt spid="692"/>
                                        </p:tgtEl>
                                        <p:attrNameLst>
                                          <p:attrName>ppt_x</p:attrName>
                                        </p:attrNameLst>
                                      </p:cBhvr>
                                      <p:tavLst>
                                        <p:tav tm="0">
                                          <p:val>
                                            <p:strVal val="#ppt_x"/>
                                          </p:val>
                                        </p:tav>
                                        <p:tav tm="100000">
                                          <p:val>
                                            <p:strVal val="#ppt_x"/>
                                          </p:val>
                                        </p:tav>
                                      </p:tavLst>
                                    </p:anim>
                                    <p:anim calcmode="lin" valueType="num">
                                      <p:cBhvr>
                                        <p:cTn id="766" dur="500" fill="hold"/>
                                        <p:tgtEl>
                                          <p:spTgt spid="692"/>
                                        </p:tgtEl>
                                        <p:attrNameLst>
                                          <p:attrName>ppt_y</p:attrName>
                                        </p:attrNameLst>
                                      </p:cBhvr>
                                      <p:tavLst>
                                        <p:tav tm="0">
                                          <p:val>
                                            <p:strVal val="#ppt_y+.1"/>
                                          </p:val>
                                        </p:tav>
                                        <p:tav tm="100000">
                                          <p:val>
                                            <p:strVal val="#ppt_y"/>
                                          </p:val>
                                        </p:tav>
                                      </p:tavLst>
                                    </p:anim>
                                  </p:childTnLst>
                                </p:cTn>
                              </p:par>
                              <p:par>
                                <p:cTn id="767" presetID="42" presetClass="entr" presetSubtype="0" fill="hold" grpId="0" nodeType="withEffect">
                                  <p:stCondLst>
                                    <p:cond delay="500"/>
                                  </p:stCondLst>
                                  <p:childTnLst>
                                    <p:set>
                                      <p:cBhvr>
                                        <p:cTn id="768" dur="1" fill="hold">
                                          <p:stCondLst>
                                            <p:cond delay="0"/>
                                          </p:stCondLst>
                                        </p:cTn>
                                        <p:tgtEl>
                                          <p:spTgt spid="693"/>
                                        </p:tgtEl>
                                        <p:attrNameLst>
                                          <p:attrName>style.visibility</p:attrName>
                                        </p:attrNameLst>
                                      </p:cBhvr>
                                      <p:to>
                                        <p:strVal val="visible"/>
                                      </p:to>
                                    </p:set>
                                    <p:animEffect transition="in" filter="fade">
                                      <p:cBhvr>
                                        <p:cTn id="769" dur="500"/>
                                        <p:tgtEl>
                                          <p:spTgt spid="693"/>
                                        </p:tgtEl>
                                      </p:cBhvr>
                                    </p:animEffect>
                                    <p:anim calcmode="lin" valueType="num">
                                      <p:cBhvr>
                                        <p:cTn id="770" dur="500" fill="hold"/>
                                        <p:tgtEl>
                                          <p:spTgt spid="693"/>
                                        </p:tgtEl>
                                        <p:attrNameLst>
                                          <p:attrName>ppt_x</p:attrName>
                                        </p:attrNameLst>
                                      </p:cBhvr>
                                      <p:tavLst>
                                        <p:tav tm="0">
                                          <p:val>
                                            <p:strVal val="#ppt_x"/>
                                          </p:val>
                                        </p:tav>
                                        <p:tav tm="100000">
                                          <p:val>
                                            <p:strVal val="#ppt_x"/>
                                          </p:val>
                                        </p:tav>
                                      </p:tavLst>
                                    </p:anim>
                                    <p:anim calcmode="lin" valueType="num">
                                      <p:cBhvr>
                                        <p:cTn id="771" dur="500" fill="hold"/>
                                        <p:tgtEl>
                                          <p:spTgt spid="693"/>
                                        </p:tgtEl>
                                        <p:attrNameLst>
                                          <p:attrName>ppt_y</p:attrName>
                                        </p:attrNameLst>
                                      </p:cBhvr>
                                      <p:tavLst>
                                        <p:tav tm="0">
                                          <p:val>
                                            <p:strVal val="#ppt_y+.1"/>
                                          </p:val>
                                        </p:tav>
                                        <p:tav tm="100000">
                                          <p:val>
                                            <p:strVal val="#ppt_y"/>
                                          </p:val>
                                        </p:tav>
                                      </p:tavLst>
                                    </p:anim>
                                  </p:childTnLst>
                                </p:cTn>
                              </p:par>
                              <p:par>
                                <p:cTn id="772" presetID="42" presetClass="entr" presetSubtype="0" fill="hold" grpId="0" nodeType="withEffect">
                                  <p:stCondLst>
                                    <p:cond delay="500"/>
                                  </p:stCondLst>
                                  <p:childTnLst>
                                    <p:set>
                                      <p:cBhvr>
                                        <p:cTn id="773" dur="1" fill="hold">
                                          <p:stCondLst>
                                            <p:cond delay="0"/>
                                          </p:stCondLst>
                                        </p:cTn>
                                        <p:tgtEl>
                                          <p:spTgt spid="694"/>
                                        </p:tgtEl>
                                        <p:attrNameLst>
                                          <p:attrName>style.visibility</p:attrName>
                                        </p:attrNameLst>
                                      </p:cBhvr>
                                      <p:to>
                                        <p:strVal val="visible"/>
                                      </p:to>
                                    </p:set>
                                    <p:animEffect transition="in" filter="fade">
                                      <p:cBhvr>
                                        <p:cTn id="774" dur="500"/>
                                        <p:tgtEl>
                                          <p:spTgt spid="694"/>
                                        </p:tgtEl>
                                      </p:cBhvr>
                                    </p:animEffect>
                                    <p:anim calcmode="lin" valueType="num">
                                      <p:cBhvr>
                                        <p:cTn id="775" dur="500" fill="hold"/>
                                        <p:tgtEl>
                                          <p:spTgt spid="694"/>
                                        </p:tgtEl>
                                        <p:attrNameLst>
                                          <p:attrName>ppt_x</p:attrName>
                                        </p:attrNameLst>
                                      </p:cBhvr>
                                      <p:tavLst>
                                        <p:tav tm="0">
                                          <p:val>
                                            <p:strVal val="#ppt_x"/>
                                          </p:val>
                                        </p:tav>
                                        <p:tav tm="100000">
                                          <p:val>
                                            <p:strVal val="#ppt_x"/>
                                          </p:val>
                                        </p:tav>
                                      </p:tavLst>
                                    </p:anim>
                                    <p:anim calcmode="lin" valueType="num">
                                      <p:cBhvr>
                                        <p:cTn id="776" dur="500" fill="hold"/>
                                        <p:tgtEl>
                                          <p:spTgt spid="694"/>
                                        </p:tgtEl>
                                        <p:attrNameLst>
                                          <p:attrName>ppt_y</p:attrName>
                                        </p:attrNameLst>
                                      </p:cBhvr>
                                      <p:tavLst>
                                        <p:tav tm="0">
                                          <p:val>
                                            <p:strVal val="#ppt_y+.1"/>
                                          </p:val>
                                        </p:tav>
                                        <p:tav tm="100000">
                                          <p:val>
                                            <p:strVal val="#ppt_y"/>
                                          </p:val>
                                        </p:tav>
                                      </p:tavLst>
                                    </p:anim>
                                  </p:childTnLst>
                                </p:cTn>
                              </p:par>
                              <p:par>
                                <p:cTn id="777" presetID="42" presetClass="entr" presetSubtype="0" fill="hold" grpId="0" nodeType="withEffect">
                                  <p:stCondLst>
                                    <p:cond delay="0"/>
                                  </p:stCondLst>
                                  <p:childTnLst>
                                    <p:set>
                                      <p:cBhvr>
                                        <p:cTn id="778" dur="1" fill="hold">
                                          <p:stCondLst>
                                            <p:cond delay="0"/>
                                          </p:stCondLst>
                                        </p:cTn>
                                        <p:tgtEl>
                                          <p:spTgt spid="695"/>
                                        </p:tgtEl>
                                        <p:attrNameLst>
                                          <p:attrName>style.visibility</p:attrName>
                                        </p:attrNameLst>
                                      </p:cBhvr>
                                      <p:to>
                                        <p:strVal val="visible"/>
                                      </p:to>
                                    </p:set>
                                    <p:animEffect transition="in" filter="fade">
                                      <p:cBhvr>
                                        <p:cTn id="779" dur="1000"/>
                                        <p:tgtEl>
                                          <p:spTgt spid="695"/>
                                        </p:tgtEl>
                                      </p:cBhvr>
                                    </p:animEffect>
                                    <p:anim calcmode="lin" valueType="num">
                                      <p:cBhvr>
                                        <p:cTn id="780" dur="1000" fill="hold"/>
                                        <p:tgtEl>
                                          <p:spTgt spid="695"/>
                                        </p:tgtEl>
                                        <p:attrNameLst>
                                          <p:attrName>ppt_x</p:attrName>
                                        </p:attrNameLst>
                                      </p:cBhvr>
                                      <p:tavLst>
                                        <p:tav tm="0">
                                          <p:val>
                                            <p:strVal val="#ppt_x"/>
                                          </p:val>
                                        </p:tav>
                                        <p:tav tm="100000">
                                          <p:val>
                                            <p:strVal val="#ppt_x"/>
                                          </p:val>
                                        </p:tav>
                                      </p:tavLst>
                                    </p:anim>
                                    <p:anim calcmode="lin" valueType="num">
                                      <p:cBhvr>
                                        <p:cTn id="781" dur="1000" fill="hold"/>
                                        <p:tgtEl>
                                          <p:spTgt spid="695"/>
                                        </p:tgtEl>
                                        <p:attrNameLst>
                                          <p:attrName>ppt_y</p:attrName>
                                        </p:attrNameLst>
                                      </p:cBhvr>
                                      <p:tavLst>
                                        <p:tav tm="0">
                                          <p:val>
                                            <p:strVal val="#ppt_y+.1"/>
                                          </p:val>
                                        </p:tav>
                                        <p:tav tm="100000">
                                          <p:val>
                                            <p:strVal val="#ppt_y"/>
                                          </p:val>
                                        </p:tav>
                                      </p:tavLst>
                                    </p:anim>
                                  </p:childTnLst>
                                </p:cTn>
                              </p:par>
                              <p:par>
                                <p:cTn id="782" presetID="42" presetClass="entr" presetSubtype="0" fill="hold" grpId="0" nodeType="withEffect">
                                  <p:stCondLst>
                                    <p:cond delay="0"/>
                                  </p:stCondLst>
                                  <p:childTnLst>
                                    <p:set>
                                      <p:cBhvr>
                                        <p:cTn id="783" dur="1" fill="hold">
                                          <p:stCondLst>
                                            <p:cond delay="0"/>
                                          </p:stCondLst>
                                        </p:cTn>
                                        <p:tgtEl>
                                          <p:spTgt spid="696"/>
                                        </p:tgtEl>
                                        <p:attrNameLst>
                                          <p:attrName>style.visibility</p:attrName>
                                        </p:attrNameLst>
                                      </p:cBhvr>
                                      <p:to>
                                        <p:strVal val="visible"/>
                                      </p:to>
                                    </p:set>
                                    <p:animEffect transition="in" filter="fade">
                                      <p:cBhvr>
                                        <p:cTn id="784" dur="1000"/>
                                        <p:tgtEl>
                                          <p:spTgt spid="696"/>
                                        </p:tgtEl>
                                      </p:cBhvr>
                                    </p:animEffect>
                                    <p:anim calcmode="lin" valueType="num">
                                      <p:cBhvr>
                                        <p:cTn id="785" dur="1000" fill="hold"/>
                                        <p:tgtEl>
                                          <p:spTgt spid="696"/>
                                        </p:tgtEl>
                                        <p:attrNameLst>
                                          <p:attrName>ppt_x</p:attrName>
                                        </p:attrNameLst>
                                      </p:cBhvr>
                                      <p:tavLst>
                                        <p:tav tm="0">
                                          <p:val>
                                            <p:strVal val="#ppt_x"/>
                                          </p:val>
                                        </p:tav>
                                        <p:tav tm="100000">
                                          <p:val>
                                            <p:strVal val="#ppt_x"/>
                                          </p:val>
                                        </p:tav>
                                      </p:tavLst>
                                    </p:anim>
                                    <p:anim calcmode="lin" valueType="num">
                                      <p:cBhvr>
                                        <p:cTn id="786" dur="1000" fill="hold"/>
                                        <p:tgtEl>
                                          <p:spTgt spid="696"/>
                                        </p:tgtEl>
                                        <p:attrNameLst>
                                          <p:attrName>ppt_y</p:attrName>
                                        </p:attrNameLst>
                                      </p:cBhvr>
                                      <p:tavLst>
                                        <p:tav tm="0">
                                          <p:val>
                                            <p:strVal val="#ppt_y+.1"/>
                                          </p:val>
                                        </p:tav>
                                        <p:tav tm="100000">
                                          <p:val>
                                            <p:strVal val="#ppt_y"/>
                                          </p:val>
                                        </p:tav>
                                      </p:tavLst>
                                    </p:anim>
                                  </p:childTnLst>
                                </p:cTn>
                              </p:par>
                              <p:par>
                                <p:cTn id="787" presetID="42" presetClass="entr" presetSubtype="0" fill="hold" grpId="0" nodeType="withEffect">
                                  <p:stCondLst>
                                    <p:cond delay="0"/>
                                  </p:stCondLst>
                                  <p:childTnLst>
                                    <p:set>
                                      <p:cBhvr>
                                        <p:cTn id="788" dur="1" fill="hold">
                                          <p:stCondLst>
                                            <p:cond delay="0"/>
                                          </p:stCondLst>
                                        </p:cTn>
                                        <p:tgtEl>
                                          <p:spTgt spid="697"/>
                                        </p:tgtEl>
                                        <p:attrNameLst>
                                          <p:attrName>style.visibility</p:attrName>
                                        </p:attrNameLst>
                                      </p:cBhvr>
                                      <p:to>
                                        <p:strVal val="visible"/>
                                      </p:to>
                                    </p:set>
                                    <p:animEffect transition="in" filter="fade">
                                      <p:cBhvr>
                                        <p:cTn id="789" dur="1000"/>
                                        <p:tgtEl>
                                          <p:spTgt spid="697"/>
                                        </p:tgtEl>
                                      </p:cBhvr>
                                    </p:animEffect>
                                    <p:anim calcmode="lin" valueType="num">
                                      <p:cBhvr>
                                        <p:cTn id="790" dur="1000" fill="hold"/>
                                        <p:tgtEl>
                                          <p:spTgt spid="697"/>
                                        </p:tgtEl>
                                        <p:attrNameLst>
                                          <p:attrName>ppt_x</p:attrName>
                                        </p:attrNameLst>
                                      </p:cBhvr>
                                      <p:tavLst>
                                        <p:tav tm="0">
                                          <p:val>
                                            <p:strVal val="#ppt_x"/>
                                          </p:val>
                                        </p:tav>
                                        <p:tav tm="100000">
                                          <p:val>
                                            <p:strVal val="#ppt_x"/>
                                          </p:val>
                                        </p:tav>
                                      </p:tavLst>
                                    </p:anim>
                                    <p:anim calcmode="lin" valueType="num">
                                      <p:cBhvr>
                                        <p:cTn id="791" dur="1000" fill="hold"/>
                                        <p:tgtEl>
                                          <p:spTgt spid="697"/>
                                        </p:tgtEl>
                                        <p:attrNameLst>
                                          <p:attrName>ppt_y</p:attrName>
                                        </p:attrNameLst>
                                      </p:cBhvr>
                                      <p:tavLst>
                                        <p:tav tm="0">
                                          <p:val>
                                            <p:strVal val="#ppt_y+.1"/>
                                          </p:val>
                                        </p:tav>
                                        <p:tav tm="100000">
                                          <p:val>
                                            <p:strVal val="#ppt_y"/>
                                          </p:val>
                                        </p:tav>
                                      </p:tavLst>
                                    </p:anim>
                                  </p:childTnLst>
                                </p:cTn>
                              </p:par>
                              <p:par>
                                <p:cTn id="792" presetID="42" presetClass="entr" presetSubtype="0" fill="hold" grpId="0" nodeType="withEffect">
                                  <p:stCondLst>
                                    <p:cond delay="0"/>
                                  </p:stCondLst>
                                  <p:childTnLst>
                                    <p:set>
                                      <p:cBhvr>
                                        <p:cTn id="793" dur="1" fill="hold">
                                          <p:stCondLst>
                                            <p:cond delay="0"/>
                                          </p:stCondLst>
                                        </p:cTn>
                                        <p:tgtEl>
                                          <p:spTgt spid="698"/>
                                        </p:tgtEl>
                                        <p:attrNameLst>
                                          <p:attrName>style.visibility</p:attrName>
                                        </p:attrNameLst>
                                      </p:cBhvr>
                                      <p:to>
                                        <p:strVal val="visible"/>
                                      </p:to>
                                    </p:set>
                                    <p:animEffect transition="in" filter="fade">
                                      <p:cBhvr>
                                        <p:cTn id="794" dur="1000"/>
                                        <p:tgtEl>
                                          <p:spTgt spid="698"/>
                                        </p:tgtEl>
                                      </p:cBhvr>
                                    </p:animEffect>
                                    <p:anim calcmode="lin" valueType="num">
                                      <p:cBhvr>
                                        <p:cTn id="795" dur="1000" fill="hold"/>
                                        <p:tgtEl>
                                          <p:spTgt spid="698"/>
                                        </p:tgtEl>
                                        <p:attrNameLst>
                                          <p:attrName>ppt_x</p:attrName>
                                        </p:attrNameLst>
                                      </p:cBhvr>
                                      <p:tavLst>
                                        <p:tav tm="0">
                                          <p:val>
                                            <p:strVal val="#ppt_x"/>
                                          </p:val>
                                        </p:tav>
                                        <p:tav tm="100000">
                                          <p:val>
                                            <p:strVal val="#ppt_x"/>
                                          </p:val>
                                        </p:tav>
                                      </p:tavLst>
                                    </p:anim>
                                    <p:anim calcmode="lin" valueType="num">
                                      <p:cBhvr>
                                        <p:cTn id="796" dur="1000" fill="hold"/>
                                        <p:tgtEl>
                                          <p:spTgt spid="698"/>
                                        </p:tgtEl>
                                        <p:attrNameLst>
                                          <p:attrName>ppt_y</p:attrName>
                                        </p:attrNameLst>
                                      </p:cBhvr>
                                      <p:tavLst>
                                        <p:tav tm="0">
                                          <p:val>
                                            <p:strVal val="#ppt_y+.1"/>
                                          </p:val>
                                        </p:tav>
                                        <p:tav tm="100000">
                                          <p:val>
                                            <p:strVal val="#ppt_y"/>
                                          </p:val>
                                        </p:tav>
                                      </p:tavLst>
                                    </p:anim>
                                  </p:childTnLst>
                                </p:cTn>
                              </p:par>
                              <p:par>
                                <p:cTn id="797" presetID="42" presetClass="entr" presetSubtype="0" fill="hold" grpId="0" nodeType="withEffect">
                                  <p:stCondLst>
                                    <p:cond delay="0"/>
                                  </p:stCondLst>
                                  <p:childTnLst>
                                    <p:set>
                                      <p:cBhvr>
                                        <p:cTn id="798" dur="1" fill="hold">
                                          <p:stCondLst>
                                            <p:cond delay="0"/>
                                          </p:stCondLst>
                                        </p:cTn>
                                        <p:tgtEl>
                                          <p:spTgt spid="699"/>
                                        </p:tgtEl>
                                        <p:attrNameLst>
                                          <p:attrName>style.visibility</p:attrName>
                                        </p:attrNameLst>
                                      </p:cBhvr>
                                      <p:to>
                                        <p:strVal val="visible"/>
                                      </p:to>
                                    </p:set>
                                    <p:animEffect transition="in" filter="fade">
                                      <p:cBhvr>
                                        <p:cTn id="799" dur="1000"/>
                                        <p:tgtEl>
                                          <p:spTgt spid="699"/>
                                        </p:tgtEl>
                                      </p:cBhvr>
                                    </p:animEffect>
                                    <p:anim calcmode="lin" valueType="num">
                                      <p:cBhvr>
                                        <p:cTn id="800" dur="1000" fill="hold"/>
                                        <p:tgtEl>
                                          <p:spTgt spid="699"/>
                                        </p:tgtEl>
                                        <p:attrNameLst>
                                          <p:attrName>ppt_x</p:attrName>
                                        </p:attrNameLst>
                                      </p:cBhvr>
                                      <p:tavLst>
                                        <p:tav tm="0">
                                          <p:val>
                                            <p:strVal val="#ppt_x"/>
                                          </p:val>
                                        </p:tav>
                                        <p:tav tm="100000">
                                          <p:val>
                                            <p:strVal val="#ppt_x"/>
                                          </p:val>
                                        </p:tav>
                                      </p:tavLst>
                                    </p:anim>
                                    <p:anim calcmode="lin" valueType="num">
                                      <p:cBhvr>
                                        <p:cTn id="801" dur="1000" fill="hold"/>
                                        <p:tgtEl>
                                          <p:spTgt spid="699"/>
                                        </p:tgtEl>
                                        <p:attrNameLst>
                                          <p:attrName>ppt_y</p:attrName>
                                        </p:attrNameLst>
                                      </p:cBhvr>
                                      <p:tavLst>
                                        <p:tav tm="0">
                                          <p:val>
                                            <p:strVal val="#ppt_y+.1"/>
                                          </p:val>
                                        </p:tav>
                                        <p:tav tm="100000">
                                          <p:val>
                                            <p:strVal val="#ppt_y"/>
                                          </p:val>
                                        </p:tav>
                                      </p:tavLst>
                                    </p:anim>
                                  </p:childTnLst>
                                </p:cTn>
                              </p:par>
                              <p:par>
                                <p:cTn id="802" presetID="42" presetClass="entr" presetSubtype="0" fill="hold" grpId="0" nodeType="withEffect">
                                  <p:stCondLst>
                                    <p:cond delay="0"/>
                                  </p:stCondLst>
                                  <p:childTnLst>
                                    <p:set>
                                      <p:cBhvr>
                                        <p:cTn id="803" dur="1" fill="hold">
                                          <p:stCondLst>
                                            <p:cond delay="0"/>
                                          </p:stCondLst>
                                        </p:cTn>
                                        <p:tgtEl>
                                          <p:spTgt spid="700"/>
                                        </p:tgtEl>
                                        <p:attrNameLst>
                                          <p:attrName>style.visibility</p:attrName>
                                        </p:attrNameLst>
                                      </p:cBhvr>
                                      <p:to>
                                        <p:strVal val="visible"/>
                                      </p:to>
                                    </p:set>
                                    <p:animEffect transition="in" filter="fade">
                                      <p:cBhvr>
                                        <p:cTn id="804" dur="1000"/>
                                        <p:tgtEl>
                                          <p:spTgt spid="700"/>
                                        </p:tgtEl>
                                      </p:cBhvr>
                                    </p:animEffect>
                                    <p:anim calcmode="lin" valueType="num">
                                      <p:cBhvr>
                                        <p:cTn id="805" dur="1000" fill="hold"/>
                                        <p:tgtEl>
                                          <p:spTgt spid="700"/>
                                        </p:tgtEl>
                                        <p:attrNameLst>
                                          <p:attrName>ppt_x</p:attrName>
                                        </p:attrNameLst>
                                      </p:cBhvr>
                                      <p:tavLst>
                                        <p:tav tm="0">
                                          <p:val>
                                            <p:strVal val="#ppt_x"/>
                                          </p:val>
                                        </p:tav>
                                        <p:tav tm="100000">
                                          <p:val>
                                            <p:strVal val="#ppt_x"/>
                                          </p:val>
                                        </p:tav>
                                      </p:tavLst>
                                    </p:anim>
                                    <p:anim calcmode="lin" valueType="num">
                                      <p:cBhvr>
                                        <p:cTn id="806" dur="1000" fill="hold"/>
                                        <p:tgtEl>
                                          <p:spTgt spid="700"/>
                                        </p:tgtEl>
                                        <p:attrNameLst>
                                          <p:attrName>ppt_y</p:attrName>
                                        </p:attrNameLst>
                                      </p:cBhvr>
                                      <p:tavLst>
                                        <p:tav tm="0">
                                          <p:val>
                                            <p:strVal val="#ppt_y+.1"/>
                                          </p:val>
                                        </p:tav>
                                        <p:tav tm="100000">
                                          <p:val>
                                            <p:strVal val="#ppt_y"/>
                                          </p:val>
                                        </p:tav>
                                      </p:tavLst>
                                    </p:anim>
                                  </p:childTnLst>
                                </p:cTn>
                              </p:par>
                              <p:par>
                                <p:cTn id="807" presetID="42" presetClass="entr" presetSubtype="0" fill="hold" grpId="0" nodeType="withEffect">
                                  <p:stCondLst>
                                    <p:cond delay="0"/>
                                  </p:stCondLst>
                                  <p:childTnLst>
                                    <p:set>
                                      <p:cBhvr>
                                        <p:cTn id="808" dur="1" fill="hold">
                                          <p:stCondLst>
                                            <p:cond delay="0"/>
                                          </p:stCondLst>
                                        </p:cTn>
                                        <p:tgtEl>
                                          <p:spTgt spid="701"/>
                                        </p:tgtEl>
                                        <p:attrNameLst>
                                          <p:attrName>style.visibility</p:attrName>
                                        </p:attrNameLst>
                                      </p:cBhvr>
                                      <p:to>
                                        <p:strVal val="visible"/>
                                      </p:to>
                                    </p:set>
                                    <p:animEffect transition="in" filter="fade">
                                      <p:cBhvr>
                                        <p:cTn id="809" dur="1000"/>
                                        <p:tgtEl>
                                          <p:spTgt spid="701"/>
                                        </p:tgtEl>
                                      </p:cBhvr>
                                    </p:animEffect>
                                    <p:anim calcmode="lin" valueType="num">
                                      <p:cBhvr>
                                        <p:cTn id="810" dur="1000" fill="hold"/>
                                        <p:tgtEl>
                                          <p:spTgt spid="701"/>
                                        </p:tgtEl>
                                        <p:attrNameLst>
                                          <p:attrName>ppt_x</p:attrName>
                                        </p:attrNameLst>
                                      </p:cBhvr>
                                      <p:tavLst>
                                        <p:tav tm="0">
                                          <p:val>
                                            <p:strVal val="#ppt_x"/>
                                          </p:val>
                                        </p:tav>
                                        <p:tav tm="100000">
                                          <p:val>
                                            <p:strVal val="#ppt_x"/>
                                          </p:val>
                                        </p:tav>
                                      </p:tavLst>
                                    </p:anim>
                                    <p:anim calcmode="lin" valueType="num">
                                      <p:cBhvr>
                                        <p:cTn id="811" dur="1000" fill="hold"/>
                                        <p:tgtEl>
                                          <p:spTgt spid="701"/>
                                        </p:tgtEl>
                                        <p:attrNameLst>
                                          <p:attrName>ppt_y</p:attrName>
                                        </p:attrNameLst>
                                      </p:cBhvr>
                                      <p:tavLst>
                                        <p:tav tm="0">
                                          <p:val>
                                            <p:strVal val="#ppt_y+.1"/>
                                          </p:val>
                                        </p:tav>
                                        <p:tav tm="100000">
                                          <p:val>
                                            <p:strVal val="#ppt_y"/>
                                          </p:val>
                                        </p:tav>
                                      </p:tavLst>
                                    </p:anim>
                                  </p:childTnLst>
                                </p:cTn>
                              </p:par>
                              <p:par>
                                <p:cTn id="812" presetID="42" presetClass="entr" presetSubtype="0" fill="hold" grpId="0" nodeType="withEffect">
                                  <p:stCondLst>
                                    <p:cond delay="0"/>
                                  </p:stCondLst>
                                  <p:childTnLst>
                                    <p:set>
                                      <p:cBhvr>
                                        <p:cTn id="813" dur="1" fill="hold">
                                          <p:stCondLst>
                                            <p:cond delay="0"/>
                                          </p:stCondLst>
                                        </p:cTn>
                                        <p:tgtEl>
                                          <p:spTgt spid="702"/>
                                        </p:tgtEl>
                                        <p:attrNameLst>
                                          <p:attrName>style.visibility</p:attrName>
                                        </p:attrNameLst>
                                      </p:cBhvr>
                                      <p:to>
                                        <p:strVal val="visible"/>
                                      </p:to>
                                    </p:set>
                                    <p:animEffect transition="in" filter="fade">
                                      <p:cBhvr>
                                        <p:cTn id="814" dur="1000"/>
                                        <p:tgtEl>
                                          <p:spTgt spid="702"/>
                                        </p:tgtEl>
                                      </p:cBhvr>
                                    </p:animEffect>
                                    <p:anim calcmode="lin" valueType="num">
                                      <p:cBhvr>
                                        <p:cTn id="815" dur="1000" fill="hold"/>
                                        <p:tgtEl>
                                          <p:spTgt spid="702"/>
                                        </p:tgtEl>
                                        <p:attrNameLst>
                                          <p:attrName>ppt_x</p:attrName>
                                        </p:attrNameLst>
                                      </p:cBhvr>
                                      <p:tavLst>
                                        <p:tav tm="0">
                                          <p:val>
                                            <p:strVal val="#ppt_x"/>
                                          </p:val>
                                        </p:tav>
                                        <p:tav tm="100000">
                                          <p:val>
                                            <p:strVal val="#ppt_x"/>
                                          </p:val>
                                        </p:tav>
                                      </p:tavLst>
                                    </p:anim>
                                    <p:anim calcmode="lin" valueType="num">
                                      <p:cBhvr>
                                        <p:cTn id="816" dur="1000" fill="hold"/>
                                        <p:tgtEl>
                                          <p:spTgt spid="702"/>
                                        </p:tgtEl>
                                        <p:attrNameLst>
                                          <p:attrName>ppt_y</p:attrName>
                                        </p:attrNameLst>
                                      </p:cBhvr>
                                      <p:tavLst>
                                        <p:tav tm="0">
                                          <p:val>
                                            <p:strVal val="#ppt_y+.1"/>
                                          </p:val>
                                        </p:tav>
                                        <p:tav tm="100000">
                                          <p:val>
                                            <p:strVal val="#ppt_y"/>
                                          </p:val>
                                        </p:tav>
                                      </p:tavLst>
                                    </p:anim>
                                  </p:childTnLst>
                                </p:cTn>
                              </p:par>
                              <p:par>
                                <p:cTn id="817" presetID="42" presetClass="entr" presetSubtype="0" fill="hold" grpId="0" nodeType="withEffect">
                                  <p:stCondLst>
                                    <p:cond delay="0"/>
                                  </p:stCondLst>
                                  <p:childTnLst>
                                    <p:set>
                                      <p:cBhvr>
                                        <p:cTn id="818" dur="1" fill="hold">
                                          <p:stCondLst>
                                            <p:cond delay="0"/>
                                          </p:stCondLst>
                                        </p:cTn>
                                        <p:tgtEl>
                                          <p:spTgt spid="703"/>
                                        </p:tgtEl>
                                        <p:attrNameLst>
                                          <p:attrName>style.visibility</p:attrName>
                                        </p:attrNameLst>
                                      </p:cBhvr>
                                      <p:to>
                                        <p:strVal val="visible"/>
                                      </p:to>
                                    </p:set>
                                    <p:animEffect transition="in" filter="fade">
                                      <p:cBhvr>
                                        <p:cTn id="819" dur="1000"/>
                                        <p:tgtEl>
                                          <p:spTgt spid="703"/>
                                        </p:tgtEl>
                                      </p:cBhvr>
                                    </p:animEffect>
                                    <p:anim calcmode="lin" valueType="num">
                                      <p:cBhvr>
                                        <p:cTn id="820" dur="1000" fill="hold"/>
                                        <p:tgtEl>
                                          <p:spTgt spid="703"/>
                                        </p:tgtEl>
                                        <p:attrNameLst>
                                          <p:attrName>ppt_x</p:attrName>
                                        </p:attrNameLst>
                                      </p:cBhvr>
                                      <p:tavLst>
                                        <p:tav tm="0">
                                          <p:val>
                                            <p:strVal val="#ppt_x"/>
                                          </p:val>
                                        </p:tav>
                                        <p:tav tm="100000">
                                          <p:val>
                                            <p:strVal val="#ppt_x"/>
                                          </p:val>
                                        </p:tav>
                                      </p:tavLst>
                                    </p:anim>
                                    <p:anim calcmode="lin" valueType="num">
                                      <p:cBhvr>
                                        <p:cTn id="821" dur="1000" fill="hold"/>
                                        <p:tgtEl>
                                          <p:spTgt spid="703"/>
                                        </p:tgtEl>
                                        <p:attrNameLst>
                                          <p:attrName>ppt_y</p:attrName>
                                        </p:attrNameLst>
                                      </p:cBhvr>
                                      <p:tavLst>
                                        <p:tav tm="0">
                                          <p:val>
                                            <p:strVal val="#ppt_y+.1"/>
                                          </p:val>
                                        </p:tav>
                                        <p:tav tm="100000">
                                          <p:val>
                                            <p:strVal val="#ppt_y"/>
                                          </p:val>
                                        </p:tav>
                                      </p:tavLst>
                                    </p:anim>
                                  </p:childTnLst>
                                </p:cTn>
                              </p:par>
                              <p:par>
                                <p:cTn id="822" presetID="42" presetClass="entr" presetSubtype="0" fill="hold" grpId="0" nodeType="withEffect">
                                  <p:stCondLst>
                                    <p:cond delay="0"/>
                                  </p:stCondLst>
                                  <p:childTnLst>
                                    <p:set>
                                      <p:cBhvr>
                                        <p:cTn id="823" dur="1" fill="hold">
                                          <p:stCondLst>
                                            <p:cond delay="0"/>
                                          </p:stCondLst>
                                        </p:cTn>
                                        <p:tgtEl>
                                          <p:spTgt spid="704"/>
                                        </p:tgtEl>
                                        <p:attrNameLst>
                                          <p:attrName>style.visibility</p:attrName>
                                        </p:attrNameLst>
                                      </p:cBhvr>
                                      <p:to>
                                        <p:strVal val="visible"/>
                                      </p:to>
                                    </p:set>
                                    <p:animEffect transition="in" filter="fade">
                                      <p:cBhvr>
                                        <p:cTn id="824" dur="1000"/>
                                        <p:tgtEl>
                                          <p:spTgt spid="704"/>
                                        </p:tgtEl>
                                      </p:cBhvr>
                                    </p:animEffect>
                                    <p:anim calcmode="lin" valueType="num">
                                      <p:cBhvr>
                                        <p:cTn id="825" dur="1000" fill="hold"/>
                                        <p:tgtEl>
                                          <p:spTgt spid="704"/>
                                        </p:tgtEl>
                                        <p:attrNameLst>
                                          <p:attrName>ppt_x</p:attrName>
                                        </p:attrNameLst>
                                      </p:cBhvr>
                                      <p:tavLst>
                                        <p:tav tm="0">
                                          <p:val>
                                            <p:strVal val="#ppt_x"/>
                                          </p:val>
                                        </p:tav>
                                        <p:tav tm="100000">
                                          <p:val>
                                            <p:strVal val="#ppt_x"/>
                                          </p:val>
                                        </p:tav>
                                      </p:tavLst>
                                    </p:anim>
                                    <p:anim calcmode="lin" valueType="num">
                                      <p:cBhvr>
                                        <p:cTn id="826" dur="1000" fill="hold"/>
                                        <p:tgtEl>
                                          <p:spTgt spid="704"/>
                                        </p:tgtEl>
                                        <p:attrNameLst>
                                          <p:attrName>ppt_y</p:attrName>
                                        </p:attrNameLst>
                                      </p:cBhvr>
                                      <p:tavLst>
                                        <p:tav tm="0">
                                          <p:val>
                                            <p:strVal val="#ppt_y+.1"/>
                                          </p:val>
                                        </p:tav>
                                        <p:tav tm="100000">
                                          <p:val>
                                            <p:strVal val="#ppt_y"/>
                                          </p:val>
                                        </p:tav>
                                      </p:tavLst>
                                    </p:anim>
                                  </p:childTnLst>
                                </p:cTn>
                              </p:par>
                              <p:par>
                                <p:cTn id="827" presetID="42" presetClass="entr" presetSubtype="0" fill="hold" grpId="0" nodeType="withEffect">
                                  <p:stCondLst>
                                    <p:cond delay="0"/>
                                  </p:stCondLst>
                                  <p:childTnLst>
                                    <p:set>
                                      <p:cBhvr>
                                        <p:cTn id="828" dur="1" fill="hold">
                                          <p:stCondLst>
                                            <p:cond delay="0"/>
                                          </p:stCondLst>
                                        </p:cTn>
                                        <p:tgtEl>
                                          <p:spTgt spid="705"/>
                                        </p:tgtEl>
                                        <p:attrNameLst>
                                          <p:attrName>style.visibility</p:attrName>
                                        </p:attrNameLst>
                                      </p:cBhvr>
                                      <p:to>
                                        <p:strVal val="visible"/>
                                      </p:to>
                                    </p:set>
                                    <p:animEffect transition="in" filter="fade">
                                      <p:cBhvr>
                                        <p:cTn id="829" dur="1000"/>
                                        <p:tgtEl>
                                          <p:spTgt spid="705"/>
                                        </p:tgtEl>
                                      </p:cBhvr>
                                    </p:animEffect>
                                    <p:anim calcmode="lin" valueType="num">
                                      <p:cBhvr>
                                        <p:cTn id="830" dur="1000" fill="hold"/>
                                        <p:tgtEl>
                                          <p:spTgt spid="705"/>
                                        </p:tgtEl>
                                        <p:attrNameLst>
                                          <p:attrName>ppt_x</p:attrName>
                                        </p:attrNameLst>
                                      </p:cBhvr>
                                      <p:tavLst>
                                        <p:tav tm="0">
                                          <p:val>
                                            <p:strVal val="#ppt_x"/>
                                          </p:val>
                                        </p:tav>
                                        <p:tav tm="100000">
                                          <p:val>
                                            <p:strVal val="#ppt_x"/>
                                          </p:val>
                                        </p:tav>
                                      </p:tavLst>
                                    </p:anim>
                                    <p:anim calcmode="lin" valueType="num">
                                      <p:cBhvr>
                                        <p:cTn id="831" dur="1000" fill="hold"/>
                                        <p:tgtEl>
                                          <p:spTgt spid="705"/>
                                        </p:tgtEl>
                                        <p:attrNameLst>
                                          <p:attrName>ppt_y</p:attrName>
                                        </p:attrNameLst>
                                      </p:cBhvr>
                                      <p:tavLst>
                                        <p:tav tm="0">
                                          <p:val>
                                            <p:strVal val="#ppt_y+.1"/>
                                          </p:val>
                                        </p:tav>
                                        <p:tav tm="100000">
                                          <p:val>
                                            <p:strVal val="#ppt_y"/>
                                          </p:val>
                                        </p:tav>
                                      </p:tavLst>
                                    </p:anim>
                                  </p:childTnLst>
                                </p:cTn>
                              </p:par>
                              <p:par>
                                <p:cTn id="832" presetID="42" presetClass="entr" presetSubtype="0" fill="hold" grpId="0" nodeType="withEffect">
                                  <p:stCondLst>
                                    <p:cond delay="0"/>
                                  </p:stCondLst>
                                  <p:childTnLst>
                                    <p:set>
                                      <p:cBhvr>
                                        <p:cTn id="833" dur="1" fill="hold">
                                          <p:stCondLst>
                                            <p:cond delay="0"/>
                                          </p:stCondLst>
                                        </p:cTn>
                                        <p:tgtEl>
                                          <p:spTgt spid="706"/>
                                        </p:tgtEl>
                                        <p:attrNameLst>
                                          <p:attrName>style.visibility</p:attrName>
                                        </p:attrNameLst>
                                      </p:cBhvr>
                                      <p:to>
                                        <p:strVal val="visible"/>
                                      </p:to>
                                    </p:set>
                                    <p:animEffect transition="in" filter="fade">
                                      <p:cBhvr>
                                        <p:cTn id="834" dur="1000"/>
                                        <p:tgtEl>
                                          <p:spTgt spid="706"/>
                                        </p:tgtEl>
                                      </p:cBhvr>
                                    </p:animEffect>
                                    <p:anim calcmode="lin" valueType="num">
                                      <p:cBhvr>
                                        <p:cTn id="835" dur="1000" fill="hold"/>
                                        <p:tgtEl>
                                          <p:spTgt spid="706"/>
                                        </p:tgtEl>
                                        <p:attrNameLst>
                                          <p:attrName>ppt_x</p:attrName>
                                        </p:attrNameLst>
                                      </p:cBhvr>
                                      <p:tavLst>
                                        <p:tav tm="0">
                                          <p:val>
                                            <p:strVal val="#ppt_x"/>
                                          </p:val>
                                        </p:tav>
                                        <p:tav tm="100000">
                                          <p:val>
                                            <p:strVal val="#ppt_x"/>
                                          </p:val>
                                        </p:tav>
                                      </p:tavLst>
                                    </p:anim>
                                    <p:anim calcmode="lin" valueType="num">
                                      <p:cBhvr>
                                        <p:cTn id="836" dur="1000" fill="hold"/>
                                        <p:tgtEl>
                                          <p:spTgt spid="706"/>
                                        </p:tgtEl>
                                        <p:attrNameLst>
                                          <p:attrName>ppt_y</p:attrName>
                                        </p:attrNameLst>
                                      </p:cBhvr>
                                      <p:tavLst>
                                        <p:tav tm="0">
                                          <p:val>
                                            <p:strVal val="#ppt_y+.1"/>
                                          </p:val>
                                        </p:tav>
                                        <p:tav tm="100000">
                                          <p:val>
                                            <p:strVal val="#ppt_y"/>
                                          </p:val>
                                        </p:tav>
                                      </p:tavLst>
                                    </p:anim>
                                  </p:childTnLst>
                                </p:cTn>
                              </p:par>
                              <p:par>
                                <p:cTn id="837" presetID="42" presetClass="entr" presetSubtype="0" fill="hold" grpId="0" nodeType="withEffect">
                                  <p:stCondLst>
                                    <p:cond delay="0"/>
                                  </p:stCondLst>
                                  <p:childTnLst>
                                    <p:set>
                                      <p:cBhvr>
                                        <p:cTn id="838" dur="1" fill="hold">
                                          <p:stCondLst>
                                            <p:cond delay="0"/>
                                          </p:stCondLst>
                                        </p:cTn>
                                        <p:tgtEl>
                                          <p:spTgt spid="707"/>
                                        </p:tgtEl>
                                        <p:attrNameLst>
                                          <p:attrName>style.visibility</p:attrName>
                                        </p:attrNameLst>
                                      </p:cBhvr>
                                      <p:to>
                                        <p:strVal val="visible"/>
                                      </p:to>
                                    </p:set>
                                    <p:animEffect transition="in" filter="fade">
                                      <p:cBhvr>
                                        <p:cTn id="839" dur="1000"/>
                                        <p:tgtEl>
                                          <p:spTgt spid="707"/>
                                        </p:tgtEl>
                                      </p:cBhvr>
                                    </p:animEffect>
                                    <p:anim calcmode="lin" valueType="num">
                                      <p:cBhvr>
                                        <p:cTn id="840" dur="1000" fill="hold"/>
                                        <p:tgtEl>
                                          <p:spTgt spid="707"/>
                                        </p:tgtEl>
                                        <p:attrNameLst>
                                          <p:attrName>ppt_x</p:attrName>
                                        </p:attrNameLst>
                                      </p:cBhvr>
                                      <p:tavLst>
                                        <p:tav tm="0">
                                          <p:val>
                                            <p:strVal val="#ppt_x"/>
                                          </p:val>
                                        </p:tav>
                                        <p:tav tm="100000">
                                          <p:val>
                                            <p:strVal val="#ppt_x"/>
                                          </p:val>
                                        </p:tav>
                                      </p:tavLst>
                                    </p:anim>
                                    <p:anim calcmode="lin" valueType="num">
                                      <p:cBhvr>
                                        <p:cTn id="841" dur="1000" fill="hold"/>
                                        <p:tgtEl>
                                          <p:spTgt spid="707"/>
                                        </p:tgtEl>
                                        <p:attrNameLst>
                                          <p:attrName>ppt_y</p:attrName>
                                        </p:attrNameLst>
                                      </p:cBhvr>
                                      <p:tavLst>
                                        <p:tav tm="0">
                                          <p:val>
                                            <p:strVal val="#ppt_y+.1"/>
                                          </p:val>
                                        </p:tav>
                                        <p:tav tm="100000">
                                          <p:val>
                                            <p:strVal val="#ppt_y"/>
                                          </p:val>
                                        </p:tav>
                                      </p:tavLst>
                                    </p:anim>
                                  </p:childTnLst>
                                </p:cTn>
                              </p:par>
                              <p:par>
                                <p:cTn id="842" presetID="42" presetClass="entr" presetSubtype="0" fill="hold" grpId="0" nodeType="withEffect">
                                  <p:stCondLst>
                                    <p:cond delay="0"/>
                                  </p:stCondLst>
                                  <p:childTnLst>
                                    <p:set>
                                      <p:cBhvr>
                                        <p:cTn id="843" dur="1" fill="hold">
                                          <p:stCondLst>
                                            <p:cond delay="0"/>
                                          </p:stCondLst>
                                        </p:cTn>
                                        <p:tgtEl>
                                          <p:spTgt spid="708"/>
                                        </p:tgtEl>
                                        <p:attrNameLst>
                                          <p:attrName>style.visibility</p:attrName>
                                        </p:attrNameLst>
                                      </p:cBhvr>
                                      <p:to>
                                        <p:strVal val="visible"/>
                                      </p:to>
                                    </p:set>
                                    <p:animEffect transition="in" filter="fade">
                                      <p:cBhvr>
                                        <p:cTn id="844" dur="1000"/>
                                        <p:tgtEl>
                                          <p:spTgt spid="708"/>
                                        </p:tgtEl>
                                      </p:cBhvr>
                                    </p:animEffect>
                                    <p:anim calcmode="lin" valueType="num">
                                      <p:cBhvr>
                                        <p:cTn id="845" dur="1000" fill="hold"/>
                                        <p:tgtEl>
                                          <p:spTgt spid="708"/>
                                        </p:tgtEl>
                                        <p:attrNameLst>
                                          <p:attrName>ppt_x</p:attrName>
                                        </p:attrNameLst>
                                      </p:cBhvr>
                                      <p:tavLst>
                                        <p:tav tm="0">
                                          <p:val>
                                            <p:strVal val="#ppt_x"/>
                                          </p:val>
                                        </p:tav>
                                        <p:tav tm="100000">
                                          <p:val>
                                            <p:strVal val="#ppt_x"/>
                                          </p:val>
                                        </p:tav>
                                      </p:tavLst>
                                    </p:anim>
                                    <p:anim calcmode="lin" valueType="num">
                                      <p:cBhvr>
                                        <p:cTn id="846" dur="1000" fill="hold"/>
                                        <p:tgtEl>
                                          <p:spTgt spid="708"/>
                                        </p:tgtEl>
                                        <p:attrNameLst>
                                          <p:attrName>ppt_y</p:attrName>
                                        </p:attrNameLst>
                                      </p:cBhvr>
                                      <p:tavLst>
                                        <p:tav tm="0">
                                          <p:val>
                                            <p:strVal val="#ppt_y+.1"/>
                                          </p:val>
                                        </p:tav>
                                        <p:tav tm="100000">
                                          <p:val>
                                            <p:strVal val="#ppt_y"/>
                                          </p:val>
                                        </p:tav>
                                      </p:tavLst>
                                    </p:anim>
                                  </p:childTnLst>
                                </p:cTn>
                              </p:par>
                              <p:par>
                                <p:cTn id="847" presetID="42" presetClass="entr" presetSubtype="0" fill="hold" grpId="0" nodeType="withEffect">
                                  <p:stCondLst>
                                    <p:cond delay="0"/>
                                  </p:stCondLst>
                                  <p:childTnLst>
                                    <p:set>
                                      <p:cBhvr>
                                        <p:cTn id="848" dur="1" fill="hold">
                                          <p:stCondLst>
                                            <p:cond delay="0"/>
                                          </p:stCondLst>
                                        </p:cTn>
                                        <p:tgtEl>
                                          <p:spTgt spid="709"/>
                                        </p:tgtEl>
                                        <p:attrNameLst>
                                          <p:attrName>style.visibility</p:attrName>
                                        </p:attrNameLst>
                                      </p:cBhvr>
                                      <p:to>
                                        <p:strVal val="visible"/>
                                      </p:to>
                                    </p:set>
                                    <p:animEffect transition="in" filter="fade">
                                      <p:cBhvr>
                                        <p:cTn id="849" dur="1000"/>
                                        <p:tgtEl>
                                          <p:spTgt spid="709"/>
                                        </p:tgtEl>
                                      </p:cBhvr>
                                    </p:animEffect>
                                    <p:anim calcmode="lin" valueType="num">
                                      <p:cBhvr>
                                        <p:cTn id="850" dur="1000" fill="hold"/>
                                        <p:tgtEl>
                                          <p:spTgt spid="709"/>
                                        </p:tgtEl>
                                        <p:attrNameLst>
                                          <p:attrName>ppt_x</p:attrName>
                                        </p:attrNameLst>
                                      </p:cBhvr>
                                      <p:tavLst>
                                        <p:tav tm="0">
                                          <p:val>
                                            <p:strVal val="#ppt_x"/>
                                          </p:val>
                                        </p:tav>
                                        <p:tav tm="100000">
                                          <p:val>
                                            <p:strVal val="#ppt_x"/>
                                          </p:val>
                                        </p:tav>
                                      </p:tavLst>
                                    </p:anim>
                                    <p:anim calcmode="lin" valueType="num">
                                      <p:cBhvr>
                                        <p:cTn id="851" dur="1000" fill="hold"/>
                                        <p:tgtEl>
                                          <p:spTgt spid="709"/>
                                        </p:tgtEl>
                                        <p:attrNameLst>
                                          <p:attrName>ppt_y</p:attrName>
                                        </p:attrNameLst>
                                      </p:cBhvr>
                                      <p:tavLst>
                                        <p:tav tm="0">
                                          <p:val>
                                            <p:strVal val="#ppt_y+.1"/>
                                          </p:val>
                                        </p:tav>
                                        <p:tav tm="100000">
                                          <p:val>
                                            <p:strVal val="#ppt_y"/>
                                          </p:val>
                                        </p:tav>
                                      </p:tavLst>
                                    </p:anim>
                                  </p:childTnLst>
                                </p:cTn>
                              </p:par>
                              <p:par>
                                <p:cTn id="852" presetID="42" presetClass="entr" presetSubtype="0" fill="hold" grpId="0" nodeType="withEffect">
                                  <p:stCondLst>
                                    <p:cond delay="0"/>
                                  </p:stCondLst>
                                  <p:childTnLst>
                                    <p:set>
                                      <p:cBhvr>
                                        <p:cTn id="853" dur="1" fill="hold">
                                          <p:stCondLst>
                                            <p:cond delay="0"/>
                                          </p:stCondLst>
                                        </p:cTn>
                                        <p:tgtEl>
                                          <p:spTgt spid="710"/>
                                        </p:tgtEl>
                                        <p:attrNameLst>
                                          <p:attrName>style.visibility</p:attrName>
                                        </p:attrNameLst>
                                      </p:cBhvr>
                                      <p:to>
                                        <p:strVal val="visible"/>
                                      </p:to>
                                    </p:set>
                                    <p:animEffect transition="in" filter="fade">
                                      <p:cBhvr>
                                        <p:cTn id="854" dur="1000"/>
                                        <p:tgtEl>
                                          <p:spTgt spid="710"/>
                                        </p:tgtEl>
                                      </p:cBhvr>
                                    </p:animEffect>
                                    <p:anim calcmode="lin" valueType="num">
                                      <p:cBhvr>
                                        <p:cTn id="855" dur="1000" fill="hold"/>
                                        <p:tgtEl>
                                          <p:spTgt spid="710"/>
                                        </p:tgtEl>
                                        <p:attrNameLst>
                                          <p:attrName>ppt_x</p:attrName>
                                        </p:attrNameLst>
                                      </p:cBhvr>
                                      <p:tavLst>
                                        <p:tav tm="0">
                                          <p:val>
                                            <p:strVal val="#ppt_x"/>
                                          </p:val>
                                        </p:tav>
                                        <p:tav tm="100000">
                                          <p:val>
                                            <p:strVal val="#ppt_x"/>
                                          </p:val>
                                        </p:tav>
                                      </p:tavLst>
                                    </p:anim>
                                    <p:anim calcmode="lin" valueType="num">
                                      <p:cBhvr>
                                        <p:cTn id="856" dur="1000" fill="hold"/>
                                        <p:tgtEl>
                                          <p:spTgt spid="710"/>
                                        </p:tgtEl>
                                        <p:attrNameLst>
                                          <p:attrName>ppt_y</p:attrName>
                                        </p:attrNameLst>
                                      </p:cBhvr>
                                      <p:tavLst>
                                        <p:tav tm="0">
                                          <p:val>
                                            <p:strVal val="#ppt_y+.1"/>
                                          </p:val>
                                        </p:tav>
                                        <p:tav tm="100000">
                                          <p:val>
                                            <p:strVal val="#ppt_y"/>
                                          </p:val>
                                        </p:tav>
                                      </p:tavLst>
                                    </p:anim>
                                  </p:childTnLst>
                                </p:cTn>
                              </p:par>
                              <p:par>
                                <p:cTn id="857" presetID="42" presetClass="entr" presetSubtype="0" fill="hold" grpId="0" nodeType="withEffect">
                                  <p:stCondLst>
                                    <p:cond delay="0"/>
                                  </p:stCondLst>
                                  <p:childTnLst>
                                    <p:set>
                                      <p:cBhvr>
                                        <p:cTn id="858" dur="1" fill="hold">
                                          <p:stCondLst>
                                            <p:cond delay="0"/>
                                          </p:stCondLst>
                                        </p:cTn>
                                        <p:tgtEl>
                                          <p:spTgt spid="711"/>
                                        </p:tgtEl>
                                        <p:attrNameLst>
                                          <p:attrName>style.visibility</p:attrName>
                                        </p:attrNameLst>
                                      </p:cBhvr>
                                      <p:to>
                                        <p:strVal val="visible"/>
                                      </p:to>
                                    </p:set>
                                    <p:animEffect transition="in" filter="fade">
                                      <p:cBhvr>
                                        <p:cTn id="859" dur="1000"/>
                                        <p:tgtEl>
                                          <p:spTgt spid="711"/>
                                        </p:tgtEl>
                                      </p:cBhvr>
                                    </p:animEffect>
                                    <p:anim calcmode="lin" valueType="num">
                                      <p:cBhvr>
                                        <p:cTn id="860" dur="1000" fill="hold"/>
                                        <p:tgtEl>
                                          <p:spTgt spid="711"/>
                                        </p:tgtEl>
                                        <p:attrNameLst>
                                          <p:attrName>ppt_x</p:attrName>
                                        </p:attrNameLst>
                                      </p:cBhvr>
                                      <p:tavLst>
                                        <p:tav tm="0">
                                          <p:val>
                                            <p:strVal val="#ppt_x"/>
                                          </p:val>
                                        </p:tav>
                                        <p:tav tm="100000">
                                          <p:val>
                                            <p:strVal val="#ppt_x"/>
                                          </p:val>
                                        </p:tav>
                                      </p:tavLst>
                                    </p:anim>
                                    <p:anim calcmode="lin" valueType="num">
                                      <p:cBhvr>
                                        <p:cTn id="861" dur="1000" fill="hold"/>
                                        <p:tgtEl>
                                          <p:spTgt spid="711"/>
                                        </p:tgtEl>
                                        <p:attrNameLst>
                                          <p:attrName>ppt_y</p:attrName>
                                        </p:attrNameLst>
                                      </p:cBhvr>
                                      <p:tavLst>
                                        <p:tav tm="0">
                                          <p:val>
                                            <p:strVal val="#ppt_y+.1"/>
                                          </p:val>
                                        </p:tav>
                                        <p:tav tm="100000">
                                          <p:val>
                                            <p:strVal val="#ppt_y"/>
                                          </p:val>
                                        </p:tav>
                                      </p:tavLst>
                                    </p:anim>
                                  </p:childTnLst>
                                </p:cTn>
                              </p:par>
                              <p:par>
                                <p:cTn id="862" presetID="42" presetClass="entr" presetSubtype="0" fill="hold" grpId="0" nodeType="withEffect">
                                  <p:stCondLst>
                                    <p:cond delay="0"/>
                                  </p:stCondLst>
                                  <p:childTnLst>
                                    <p:set>
                                      <p:cBhvr>
                                        <p:cTn id="863" dur="1" fill="hold">
                                          <p:stCondLst>
                                            <p:cond delay="0"/>
                                          </p:stCondLst>
                                        </p:cTn>
                                        <p:tgtEl>
                                          <p:spTgt spid="712"/>
                                        </p:tgtEl>
                                        <p:attrNameLst>
                                          <p:attrName>style.visibility</p:attrName>
                                        </p:attrNameLst>
                                      </p:cBhvr>
                                      <p:to>
                                        <p:strVal val="visible"/>
                                      </p:to>
                                    </p:set>
                                    <p:animEffect transition="in" filter="fade">
                                      <p:cBhvr>
                                        <p:cTn id="864" dur="1000"/>
                                        <p:tgtEl>
                                          <p:spTgt spid="712"/>
                                        </p:tgtEl>
                                      </p:cBhvr>
                                    </p:animEffect>
                                    <p:anim calcmode="lin" valueType="num">
                                      <p:cBhvr>
                                        <p:cTn id="865" dur="1000" fill="hold"/>
                                        <p:tgtEl>
                                          <p:spTgt spid="712"/>
                                        </p:tgtEl>
                                        <p:attrNameLst>
                                          <p:attrName>ppt_x</p:attrName>
                                        </p:attrNameLst>
                                      </p:cBhvr>
                                      <p:tavLst>
                                        <p:tav tm="0">
                                          <p:val>
                                            <p:strVal val="#ppt_x"/>
                                          </p:val>
                                        </p:tav>
                                        <p:tav tm="100000">
                                          <p:val>
                                            <p:strVal val="#ppt_x"/>
                                          </p:val>
                                        </p:tav>
                                      </p:tavLst>
                                    </p:anim>
                                    <p:anim calcmode="lin" valueType="num">
                                      <p:cBhvr>
                                        <p:cTn id="866" dur="1000" fill="hold"/>
                                        <p:tgtEl>
                                          <p:spTgt spid="712"/>
                                        </p:tgtEl>
                                        <p:attrNameLst>
                                          <p:attrName>ppt_y</p:attrName>
                                        </p:attrNameLst>
                                      </p:cBhvr>
                                      <p:tavLst>
                                        <p:tav tm="0">
                                          <p:val>
                                            <p:strVal val="#ppt_y+.1"/>
                                          </p:val>
                                        </p:tav>
                                        <p:tav tm="100000">
                                          <p:val>
                                            <p:strVal val="#ppt_y"/>
                                          </p:val>
                                        </p:tav>
                                      </p:tavLst>
                                    </p:anim>
                                  </p:childTnLst>
                                </p:cTn>
                              </p:par>
                              <p:par>
                                <p:cTn id="867" presetID="42" presetClass="entr" presetSubtype="0" fill="hold" grpId="0" nodeType="withEffect">
                                  <p:stCondLst>
                                    <p:cond delay="0"/>
                                  </p:stCondLst>
                                  <p:childTnLst>
                                    <p:set>
                                      <p:cBhvr>
                                        <p:cTn id="868" dur="1" fill="hold">
                                          <p:stCondLst>
                                            <p:cond delay="0"/>
                                          </p:stCondLst>
                                        </p:cTn>
                                        <p:tgtEl>
                                          <p:spTgt spid="713"/>
                                        </p:tgtEl>
                                        <p:attrNameLst>
                                          <p:attrName>style.visibility</p:attrName>
                                        </p:attrNameLst>
                                      </p:cBhvr>
                                      <p:to>
                                        <p:strVal val="visible"/>
                                      </p:to>
                                    </p:set>
                                    <p:animEffect transition="in" filter="fade">
                                      <p:cBhvr>
                                        <p:cTn id="869" dur="1000"/>
                                        <p:tgtEl>
                                          <p:spTgt spid="713"/>
                                        </p:tgtEl>
                                      </p:cBhvr>
                                    </p:animEffect>
                                    <p:anim calcmode="lin" valueType="num">
                                      <p:cBhvr>
                                        <p:cTn id="870" dur="1000" fill="hold"/>
                                        <p:tgtEl>
                                          <p:spTgt spid="713"/>
                                        </p:tgtEl>
                                        <p:attrNameLst>
                                          <p:attrName>ppt_x</p:attrName>
                                        </p:attrNameLst>
                                      </p:cBhvr>
                                      <p:tavLst>
                                        <p:tav tm="0">
                                          <p:val>
                                            <p:strVal val="#ppt_x"/>
                                          </p:val>
                                        </p:tav>
                                        <p:tav tm="100000">
                                          <p:val>
                                            <p:strVal val="#ppt_x"/>
                                          </p:val>
                                        </p:tav>
                                      </p:tavLst>
                                    </p:anim>
                                    <p:anim calcmode="lin" valueType="num">
                                      <p:cBhvr>
                                        <p:cTn id="871" dur="1000" fill="hold"/>
                                        <p:tgtEl>
                                          <p:spTgt spid="713"/>
                                        </p:tgtEl>
                                        <p:attrNameLst>
                                          <p:attrName>ppt_y</p:attrName>
                                        </p:attrNameLst>
                                      </p:cBhvr>
                                      <p:tavLst>
                                        <p:tav tm="0">
                                          <p:val>
                                            <p:strVal val="#ppt_y+.1"/>
                                          </p:val>
                                        </p:tav>
                                        <p:tav tm="100000">
                                          <p:val>
                                            <p:strVal val="#ppt_y"/>
                                          </p:val>
                                        </p:tav>
                                      </p:tavLst>
                                    </p:anim>
                                  </p:childTnLst>
                                </p:cTn>
                              </p:par>
                              <p:par>
                                <p:cTn id="872" presetID="42" presetClass="entr" presetSubtype="0" fill="hold" grpId="0" nodeType="withEffect">
                                  <p:stCondLst>
                                    <p:cond delay="0"/>
                                  </p:stCondLst>
                                  <p:childTnLst>
                                    <p:set>
                                      <p:cBhvr>
                                        <p:cTn id="873" dur="1" fill="hold">
                                          <p:stCondLst>
                                            <p:cond delay="0"/>
                                          </p:stCondLst>
                                        </p:cTn>
                                        <p:tgtEl>
                                          <p:spTgt spid="714"/>
                                        </p:tgtEl>
                                        <p:attrNameLst>
                                          <p:attrName>style.visibility</p:attrName>
                                        </p:attrNameLst>
                                      </p:cBhvr>
                                      <p:to>
                                        <p:strVal val="visible"/>
                                      </p:to>
                                    </p:set>
                                    <p:animEffect transition="in" filter="fade">
                                      <p:cBhvr>
                                        <p:cTn id="874" dur="1000"/>
                                        <p:tgtEl>
                                          <p:spTgt spid="714"/>
                                        </p:tgtEl>
                                      </p:cBhvr>
                                    </p:animEffect>
                                    <p:anim calcmode="lin" valueType="num">
                                      <p:cBhvr>
                                        <p:cTn id="875" dur="1000" fill="hold"/>
                                        <p:tgtEl>
                                          <p:spTgt spid="714"/>
                                        </p:tgtEl>
                                        <p:attrNameLst>
                                          <p:attrName>ppt_x</p:attrName>
                                        </p:attrNameLst>
                                      </p:cBhvr>
                                      <p:tavLst>
                                        <p:tav tm="0">
                                          <p:val>
                                            <p:strVal val="#ppt_x"/>
                                          </p:val>
                                        </p:tav>
                                        <p:tav tm="100000">
                                          <p:val>
                                            <p:strVal val="#ppt_x"/>
                                          </p:val>
                                        </p:tav>
                                      </p:tavLst>
                                    </p:anim>
                                    <p:anim calcmode="lin" valueType="num">
                                      <p:cBhvr>
                                        <p:cTn id="876" dur="1000" fill="hold"/>
                                        <p:tgtEl>
                                          <p:spTgt spid="714"/>
                                        </p:tgtEl>
                                        <p:attrNameLst>
                                          <p:attrName>ppt_y</p:attrName>
                                        </p:attrNameLst>
                                      </p:cBhvr>
                                      <p:tavLst>
                                        <p:tav tm="0">
                                          <p:val>
                                            <p:strVal val="#ppt_y+.1"/>
                                          </p:val>
                                        </p:tav>
                                        <p:tav tm="100000">
                                          <p:val>
                                            <p:strVal val="#ppt_y"/>
                                          </p:val>
                                        </p:tav>
                                      </p:tavLst>
                                    </p:anim>
                                  </p:childTnLst>
                                </p:cTn>
                              </p:par>
                              <p:par>
                                <p:cTn id="877" presetID="42" presetClass="entr" presetSubtype="0" fill="hold" grpId="0" nodeType="withEffect">
                                  <p:stCondLst>
                                    <p:cond delay="0"/>
                                  </p:stCondLst>
                                  <p:childTnLst>
                                    <p:set>
                                      <p:cBhvr>
                                        <p:cTn id="878" dur="1" fill="hold">
                                          <p:stCondLst>
                                            <p:cond delay="0"/>
                                          </p:stCondLst>
                                        </p:cTn>
                                        <p:tgtEl>
                                          <p:spTgt spid="715"/>
                                        </p:tgtEl>
                                        <p:attrNameLst>
                                          <p:attrName>style.visibility</p:attrName>
                                        </p:attrNameLst>
                                      </p:cBhvr>
                                      <p:to>
                                        <p:strVal val="visible"/>
                                      </p:to>
                                    </p:set>
                                    <p:animEffect transition="in" filter="fade">
                                      <p:cBhvr>
                                        <p:cTn id="879" dur="1000"/>
                                        <p:tgtEl>
                                          <p:spTgt spid="715"/>
                                        </p:tgtEl>
                                      </p:cBhvr>
                                    </p:animEffect>
                                    <p:anim calcmode="lin" valueType="num">
                                      <p:cBhvr>
                                        <p:cTn id="880" dur="1000" fill="hold"/>
                                        <p:tgtEl>
                                          <p:spTgt spid="715"/>
                                        </p:tgtEl>
                                        <p:attrNameLst>
                                          <p:attrName>ppt_x</p:attrName>
                                        </p:attrNameLst>
                                      </p:cBhvr>
                                      <p:tavLst>
                                        <p:tav tm="0">
                                          <p:val>
                                            <p:strVal val="#ppt_x"/>
                                          </p:val>
                                        </p:tav>
                                        <p:tav tm="100000">
                                          <p:val>
                                            <p:strVal val="#ppt_x"/>
                                          </p:val>
                                        </p:tav>
                                      </p:tavLst>
                                    </p:anim>
                                    <p:anim calcmode="lin" valueType="num">
                                      <p:cBhvr>
                                        <p:cTn id="881" dur="1000" fill="hold"/>
                                        <p:tgtEl>
                                          <p:spTgt spid="715"/>
                                        </p:tgtEl>
                                        <p:attrNameLst>
                                          <p:attrName>ppt_y</p:attrName>
                                        </p:attrNameLst>
                                      </p:cBhvr>
                                      <p:tavLst>
                                        <p:tav tm="0">
                                          <p:val>
                                            <p:strVal val="#ppt_y+.1"/>
                                          </p:val>
                                        </p:tav>
                                        <p:tav tm="100000">
                                          <p:val>
                                            <p:strVal val="#ppt_y"/>
                                          </p:val>
                                        </p:tav>
                                      </p:tavLst>
                                    </p:anim>
                                  </p:childTnLst>
                                </p:cTn>
                              </p:par>
                              <p:par>
                                <p:cTn id="882" presetID="42" presetClass="entr" presetSubtype="0" fill="hold" grpId="0" nodeType="withEffect">
                                  <p:stCondLst>
                                    <p:cond delay="0"/>
                                  </p:stCondLst>
                                  <p:childTnLst>
                                    <p:set>
                                      <p:cBhvr>
                                        <p:cTn id="883" dur="1" fill="hold">
                                          <p:stCondLst>
                                            <p:cond delay="0"/>
                                          </p:stCondLst>
                                        </p:cTn>
                                        <p:tgtEl>
                                          <p:spTgt spid="716"/>
                                        </p:tgtEl>
                                        <p:attrNameLst>
                                          <p:attrName>style.visibility</p:attrName>
                                        </p:attrNameLst>
                                      </p:cBhvr>
                                      <p:to>
                                        <p:strVal val="visible"/>
                                      </p:to>
                                    </p:set>
                                    <p:animEffect transition="in" filter="fade">
                                      <p:cBhvr>
                                        <p:cTn id="884" dur="1000"/>
                                        <p:tgtEl>
                                          <p:spTgt spid="716"/>
                                        </p:tgtEl>
                                      </p:cBhvr>
                                    </p:animEffect>
                                    <p:anim calcmode="lin" valueType="num">
                                      <p:cBhvr>
                                        <p:cTn id="885" dur="1000" fill="hold"/>
                                        <p:tgtEl>
                                          <p:spTgt spid="716"/>
                                        </p:tgtEl>
                                        <p:attrNameLst>
                                          <p:attrName>ppt_x</p:attrName>
                                        </p:attrNameLst>
                                      </p:cBhvr>
                                      <p:tavLst>
                                        <p:tav tm="0">
                                          <p:val>
                                            <p:strVal val="#ppt_x"/>
                                          </p:val>
                                        </p:tav>
                                        <p:tav tm="100000">
                                          <p:val>
                                            <p:strVal val="#ppt_x"/>
                                          </p:val>
                                        </p:tav>
                                      </p:tavLst>
                                    </p:anim>
                                    <p:anim calcmode="lin" valueType="num">
                                      <p:cBhvr>
                                        <p:cTn id="886" dur="1000" fill="hold"/>
                                        <p:tgtEl>
                                          <p:spTgt spid="716"/>
                                        </p:tgtEl>
                                        <p:attrNameLst>
                                          <p:attrName>ppt_y</p:attrName>
                                        </p:attrNameLst>
                                      </p:cBhvr>
                                      <p:tavLst>
                                        <p:tav tm="0">
                                          <p:val>
                                            <p:strVal val="#ppt_y+.1"/>
                                          </p:val>
                                        </p:tav>
                                        <p:tav tm="100000">
                                          <p:val>
                                            <p:strVal val="#ppt_y"/>
                                          </p:val>
                                        </p:tav>
                                      </p:tavLst>
                                    </p:anim>
                                  </p:childTnLst>
                                </p:cTn>
                              </p:par>
                              <p:par>
                                <p:cTn id="887" presetID="42" presetClass="entr" presetSubtype="0" fill="hold" grpId="0" nodeType="withEffect">
                                  <p:stCondLst>
                                    <p:cond delay="0"/>
                                  </p:stCondLst>
                                  <p:childTnLst>
                                    <p:set>
                                      <p:cBhvr>
                                        <p:cTn id="888" dur="1" fill="hold">
                                          <p:stCondLst>
                                            <p:cond delay="0"/>
                                          </p:stCondLst>
                                        </p:cTn>
                                        <p:tgtEl>
                                          <p:spTgt spid="717"/>
                                        </p:tgtEl>
                                        <p:attrNameLst>
                                          <p:attrName>style.visibility</p:attrName>
                                        </p:attrNameLst>
                                      </p:cBhvr>
                                      <p:to>
                                        <p:strVal val="visible"/>
                                      </p:to>
                                    </p:set>
                                    <p:animEffect transition="in" filter="fade">
                                      <p:cBhvr>
                                        <p:cTn id="889" dur="1000"/>
                                        <p:tgtEl>
                                          <p:spTgt spid="717"/>
                                        </p:tgtEl>
                                      </p:cBhvr>
                                    </p:animEffect>
                                    <p:anim calcmode="lin" valueType="num">
                                      <p:cBhvr>
                                        <p:cTn id="890" dur="1000" fill="hold"/>
                                        <p:tgtEl>
                                          <p:spTgt spid="717"/>
                                        </p:tgtEl>
                                        <p:attrNameLst>
                                          <p:attrName>ppt_x</p:attrName>
                                        </p:attrNameLst>
                                      </p:cBhvr>
                                      <p:tavLst>
                                        <p:tav tm="0">
                                          <p:val>
                                            <p:strVal val="#ppt_x"/>
                                          </p:val>
                                        </p:tav>
                                        <p:tav tm="100000">
                                          <p:val>
                                            <p:strVal val="#ppt_x"/>
                                          </p:val>
                                        </p:tav>
                                      </p:tavLst>
                                    </p:anim>
                                    <p:anim calcmode="lin" valueType="num">
                                      <p:cBhvr>
                                        <p:cTn id="891" dur="1000" fill="hold"/>
                                        <p:tgtEl>
                                          <p:spTgt spid="717"/>
                                        </p:tgtEl>
                                        <p:attrNameLst>
                                          <p:attrName>ppt_y</p:attrName>
                                        </p:attrNameLst>
                                      </p:cBhvr>
                                      <p:tavLst>
                                        <p:tav tm="0">
                                          <p:val>
                                            <p:strVal val="#ppt_y+.1"/>
                                          </p:val>
                                        </p:tav>
                                        <p:tav tm="100000">
                                          <p:val>
                                            <p:strVal val="#ppt_y"/>
                                          </p:val>
                                        </p:tav>
                                      </p:tavLst>
                                    </p:anim>
                                  </p:childTnLst>
                                </p:cTn>
                              </p:par>
                              <p:par>
                                <p:cTn id="892" presetID="42" presetClass="entr" presetSubtype="0" fill="hold" grpId="0" nodeType="withEffect">
                                  <p:stCondLst>
                                    <p:cond delay="0"/>
                                  </p:stCondLst>
                                  <p:childTnLst>
                                    <p:set>
                                      <p:cBhvr>
                                        <p:cTn id="893" dur="1" fill="hold">
                                          <p:stCondLst>
                                            <p:cond delay="0"/>
                                          </p:stCondLst>
                                        </p:cTn>
                                        <p:tgtEl>
                                          <p:spTgt spid="718"/>
                                        </p:tgtEl>
                                        <p:attrNameLst>
                                          <p:attrName>style.visibility</p:attrName>
                                        </p:attrNameLst>
                                      </p:cBhvr>
                                      <p:to>
                                        <p:strVal val="visible"/>
                                      </p:to>
                                    </p:set>
                                    <p:animEffect transition="in" filter="fade">
                                      <p:cBhvr>
                                        <p:cTn id="894" dur="1000"/>
                                        <p:tgtEl>
                                          <p:spTgt spid="718"/>
                                        </p:tgtEl>
                                      </p:cBhvr>
                                    </p:animEffect>
                                    <p:anim calcmode="lin" valueType="num">
                                      <p:cBhvr>
                                        <p:cTn id="895" dur="1000" fill="hold"/>
                                        <p:tgtEl>
                                          <p:spTgt spid="718"/>
                                        </p:tgtEl>
                                        <p:attrNameLst>
                                          <p:attrName>ppt_x</p:attrName>
                                        </p:attrNameLst>
                                      </p:cBhvr>
                                      <p:tavLst>
                                        <p:tav tm="0">
                                          <p:val>
                                            <p:strVal val="#ppt_x"/>
                                          </p:val>
                                        </p:tav>
                                        <p:tav tm="100000">
                                          <p:val>
                                            <p:strVal val="#ppt_x"/>
                                          </p:val>
                                        </p:tav>
                                      </p:tavLst>
                                    </p:anim>
                                    <p:anim calcmode="lin" valueType="num">
                                      <p:cBhvr>
                                        <p:cTn id="896" dur="1000" fill="hold"/>
                                        <p:tgtEl>
                                          <p:spTgt spid="718"/>
                                        </p:tgtEl>
                                        <p:attrNameLst>
                                          <p:attrName>ppt_y</p:attrName>
                                        </p:attrNameLst>
                                      </p:cBhvr>
                                      <p:tavLst>
                                        <p:tav tm="0">
                                          <p:val>
                                            <p:strVal val="#ppt_y+.1"/>
                                          </p:val>
                                        </p:tav>
                                        <p:tav tm="100000">
                                          <p:val>
                                            <p:strVal val="#ppt_y"/>
                                          </p:val>
                                        </p:tav>
                                      </p:tavLst>
                                    </p:anim>
                                  </p:childTnLst>
                                </p:cTn>
                              </p:par>
                              <p:par>
                                <p:cTn id="897" presetID="42" presetClass="entr" presetSubtype="0" fill="hold" grpId="0" nodeType="withEffect">
                                  <p:stCondLst>
                                    <p:cond delay="0"/>
                                  </p:stCondLst>
                                  <p:childTnLst>
                                    <p:set>
                                      <p:cBhvr>
                                        <p:cTn id="898" dur="1" fill="hold">
                                          <p:stCondLst>
                                            <p:cond delay="0"/>
                                          </p:stCondLst>
                                        </p:cTn>
                                        <p:tgtEl>
                                          <p:spTgt spid="719"/>
                                        </p:tgtEl>
                                        <p:attrNameLst>
                                          <p:attrName>style.visibility</p:attrName>
                                        </p:attrNameLst>
                                      </p:cBhvr>
                                      <p:to>
                                        <p:strVal val="visible"/>
                                      </p:to>
                                    </p:set>
                                    <p:animEffect transition="in" filter="fade">
                                      <p:cBhvr>
                                        <p:cTn id="899" dur="1000"/>
                                        <p:tgtEl>
                                          <p:spTgt spid="719"/>
                                        </p:tgtEl>
                                      </p:cBhvr>
                                    </p:animEffect>
                                    <p:anim calcmode="lin" valueType="num">
                                      <p:cBhvr>
                                        <p:cTn id="900" dur="1000" fill="hold"/>
                                        <p:tgtEl>
                                          <p:spTgt spid="719"/>
                                        </p:tgtEl>
                                        <p:attrNameLst>
                                          <p:attrName>ppt_x</p:attrName>
                                        </p:attrNameLst>
                                      </p:cBhvr>
                                      <p:tavLst>
                                        <p:tav tm="0">
                                          <p:val>
                                            <p:strVal val="#ppt_x"/>
                                          </p:val>
                                        </p:tav>
                                        <p:tav tm="100000">
                                          <p:val>
                                            <p:strVal val="#ppt_x"/>
                                          </p:val>
                                        </p:tav>
                                      </p:tavLst>
                                    </p:anim>
                                    <p:anim calcmode="lin" valueType="num">
                                      <p:cBhvr>
                                        <p:cTn id="901" dur="1000" fill="hold"/>
                                        <p:tgtEl>
                                          <p:spTgt spid="719"/>
                                        </p:tgtEl>
                                        <p:attrNameLst>
                                          <p:attrName>ppt_y</p:attrName>
                                        </p:attrNameLst>
                                      </p:cBhvr>
                                      <p:tavLst>
                                        <p:tav tm="0">
                                          <p:val>
                                            <p:strVal val="#ppt_y+.1"/>
                                          </p:val>
                                        </p:tav>
                                        <p:tav tm="100000">
                                          <p:val>
                                            <p:strVal val="#ppt_y"/>
                                          </p:val>
                                        </p:tav>
                                      </p:tavLst>
                                    </p:anim>
                                  </p:childTnLst>
                                </p:cTn>
                              </p:par>
                              <p:par>
                                <p:cTn id="902" presetID="42" presetClass="entr" presetSubtype="0" fill="hold" grpId="0" nodeType="withEffect">
                                  <p:stCondLst>
                                    <p:cond delay="250"/>
                                  </p:stCondLst>
                                  <p:childTnLst>
                                    <p:set>
                                      <p:cBhvr>
                                        <p:cTn id="903" dur="1" fill="hold">
                                          <p:stCondLst>
                                            <p:cond delay="0"/>
                                          </p:stCondLst>
                                        </p:cTn>
                                        <p:tgtEl>
                                          <p:spTgt spid="720"/>
                                        </p:tgtEl>
                                        <p:attrNameLst>
                                          <p:attrName>style.visibility</p:attrName>
                                        </p:attrNameLst>
                                      </p:cBhvr>
                                      <p:to>
                                        <p:strVal val="visible"/>
                                      </p:to>
                                    </p:set>
                                    <p:animEffect transition="in" filter="fade">
                                      <p:cBhvr>
                                        <p:cTn id="904" dur="750"/>
                                        <p:tgtEl>
                                          <p:spTgt spid="720"/>
                                        </p:tgtEl>
                                      </p:cBhvr>
                                    </p:animEffect>
                                    <p:anim calcmode="lin" valueType="num">
                                      <p:cBhvr>
                                        <p:cTn id="905" dur="750" fill="hold"/>
                                        <p:tgtEl>
                                          <p:spTgt spid="720"/>
                                        </p:tgtEl>
                                        <p:attrNameLst>
                                          <p:attrName>ppt_x</p:attrName>
                                        </p:attrNameLst>
                                      </p:cBhvr>
                                      <p:tavLst>
                                        <p:tav tm="0">
                                          <p:val>
                                            <p:strVal val="#ppt_x"/>
                                          </p:val>
                                        </p:tav>
                                        <p:tav tm="100000">
                                          <p:val>
                                            <p:strVal val="#ppt_x"/>
                                          </p:val>
                                        </p:tav>
                                      </p:tavLst>
                                    </p:anim>
                                    <p:anim calcmode="lin" valueType="num">
                                      <p:cBhvr>
                                        <p:cTn id="906" dur="750" fill="hold"/>
                                        <p:tgtEl>
                                          <p:spTgt spid="720"/>
                                        </p:tgtEl>
                                        <p:attrNameLst>
                                          <p:attrName>ppt_y</p:attrName>
                                        </p:attrNameLst>
                                      </p:cBhvr>
                                      <p:tavLst>
                                        <p:tav tm="0">
                                          <p:val>
                                            <p:strVal val="#ppt_y+.1"/>
                                          </p:val>
                                        </p:tav>
                                        <p:tav tm="100000">
                                          <p:val>
                                            <p:strVal val="#ppt_y"/>
                                          </p:val>
                                        </p:tav>
                                      </p:tavLst>
                                    </p:anim>
                                  </p:childTnLst>
                                </p:cTn>
                              </p:par>
                              <p:par>
                                <p:cTn id="907" presetID="42" presetClass="entr" presetSubtype="0" fill="hold" grpId="0" nodeType="withEffect">
                                  <p:stCondLst>
                                    <p:cond delay="250"/>
                                  </p:stCondLst>
                                  <p:childTnLst>
                                    <p:set>
                                      <p:cBhvr>
                                        <p:cTn id="908" dur="1" fill="hold">
                                          <p:stCondLst>
                                            <p:cond delay="0"/>
                                          </p:stCondLst>
                                        </p:cTn>
                                        <p:tgtEl>
                                          <p:spTgt spid="721"/>
                                        </p:tgtEl>
                                        <p:attrNameLst>
                                          <p:attrName>style.visibility</p:attrName>
                                        </p:attrNameLst>
                                      </p:cBhvr>
                                      <p:to>
                                        <p:strVal val="visible"/>
                                      </p:to>
                                    </p:set>
                                    <p:animEffect transition="in" filter="fade">
                                      <p:cBhvr>
                                        <p:cTn id="909" dur="750"/>
                                        <p:tgtEl>
                                          <p:spTgt spid="721"/>
                                        </p:tgtEl>
                                      </p:cBhvr>
                                    </p:animEffect>
                                    <p:anim calcmode="lin" valueType="num">
                                      <p:cBhvr>
                                        <p:cTn id="910" dur="750" fill="hold"/>
                                        <p:tgtEl>
                                          <p:spTgt spid="721"/>
                                        </p:tgtEl>
                                        <p:attrNameLst>
                                          <p:attrName>ppt_x</p:attrName>
                                        </p:attrNameLst>
                                      </p:cBhvr>
                                      <p:tavLst>
                                        <p:tav tm="0">
                                          <p:val>
                                            <p:strVal val="#ppt_x"/>
                                          </p:val>
                                        </p:tav>
                                        <p:tav tm="100000">
                                          <p:val>
                                            <p:strVal val="#ppt_x"/>
                                          </p:val>
                                        </p:tav>
                                      </p:tavLst>
                                    </p:anim>
                                    <p:anim calcmode="lin" valueType="num">
                                      <p:cBhvr>
                                        <p:cTn id="911" dur="750" fill="hold"/>
                                        <p:tgtEl>
                                          <p:spTgt spid="721"/>
                                        </p:tgtEl>
                                        <p:attrNameLst>
                                          <p:attrName>ppt_y</p:attrName>
                                        </p:attrNameLst>
                                      </p:cBhvr>
                                      <p:tavLst>
                                        <p:tav tm="0">
                                          <p:val>
                                            <p:strVal val="#ppt_y+.1"/>
                                          </p:val>
                                        </p:tav>
                                        <p:tav tm="100000">
                                          <p:val>
                                            <p:strVal val="#ppt_y"/>
                                          </p:val>
                                        </p:tav>
                                      </p:tavLst>
                                    </p:anim>
                                  </p:childTnLst>
                                </p:cTn>
                              </p:par>
                              <p:par>
                                <p:cTn id="912" presetID="42" presetClass="entr" presetSubtype="0" fill="hold" grpId="0" nodeType="withEffect">
                                  <p:stCondLst>
                                    <p:cond delay="250"/>
                                  </p:stCondLst>
                                  <p:childTnLst>
                                    <p:set>
                                      <p:cBhvr>
                                        <p:cTn id="913" dur="1" fill="hold">
                                          <p:stCondLst>
                                            <p:cond delay="0"/>
                                          </p:stCondLst>
                                        </p:cTn>
                                        <p:tgtEl>
                                          <p:spTgt spid="722"/>
                                        </p:tgtEl>
                                        <p:attrNameLst>
                                          <p:attrName>style.visibility</p:attrName>
                                        </p:attrNameLst>
                                      </p:cBhvr>
                                      <p:to>
                                        <p:strVal val="visible"/>
                                      </p:to>
                                    </p:set>
                                    <p:animEffect transition="in" filter="fade">
                                      <p:cBhvr>
                                        <p:cTn id="914" dur="750"/>
                                        <p:tgtEl>
                                          <p:spTgt spid="722"/>
                                        </p:tgtEl>
                                      </p:cBhvr>
                                    </p:animEffect>
                                    <p:anim calcmode="lin" valueType="num">
                                      <p:cBhvr>
                                        <p:cTn id="915" dur="750" fill="hold"/>
                                        <p:tgtEl>
                                          <p:spTgt spid="722"/>
                                        </p:tgtEl>
                                        <p:attrNameLst>
                                          <p:attrName>ppt_x</p:attrName>
                                        </p:attrNameLst>
                                      </p:cBhvr>
                                      <p:tavLst>
                                        <p:tav tm="0">
                                          <p:val>
                                            <p:strVal val="#ppt_x"/>
                                          </p:val>
                                        </p:tav>
                                        <p:tav tm="100000">
                                          <p:val>
                                            <p:strVal val="#ppt_x"/>
                                          </p:val>
                                        </p:tav>
                                      </p:tavLst>
                                    </p:anim>
                                    <p:anim calcmode="lin" valueType="num">
                                      <p:cBhvr>
                                        <p:cTn id="916" dur="750" fill="hold"/>
                                        <p:tgtEl>
                                          <p:spTgt spid="722"/>
                                        </p:tgtEl>
                                        <p:attrNameLst>
                                          <p:attrName>ppt_y</p:attrName>
                                        </p:attrNameLst>
                                      </p:cBhvr>
                                      <p:tavLst>
                                        <p:tav tm="0">
                                          <p:val>
                                            <p:strVal val="#ppt_y+.1"/>
                                          </p:val>
                                        </p:tav>
                                        <p:tav tm="100000">
                                          <p:val>
                                            <p:strVal val="#ppt_y"/>
                                          </p:val>
                                        </p:tav>
                                      </p:tavLst>
                                    </p:anim>
                                  </p:childTnLst>
                                </p:cTn>
                              </p:par>
                              <p:par>
                                <p:cTn id="917" presetID="42" presetClass="entr" presetSubtype="0" fill="hold" grpId="0" nodeType="withEffect">
                                  <p:stCondLst>
                                    <p:cond delay="250"/>
                                  </p:stCondLst>
                                  <p:childTnLst>
                                    <p:set>
                                      <p:cBhvr>
                                        <p:cTn id="918" dur="1" fill="hold">
                                          <p:stCondLst>
                                            <p:cond delay="0"/>
                                          </p:stCondLst>
                                        </p:cTn>
                                        <p:tgtEl>
                                          <p:spTgt spid="723"/>
                                        </p:tgtEl>
                                        <p:attrNameLst>
                                          <p:attrName>style.visibility</p:attrName>
                                        </p:attrNameLst>
                                      </p:cBhvr>
                                      <p:to>
                                        <p:strVal val="visible"/>
                                      </p:to>
                                    </p:set>
                                    <p:animEffect transition="in" filter="fade">
                                      <p:cBhvr>
                                        <p:cTn id="919" dur="750"/>
                                        <p:tgtEl>
                                          <p:spTgt spid="723"/>
                                        </p:tgtEl>
                                      </p:cBhvr>
                                    </p:animEffect>
                                    <p:anim calcmode="lin" valueType="num">
                                      <p:cBhvr>
                                        <p:cTn id="920" dur="750" fill="hold"/>
                                        <p:tgtEl>
                                          <p:spTgt spid="723"/>
                                        </p:tgtEl>
                                        <p:attrNameLst>
                                          <p:attrName>ppt_x</p:attrName>
                                        </p:attrNameLst>
                                      </p:cBhvr>
                                      <p:tavLst>
                                        <p:tav tm="0">
                                          <p:val>
                                            <p:strVal val="#ppt_x"/>
                                          </p:val>
                                        </p:tav>
                                        <p:tav tm="100000">
                                          <p:val>
                                            <p:strVal val="#ppt_x"/>
                                          </p:val>
                                        </p:tav>
                                      </p:tavLst>
                                    </p:anim>
                                    <p:anim calcmode="lin" valueType="num">
                                      <p:cBhvr>
                                        <p:cTn id="921" dur="750" fill="hold"/>
                                        <p:tgtEl>
                                          <p:spTgt spid="723"/>
                                        </p:tgtEl>
                                        <p:attrNameLst>
                                          <p:attrName>ppt_y</p:attrName>
                                        </p:attrNameLst>
                                      </p:cBhvr>
                                      <p:tavLst>
                                        <p:tav tm="0">
                                          <p:val>
                                            <p:strVal val="#ppt_y+.1"/>
                                          </p:val>
                                        </p:tav>
                                        <p:tav tm="100000">
                                          <p:val>
                                            <p:strVal val="#ppt_y"/>
                                          </p:val>
                                        </p:tav>
                                      </p:tavLst>
                                    </p:anim>
                                  </p:childTnLst>
                                </p:cTn>
                              </p:par>
                              <p:par>
                                <p:cTn id="922" presetID="42" presetClass="entr" presetSubtype="0" fill="hold" grpId="0" nodeType="withEffect">
                                  <p:stCondLst>
                                    <p:cond delay="250"/>
                                  </p:stCondLst>
                                  <p:childTnLst>
                                    <p:set>
                                      <p:cBhvr>
                                        <p:cTn id="923" dur="1" fill="hold">
                                          <p:stCondLst>
                                            <p:cond delay="0"/>
                                          </p:stCondLst>
                                        </p:cTn>
                                        <p:tgtEl>
                                          <p:spTgt spid="724"/>
                                        </p:tgtEl>
                                        <p:attrNameLst>
                                          <p:attrName>style.visibility</p:attrName>
                                        </p:attrNameLst>
                                      </p:cBhvr>
                                      <p:to>
                                        <p:strVal val="visible"/>
                                      </p:to>
                                    </p:set>
                                    <p:animEffect transition="in" filter="fade">
                                      <p:cBhvr>
                                        <p:cTn id="924" dur="750"/>
                                        <p:tgtEl>
                                          <p:spTgt spid="724"/>
                                        </p:tgtEl>
                                      </p:cBhvr>
                                    </p:animEffect>
                                    <p:anim calcmode="lin" valueType="num">
                                      <p:cBhvr>
                                        <p:cTn id="925" dur="750" fill="hold"/>
                                        <p:tgtEl>
                                          <p:spTgt spid="724"/>
                                        </p:tgtEl>
                                        <p:attrNameLst>
                                          <p:attrName>ppt_x</p:attrName>
                                        </p:attrNameLst>
                                      </p:cBhvr>
                                      <p:tavLst>
                                        <p:tav tm="0">
                                          <p:val>
                                            <p:strVal val="#ppt_x"/>
                                          </p:val>
                                        </p:tav>
                                        <p:tav tm="100000">
                                          <p:val>
                                            <p:strVal val="#ppt_x"/>
                                          </p:val>
                                        </p:tav>
                                      </p:tavLst>
                                    </p:anim>
                                    <p:anim calcmode="lin" valueType="num">
                                      <p:cBhvr>
                                        <p:cTn id="926" dur="750" fill="hold"/>
                                        <p:tgtEl>
                                          <p:spTgt spid="724"/>
                                        </p:tgtEl>
                                        <p:attrNameLst>
                                          <p:attrName>ppt_y</p:attrName>
                                        </p:attrNameLst>
                                      </p:cBhvr>
                                      <p:tavLst>
                                        <p:tav tm="0">
                                          <p:val>
                                            <p:strVal val="#ppt_y+.1"/>
                                          </p:val>
                                        </p:tav>
                                        <p:tav tm="100000">
                                          <p:val>
                                            <p:strVal val="#ppt_y"/>
                                          </p:val>
                                        </p:tav>
                                      </p:tavLst>
                                    </p:anim>
                                  </p:childTnLst>
                                </p:cTn>
                              </p:par>
                              <p:par>
                                <p:cTn id="927" presetID="42" presetClass="entr" presetSubtype="0" fill="hold" grpId="0" nodeType="withEffect">
                                  <p:stCondLst>
                                    <p:cond delay="250"/>
                                  </p:stCondLst>
                                  <p:childTnLst>
                                    <p:set>
                                      <p:cBhvr>
                                        <p:cTn id="928" dur="1" fill="hold">
                                          <p:stCondLst>
                                            <p:cond delay="0"/>
                                          </p:stCondLst>
                                        </p:cTn>
                                        <p:tgtEl>
                                          <p:spTgt spid="725"/>
                                        </p:tgtEl>
                                        <p:attrNameLst>
                                          <p:attrName>style.visibility</p:attrName>
                                        </p:attrNameLst>
                                      </p:cBhvr>
                                      <p:to>
                                        <p:strVal val="visible"/>
                                      </p:to>
                                    </p:set>
                                    <p:animEffect transition="in" filter="fade">
                                      <p:cBhvr>
                                        <p:cTn id="929" dur="750"/>
                                        <p:tgtEl>
                                          <p:spTgt spid="725"/>
                                        </p:tgtEl>
                                      </p:cBhvr>
                                    </p:animEffect>
                                    <p:anim calcmode="lin" valueType="num">
                                      <p:cBhvr>
                                        <p:cTn id="930" dur="750" fill="hold"/>
                                        <p:tgtEl>
                                          <p:spTgt spid="725"/>
                                        </p:tgtEl>
                                        <p:attrNameLst>
                                          <p:attrName>ppt_x</p:attrName>
                                        </p:attrNameLst>
                                      </p:cBhvr>
                                      <p:tavLst>
                                        <p:tav tm="0">
                                          <p:val>
                                            <p:strVal val="#ppt_x"/>
                                          </p:val>
                                        </p:tav>
                                        <p:tav tm="100000">
                                          <p:val>
                                            <p:strVal val="#ppt_x"/>
                                          </p:val>
                                        </p:tav>
                                      </p:tavLst>
                                    </p:anim>
                                    <p:anim calcmode="lin" valueType="num">
                                      <p:cBhvr>
                                        <p:cTn id="931" dur="750" fill="hold"/>
                                        <p:tgtEl>
                                          <p:spTgt spid="725"/>
                                        </p:tgtEl>
                                        <p:attrNameLst>
                                          <p:attrName>ppt_y</p:attrName>
                                        </p:attrNameLst>
                                      </p:cBhvr>
                                      <p:tavLst>
                                        <p:tav tm="0">
                                          <p:val>
                                            <p:strVal val="#ppt_y+.1"/>
                                          </p:val>
                                        </p:tav>
                                        <p:tav tm="100000">
                                          <p:val>
                                            <p:strVal val="#ppt_y"/>
                                          </p:val>
                                        </p:tav>
                                      </p:tavLst>
                                    </p:anim>
                                  </p:childTnLst>
                                </p:cTn>
                              </p:par>
                              <p:par>
                                <p:cTn id="932" presetID="42" presetClass="entr" presetSubtype="0" fill="hold" grpId="0" nodeType="withEffect">
                                  <p:stCondLst>
                                    <p:cond delay="250"/>
                                  </p:stCondLst>
                                  <p:childTnLst>
                                    <p:set>
                                      <p:cBhvr>
                                        <p:cTn id="933" dur="1" fill="hold">
                                          <p:stCondLst>
                                            <p:cond delay="0"/>
                                          </p:stCondLst>
                                        </p:cTn>
                                        <p:tgtEl>
                                          <p:spTgt spid="726"/>
                                        </p:tgtEl>
                                        <p:attrNameLst>
                                          <p:attrName>style.visibility</p:attrName>
                                        </p:attrNameLst>
                                      </p:cBhvr>
                                      <p:to>
                                        <p:strVal val="visible"/>
                                      </p:to>
                                    </p:set>
                                    <p:animEffect transition="in" filter="fade">
                                      <p:cBhvr>
                                        <p:cTn id="934" dur="750"/>
                                        <p:tgtEl>
                                          <p:spTgt spid="726"/>
                                        </p:tgtEl>
                                      </p:cBhvr>
                                    </p:animEffect>
                                    <p:anim calcmode="lin" valueType="num">
                                      <p:cBhvr>
                                        <p:cTn id="935" dur="750" fill="hold"/>
                                        <p:tgtEl>
                                          <p:spTgt spid="726"/>
                                        </p:tgtEl>
                                        <p:attrNameLst>
                                          <p:attrName>ppt_x</p:attrName>
                                        </p:attrNameLst>
                                      </p:cBhvr>
                                      <p:tavLst>
                                        <p:tav tm="0">
                                          <p:val>
                                            <p:strVal val="#ppt_x"/>
                                          </p:val>
                                        </p:tav>
                                        <p:tav tm="100000">
                                          <p:val>
                                            <p:strVal val="#ppt_x"/>
                                          </p:val>
                                        </p:tav>
                                      </p:tavLst>
                                    </p:anim>
                                    <p:anim calcmode="lin" valueType="num">
                                      <p:cBhvr>
                                        <p:cTn id="936" dur="750" fill="hold"/>
                                        <p:tgtEl>
                                          <p:spTgt spid="726"/>
                                        </p:tgtEl>
                                        <p:attrNameLst>
                                          <p:attrName>ppt_y</p:attrName>
                                        </p:attrNameLst>
                                      </p:cBhvr>
                                      <p:tavLst>
                                        <p:tav tm="0">
                                          <p:val>
                                            <p:strVal val="#ppt_y+.1"/>
                                          </p:val>
                                        </p:tav>
                                        <p:tav tm="100000">
                                          <p:val>
                                            <p:strVal val="#ppt_y"/>
                                          </p:val>
                                        </p:tav>
                                      </p:tavLst>
                                    </p:anim>
                                  </p:childTnLst>
                                </p:cTn>
                              </p:par>
                              <p:par>
                                <p:cTn id="937" presetID="42" presetClass="entr" presetSubtype="0" fill="hold" grpId="0" nodeType="withEffect">
                                  <p:stCondLst>
                                    <p:cond delay="0"/>
                                  </p:stCondLst>
                                  <p:childTnLst>
                                    <p:set>
                                      <p:cBhvr>
                                        <p:cTn id="938" dur="1" fill="hold">
                                          <p:stCondLst>
                                            <p:cond delay="0"/>
                                          </p:stCondLst>
                                        </p:cTn>
                                        <p:tgtEl>
                                          <p:spTgt spid="727"/>
                                        </p:tgtEl>
                                        <p:attrNameLst>
                                          <p:attrName>style.visibility</p:attrName>
                                        </p:attrNameLst>
                                      </p:cBhvr>
                                      <p:to>
                                        <p:strVal val="visible"/>
                                      </p:to>
                                    </p:set>
                                    <p:animEffect transition="in" filter="fade">
                                      <p:cBhvr>
                                        <p:cTn id="939" dur="1000"/>
                                        <p:tgtEl>
                                          <p:spTgt spid="727"/>
                                        </p:tgtEl>
                                      </p:cBhvr>
                                    </p:animEffect>
                                    <p:anim calcmode="lin" valueType="num">
                                      <p:cBhvr>
                                        <p:cTn id="940" dur="1000" fill="hold"/>
                                        <p:tgtEl>
                                          <p:spTgt spid="727"/>
                                        </p:tgtEl>
                                        <p:attrNameLst>
                                          <p:attrName>ppt_x</p:attrName>
                                        </p:attrNameLst>
                                      </p:cBhvr>
                                      <p:tavLst>
                                        <p:tav tm="0">
                                          <p:val>
                                            <p:strVal val="#ppt_x"/>
                                          </p:val>
                                        </p:tav>
                                        <p:tav tm="100000">
                                          <p:val>
                                            <p:strVal val="#ppt_x"/>
                                          </p:val>
                                        </p:tav>
                                      </p:tavLst>
                                    </p:anim>
                                    <p:anim calcmode="lin" valueType="num">
                                      <p:cBhvr>
                                        <p:cTn id="941" dur="1000" fill="hold"/>
                                        <p:tgtEl>
                                          <p:spTgt spid="727"/>
                                        </p:tgtEl>
                                        <p:attrNameLst>
                                          <p:attrName>ppt_y</p:attrName>
                                        </p:attrNameLst>
                                      </p:cBhvr>
                                      <p:tavLst>
                                        <p:tav tm="0">
                                          <p:val>
                                            <p:strVal val="#ppt_y+.1"/>
                                          </p:val>
                                        </p:tav>
                                        <p:tav tm="100000">
                                          <p:val>
                                            <p:strVal val="#ppt_y"/>
                                          </p:val>
                                        </p:tav>
                                      </p:tavLst>
                                    </p:anim>
                                  </p:childTnLst>
                                </p:cTn>
                              </p:par>
                              <p:par>
                                <p:cTn id="942" presetID="42" presetClass="entr" presetSubtype="0" fill="hold" grpId="0" nodeType="withEffect">
                                  <p:stCondLst>
                                    <p:cond delay="0"/>
                                  </p:stCondLst>
                                  <p:childTnLst>
                                    <p:set>
                                      <p:cBhvr>
                                        <p:cTn id="943" dur="1" fill="hold">
                                          <p:stCondLst>
                                            <p:cond delay="0"/>
                                          </p:stCondLst>
                                        </p:cTn>
                                        <p:tgtEl>
                                          <p:spTgt spid="728"/>
                                        </p:tgtEl>
                                        <p:attrNameLst>
                                          <p:attrName>style.visibility</p:attrName>
                                        </p:attrNameLst>
                                      </p:cBhvr>
                                      <p:to>
                                        <p:strVal val="visible"/>
                                      </p:to>
                                    </p:set>
                                    <p:animEffect transition="in" filter="fade">
                                      <p:cBhvr>
                                        <p:cTn id="944" dur="1000"/>
                                        <p:tgtEl>
                                          <p:spTgt spid="728"/>
                                        </p:tgtEl>
                                      </p:cBhvr>
                                    </p:animEffect>
                                    <p:anim calcmode="lin" valueType="num">
                                      <p:cBhvr>
                                        <p:cTn id="945" dur="1000" fill="hold"/>
                                        <p:tgtEl>
                                          <p:spTgt spid="728"/>
                                        </p:tgtEl>
                                        <p:attrNameLst>
                                          <p:attrName>ppt_x</p:attrName>
                                        </p:attrNameLst>
                                      </p:cBhvr>
                                      <p:tavLst>
                                        <p:tav tm="0">
                                          <p:val>
                                            <p:strVal val="#ppt_x"/>
                                          </p:val>
                                        </p:tav>
                                        <p:tav tm="100000">
                                          <p:val>
                                            <p:strVal val="#ppt_x"/>
                                          </p:val>
                                        </p:tav>
                                      </p:tavLst>
                                    </p:anim>
                                    <p:anim calcmode="lin" valueType="num">
                                      <p:cBhvr>
                                        <p:cTn id="946" dur="1000" fill="hold"/>
                                        <p:tgtEl>
                                          <p:spTgt spid="728"/>
                                        </p:tgtEl>
                                        <p:attrNameLst>
                                          <p:attrName>ppt_y</p:attrName>
                                        </p:attrNameLst>
                                      </p:cBhvr>
                                      <p:tavLst>
                                        <p:tav tm="0">
                                          <p:val>
                                            <p:strVal val="#ppt_y+.1"/>
                                          </p:val>
                                        </p:tav>
                                        <p:tav tm="100000">
                                          <p:val>
                                            <p:strVal val="#ppt_y"/>
                                          </p:val>
                                        </p:tav>
                                      </p:tavLst>
                                    </p:anim>
                                  </p:childTnLst>
                                </p:cTn>
                              </p:par>
                              <p:par>
                                <p:cTn id="947" presetID="42" presetClass="entr" presetSubtype="0" fill="hold" grpId="0" nodeType="withEffect">
                                  <p:stCondLst>
                                    <p:cond delay="250"/>
                                  </p:stCondLst>
                                  <p:childTnLst>
                                    <p:set>
                                      <p:cBhvr>
                                        <p:cTn id="948" dur="1" fill="hold">
                                          <p:stCondLst>
                                            <p:cond delay="0"/>
                                          </p:stCondLst>
                                        </p:cTn>
                                        <p:tgtEl>
                                          <p:spTgt spid="729"/>
                                        </p:tgtEl>
                                        <p:attrNameLst>
                                          <p:attrName>style.visibility</p:attrName>
                                        </p:attrNameLst>
                                      </p:cBhvr>
                                      <p:to>
                                        <p:strVal val="visible"/>
                                      </p:to>
                                    </p:set>
                                    <p:animEffect transition="in" filter="fade">
                                      <p:cBhvr>
                                        <p:cTn id="949" dur="1250"/>
                                        <p:tgtEl>
                                          <p:spTgt spid="729"/>
                                        </p:tgtEl>
                                      </p:cBhvr>
                                    </p:animEffect>
                                    <p:anim calcmode="lin" valueType="num">
                                      <p:cBhvr>
                                        <p:cTn id="950" dur="1250" fill="hold"/>
                                        <p:tgtEl>
                                          <p:spTgt spid="729"/>
                                        </p:tgtEl>
                                        <p:attrNameLst>
                                          <p:attrName>ppt_x</p:attrName>
                                        </p:attrNameLst>
                                      </p:cBhvr>
                                      <p:tavLst>
                                        <p:tav tm="0">
                                          <p:val>
                                            <p:strVal val="#ppt_x"/>
                                          </p:val>
                                        </p:tav>
                                        <p:tav tm="100000">
                                          <p:val>
                                            <p:strVal val="#ppt_x"/>
                                          </p:val>
                                        </p:tav>
                                      </p:tavLst>
                                    </p:anim>
                                    <p:anim calcmode="lin" valueType="num">
                                      <p:cBhvr>
                                        <p:cTn id="951" dur="1250" fill="hold"/>
                                        <p:tgtEl>
                                          <p:spTgt spid="729"/>
                                        </p:tgtEl>
                                        <p:attrNameLst>
                                          <p:attrName>ppt_y</p:attrName>
                                        </p:attrNameLst>
                                      </p:cBhvr>
                                      <p:tavLst>
                                        <p:tav tm="0">
                                          <p:val>
                                            <p:strVal val="#ppt_y+.1"/>
                                          </p:val>
                                        </p:tav>
                                        <p:tav tm="100000">
                                          <p:val>
                                            <p:strVal val="#ppt_y"/>
                                          </p:val>
                                        </p:tav>
                                      </p:tavLst>
                                    </p:anim>
                                  </p:childTnLst>
                                </p:cTn>
                              </p:par>
                              <p:par>
                                <p:cTn id="952" presetID="42" presetClass="entr" presetSubtype="0" fill="hold" grpId="0" nodeType="withEffect">
                                  <p:stCondLst>
                                    <p:cond delay="250"/>
                                  </p:stCondLst>
                                  <p:childTnLst>
                                    <p:set>
                                      <p:cBhvr>
                                        <p:cTn id="953" dur="1" fill="hold">
                                          <p:stCondLst>
                                            <p:cond delay="0"/>
                                          </p:stCondLst>
                                        </p:cTn>
                                        <p:tgtEl>
                                          <p:spTgt spid="730"/>
                                        </p:tgtEl>
                                        <p:attrNameLst>
                                          <p:attrName>style.visibility</p:attrName>
                                        </p:attrNameLst>
                                      </p:cBhvr>
                                      <p:to>
                                        <p:strVal val="visible"/>
                                      </p:to>
                                    </p:set>
                                    <p:animEffect transition="in" filter="fade">
                                      <p:cBhvr>
                                        <p:cTn id="954" dur="1250"/>
                                        <p:tgtEl>
                                          <p:spTgt spid="730"/>
                                        </p:tgtEl>
                                      </p:cBhvr>
                                    </p:animEffect>
                                    <p:anim calcmode="lin" valueType="num">
                                      <p:cBhvr>
                                        <p:cTn id="955" dur="1250" fill="hold"/>
                                        <p:tgtEl>
                                          <p:spTgt spid="730"/>
                                        </p:tgtEl>
                                        <p:attrNameLst>
                                          <p:attrName>ppt_x</p:attrName>
                                        </p:attrNameLst>
                                      </p:cBhvr>
                                      <p:tavLst>
                                        <p:tav tm="0">
                                          <p:val>
                                            <p:strVal val="#ppt_x"/>
                                          </p:val>
                                        </p:tav>
                                        <p:tav tm="100000">
                                          <p:val>
                                            <p:strVal val="#ppt_x"/>
                                          </p:val>
                                        </p:tav>
                                      </p:tavLst>
                                    </p:anim>
                                    <p:anim calcmode="lin" valueType="num">
                                      <p:cBhvr>
                                        <p:cTn id="956" dur="1250" fill="hold"/>
                                        <p:tgtEl>
                                          <p:spTgt spid="730"/>
                                        </p:tgtEl>
                                        <p:attrNameLst>
                                          <p:attrName>ppt_y</p:attrName>
                                        </p:attrNameLst>
                                      </p:cBhvr>
                                      <p:tavLst>
                                        <p:tav tm="0">
                                          <p:val>
                                            <p:strVal val="#ppt_y+.1"/>
                                          </p:val>
                                        </p:tav>
                                        <p:tav tm="100000">
                                          <p:val>
                                            <p:strVal val="#ppt_y"/>
                                          </p:val>
                                        </p:tav>
                                      </p:tavLst>
                                    </p:anim>
                                  </p:childTnLst>
                                </p:cTn>
                              </p:par>
                              <p:par>
                                <p:cTn id="957" presetID="42" presetClass="entr" presetSubtype="0" fill="hold" grpId="0" nodeType="withEffect">
                                  <p:stCondLst>
                                    <p:cond delay="250"/>
                                  </p:stCondLst>
                                  <p:childTnLst>
                                    <p:set>
                                      <p:cBhvr>
                                        <p:cTn id="958" dur="1" fill="hold">
                                          <p:stCondLst>
                                            <p:cond delay="0"/>
                                          </p:stCondLst>
                                        </p:cTn>
                                        <p:tgtEl>
                                          <p:spTgt spid="731"/>
                                        </p:tgtEl>
                                        <p:attrNameLst>
                                          <p:attrName>style.visibility</p:attrName>
                                        </p:attrNameLst>
                                      </p:cBhvr>
                                      <p:to>
                                        <p:strVal val="visible"/>
                                      </p:to>
                                    </p:set>
                                    <p:animEffect transition="in" filter="fade">
                                      <p:cBhvr>
                                        <p:cTn id="959" dur="1250"/>
                                        <p:tgtEl>
                                          <p:spTgt spid="731"/>
                                        </p:tgtEl>
                                      </p:cBhvr>
                                    </p:animEffect>
                                    <p:anim calcmode="lin" valueType="num">
                                      <p:cBhvr>
                                        <p:cTn id="960" dur="1250" fill="hold"/>
                                        <p:tgtEl>
                                          <p:spTgt spid="731"/>
                                        </p:tgtEl>
                                        <p:attrNameLst>
                                          <p:attrName>ppt_x</p:attrName>
                                        </p:attrNameLst>
                                      </p:cBhvr>
                                      <p:tavLst>
                                        <p:tav tm="0">
                                          <p:val>
                                            <p:strVal val="#ppt_x"/>
                                          </p:val>
                                        </p:tav>
                                        <p:tav tm="100000">
                                          <p:val>
                                            <p:strVal val="#ppt_x"/>
                                          </p:val>
                                        </p:tav>
                                      </p:tavLst>
                                    </p:anim>
                                    <p:anim calcmode="lin" valueType="num">
                                      <p:cBhvr>
                                        <p:cTn id="961" dur="1250" fill="hold"/>
                                        <p:tgtEl>
                                          <p:spTgt spid="731"/>
                                        </p:tgtEl>
                                        <p:attrNameLst>
                                          <p:attrName>ppt_y</p:attrName>
                                        </p:attrNameLst>
                                      </p:cBhvr>
                                      <p:tavLst>
                                        <p:tav tm="0">
                                          <p:val>
                                            <p:strVal val="#ppt_y+.1"/>
                                          </p:val>
                                        </p:tav>
                                        <p:tav tm="100000">
                                          <p:val>
                                            <p:strVal val="#ppt_y"/>
                                          </p:val>
                                        </p:tav>
                                      </p:tavLst>
                                    </p:anim>
                                  </p:childTnLst>
                                </p:cTn>
                              </p:par>
                              <p:par>
                                <p:cTn id="962" presetID="42" presetClass="entr" presetSubtype="0" fill="hold" grpId="0" nodeType="withEffect">
                                  <p:stCondLst>
                                    <p:cond delay="250"/>
                                  </p:stCondLst>
                                  <p:childTnLst>
                                    <p:set>
                                      <p:cBhvr>
                                        <p:cTn id="963" dur="1" fill="hold">
                                          <p:stCondLst>
                                            <p:cond delay="0"/>
                                          </p:stCondLst>
                                        </p:cTn>
                                        <p:tgtEl>
                                          <p:spTgt spid="732"/>
                                        </p:tgtEl>
                                        <p:attrNameLst>
                                          <p:attrName>style.visibility</p:attrName>
                                        </p:attrNameLst>
                                      </p:cBhvr>
                                      <p:to>
                                        <p:strVal val="visible"/>
                                      </p:to>
                                    </p:set>
                                    <p:animEffect transition="in" filter="fade">
                                      <p:cBhvr>
                                        <p:cTn id="964" dur="1250"/>
                                        <p:tgtEl>
                                          <p:spTgt spid="732"/>
                                        </p:tgtEl>
                                      </p:cBhvr>
                                    </p:animEffect>
                                    <p:anim calcmode="lin" valueType="num">
                                      <p:cBhvr>
                                        <p:cTn id="965" dur="1250" fill="hold"/>
                                        <p:tgtEl>
                                          <p:spTgt spid="732"/>
                                        </p:tgtEl>
                                        <p:attrNameLst>
                                          <p:attrName>ppt_x</p:attrName>
                                        </p:attrNameLst>
                                      </p:cBhvr>
                                      <p:tavLst>
                                        <p:tav tm="0">
                                          <p:val>
                                            <p:strVal val="#ppt_x"/>
                                          </p:val>
                                        </p:tav>
                                        <p:tav tm="100000">
                                          <p:val>
                                            <p:strVal val="#ppt_x"/>
                                          </p:val>
                                        </p:tav>
                                      </p:tavLst>
                                    </p:anim>
                                    <p:anim calcmode="lin" valueType="num">
                                      <p:cBhvr>
                                        <p:cTn id="966" dur="1250" fill="hold"/>
                                        <p:tgtEl>
                                          <p:spTgt spid="732"/>
                                        </p:tgtEl>
                                        <p:attrNameLst>
                                          <p:attrName>ppt_y</p:attrName>
                                        </p:attrNameLst>
                                      </p:cBhvr>
                                      <p:tavLst>
                                        <p:tav tm="0">
                                          <p:val>
                                            <p:strVal val="#ppt_y+.1"/>
                                          </p:val>
                                        </p:tav>
                                        <p:tav tm="100000">
                                          <p:val>
                                            <p:strVal val="#ppt_y"/>
                                          </p:val>
                                        </p:tav>
                                      </p:tavLst>
                                    </p:anim>
                                  </p:childTnLst>
                                </p:cTn>
                              </p:par>
                              <p:par>
                                <p:cTn id="967" presetID="42" presetClass="entr" presetSubtype="0" fill="hold" grpId="0" nodeType="withEffect">
                                  <p:stCondLst>
                                    <p:cond delay="250"/>
                                  </p:stCondLst>
                                  <p:childTnLst>
                                    <p:set>
                                      <p:cBhvr>
                                        <p:cTn id="968" dur="1" fill="hold">
                                          <p:stCondLst>
                                            <p:cond delay="0"/>
                                          </p:stCondLst>
                                        </p:cTn>
                                        <p:tgtEl>
                                          <p:spTgt spid="733"/>
                                        </p:tgtEl>
                                        <p:attrNameLst>
                                          <p:attrName>style.visibility</p:attrName>
                                        </p:attrNameLst>
                                      </p:cBhvr>
                                      <p:to>
                                        <p:strVal val="visible"/>
                                      </p:to>
                                    </p:set>
                                    <p:animEffect transition="in" filter="fade">
                                      <p:cBhvr>
                                        <p:cTn id="969" dur="1250"/>
                                        <p:tgtEl>
                                          <p:spTgt spid="733"/>
                                        </p:tgtEl>
                                      </p:cBhvr>
                                    </p:animEffect>
                                    <p:anim calcmode="lin" valueType="num">
                                      <p:cBhvr>
                                        <p:cTn id="970" dur="1250" fill="hold"/>
                                        <p:tgtEl>
                                          <p:spTgt spid="733"/>
                                        </p:tgtEl>
                                        <p:attrNameLst>
                                          <p:attrName>ppt_x</p:attrName>
                                        </p:attrNameLst>
                                      </p:cBhvr>
                                      <p:tavLst>
                                        <p:tav tm="0">
                                          <p:val>
                                            <p:strVal val="#ppt_x"/>
                                          </p:val>
                                        </p:tav>
                                        <p:tav tm="100000">
                                          <p:val>
                                            <p:strVal val="#ppt_x"/>
                                          </p:val>
                                        </p:tav>
                                      </p:tavLst>
                                    </p:anim>
                                    <p:anim calcmode="lin" valueType="num">
                                      <p:cBhvr>
                                        <p:cTn id="971" dur="1250" fill="hold"/>
                                        <p:tgtEl>
                                          <p:spTgt spid="733"/>
                                        </p:tgtEl>
                                        <p:attrNameLst>
                                          <p:attrName>ppt_y</p:attrName>
                                        </p:attrNameLst>
                                      </p:cBhvr>
                                      <p:tavLst>
                                        <p:tav tm="0">
                                          <p:val>
                                            <p:strVal val="#ppt_y+.1"/>
                                          </p:val>
                                        </p:tav>
                                        <p:tav tm="100000">
                                          <p:val>
                                            <p:strVal val="#ppt_y"/>
                                          </p:val>
                                        </p:tav>
                                      </p:tavLst>
                                    </p:anim>
                                  </p:childTnLst>
                                </p:cTn>
                              </p:par>
                              <p:par>
                                <p:cTn id="972" presetID="42" presetClass="entr" presetSubtype="0" fill="hold" grpId="0" nodeType="withEffect">
                                  <p:stCondLst>
                                    <p:cond delay="250"/>
                                  </p:stCondLst>
                                  <p:childTnLst>
                                    <p:set>
                                      <p:cBhvr>
                                        <p:cTn id="973" dur="1" fill="hold">
                                          <p:stCondLst>
                                            <p:cond delay="0"/>
                                          </p:stCondLst>
                                        </p:cTn>
                                        <p:tgtEl>
                                          <p:spTgt spid="734"/>
                                        </p:tgtEl>
                                        <p:attrNameLst>
                                          <p:attrName>style.visibility</p:attrName>
                                        </p:attrNameLst>
                                      </p:cBhvr>
                                      <p:to>
                                        <p:strVal val="visible"/>
                                      </p:to>
                                    </p:set>
                                    <p:animEffect transition="in" filter="fade">
                                      <p:cBhvr>
                                        <p:cTn id="974" dur="1250"/>
                                        <p:tgtEl>
                                          <p:spTgt spid="734"/>
                                        </p:tgtEl>
                                      </p:cBhvr>
                                    </p:animEffect>
                                    <p:anim calcmode="lin" valueType="num">
                                      <p:cBhvr>
                                        <p:cTn id="975" dur="1250" fill="hold"/>
                                        <p:tgtEl>
                                          <p:spTgt spid="734"/>
                                        </p:tgtEl>
                                        <p:attrNameLst>
                                          <p:attrName>ppt_x</p:attrName>
                                        </p:attrNameLst>
                                      </p:cBhvr>
                                      <p:tavLst>
                                        <p:tav tm="0">
                                          <p:val>
                                            <p:strVal val="#ppt_x"/>
                                          </p:val>
                                        </p:tav>
                                        <p:tav tm="100000">
                                          <p:val>
                                            <p:strVal val="#ppt_x"/>
                                          </p:val>
                                        </p:tav>
                                      </p:tavLst>
                                    </p:anim>
                                    <p:anim calcmode="lin" valueType="num">
                                      <p:cBhvr>
                                        <p:cTn id="976" dur="1250" fill="hold"/>
                                        <p:tgtEl>
                                          <p:spTgt spid="734"/>
                                        </p:tgtEl>
                                        <p:attrNameLst>
                                          <p:attrName>ppt_y</p:attrName>
                                        </p:attrNameLst>
                                      </p:cBhvr>
                                      <p:tavLst>
                                        <p:tav tm="0">
                                          <p:val>
                                            <p:strVal val="#ppt_y+.1"/>
                                          </p:val>
                                        </p:tav>
                                        <p:tav tm="100000">
                                          <p:val>
                                            <p:strVal val="#ppt_y"/>
                                          </p:val>
                                        </p:tav>
                                      </p:tavLst>
                                    </p:anim>
                                  </p:childTnLst>
                                </p:cTn>
                              </p:par>
                              <p:par>
                                <p:cTn id="977" presetID="42" presetClass="entr" presetSubtype="0" fill="hold" grpId="0" nodeType="withEffect">
                                  <p:stCondLst>
                                    <p:cond delay="250"/>
                                  </p:stCondLst>
                                  <p:childTnLst>
                                    <p:set>
                                      <p:cBhvr>
                                        <p:cTn id="978" dur="1" fill="hold">
                                          <p:stCondLst>
                                            <p:cond delay="0"/>
                                          </p:stCondLst>
                                        </p:cTn>
                                        <p:tgtEl>
                                          <p:spTgt spid="735"/>
                                        </p:tgtEl>
                                        <p:attrNameLst>
                                          <p:attrName>style.visibility</p:attrName>
                                        </p:attrNameLst>
                                      </p:cBhvr>
                                      <p:to>
                                        <p:strVal val="visible"/>
                                      </p:to>
                                    </p:set>
                                    <p:animEffect transition="in" filter="fade">
                                      <p:cBhvr>
                                        <p:cTn id="979" dur="1250"/>
                                        <p:tgtEl>
                                          <p:spTgt spid="735"/>
                                        </p:tgtEl>
                                      </p:cBhvr>
                                    </p:animEffect>
                                    <p:anim calcmode="lin" valueType="num">
                                      <p:cBhvr>
                                        <p:cTn id="980" dur="1250" fill="hold"/>
                                        <p:tgtEl>
                                          <p:spTgt spid="735"/>
                                        </p:tgtEl>
                                        <p:attrNameLst>
                                          <p:attrName>ppt_x</p:attrName>
                                        </p:attrNameLst>
                                      </p:cBhvr>
                                      <p:tavLst>
                                        <p:tav tm="0">
                                          <p:val>
                                            <p:strVal val="#ppt_x"/>
                                          </p:val>
                                        </p:tav>
                                        <p:tav tm="100000">
                                          <p:val>
                                            <p:strVal val="#ppt_x"/>
                                          </p:val>
                                        </p:tav>
                                      </p:tavLst>
                                    </p:anim>
                                    <p:anim calcmode="lin" valueType="num">
                                      <p:cBhvr>
                                        <p:cTn id="981" dur="1250" fill="hold"/>
                                        <p:tgtEl>
                                          <p:spTgt spid="735"/>
                                        </p:tgtEl>
                                        <p:attrNameLst>
                                          <p:attrName>ppt_y</p:attrName>
                                        </p:attrNameLst>
                                      </p:cBhvr>
                                      <p:tavLst>
                                        <p:tav tm="0">
                                          <p:val>
                                            <p:strVal val="#ppt_y+.1"/>
                                          </p:val>
                                        </p:tav>
                                        <p:tav tm="100000">
                                          <p:val>
                                            <p:strVal val="#ppt_y"/>
                                          </p:val>
                                        </p:tav>
                                      </p:tavLst>
                                    </p:anim>
                                  </p:childTnLst>
                                </p:cTn>
                              </p:par>
                              <p:par>
                                <p:cTn id="982" presetID="42" presetClass="entr" presetSubtype="0" fill="hold" grpId="0" nodeType="withEffect">
                                  <p:stCondLst>
                                    <p:cond delay="0"/>
                                  </p:stCondLst>
                                  <p:childTnLst>
                                    <p:set>
                                      <p:cBhvr>
                                        <p:cTn id="983" dur="1" fill="hold">
                                          <p:stCondLst>
                                            <p:cond delay="0"/>
                                          </p:stCondLst>
                                        </p:cTn>
                                        <p:tgtEl>
                                          <p:spTgt spid="736"/>
                                        </p:tgtEl>
                                        <p:attrNameLst>
                                          <p:attrName>style.visibility</p:attrName>
                                        </p:attrNameLst>
                                      </p:cBhvr>
                                      <p:to>
                                        <p:strVal val="visible"/>
                                      </p:to>
                                    </p:set>
                                    <p:animEffect transition="in" filter="fade">
                                      <p:cBhvr>
                                        <p:cTn id="984" dur="1000"/>
                                        <p:tgtEl>
                                          <p:spTgt spid="736"/>
                                        </p:tgtEl>
                                      </p:cBhvr>
                                    </p:animEffect>
                                    <p:anim calcmode="lin" valueType="num">
                                      <p:cBhvr>
                                        <p:cTn id="985" dur="1000" fill="hold"/>
                                        <p:tgtEl>
                                          <p:spTgt spid="736"/>
                                        </p:tgtEl>
                                        <p:attrNameLst>
                                          <p:attrName>ppt_x</p:attrName>
                                        </p:attrNameLst>
                                      </p:cBhvr>
                                      <p:tavLst>
                                        <p:tav tm="0">
                                          <p:val>
                                            <p:strVal val="#ppt_x"/>
                                          </p:val>
                                        </p:tav>
                                        <p:tav tm="100000">
                                          <p:val>
                                            <p:strVal val="#ppt_x"/>
                                          </p:val>
                                        </p:tav>
                                      </p:tavLst>
                                    </p:anim>
                                    <p:anim calcmode="lin" valueType="num">
                                      <p:cBhvr>
                                        <p:cTn id="986" dur="1000" fill="hold"/>
                                        <p:tgtEl>
                                          <p:spTgt spid="736"/>
                                        </p:tgtEl>
                                        <p:attrNameLst>
                                          <p:attrName>ppt_y</p:attrName>
                                        </p:attrNameLst>
                                      </p:cBhvr>
                                      <p:tavLst>
                                        <p:tav tm="0">
                                          <p:val>
                                            <p:strVal val="#ppt_y+.1"/>
                                          </p:val>
                                        </p:tav>
                                        <p:tav tm="100000">
                                          <p:val>
                                            <p:strVal val="#ppt_y"/>
                                          </p:val>
                                        </p:tav>
                                      </p:tavLst>
                                    </p:anim>
                                  </p:childTnLst>
                                </p:cTn>
                              </p:par>
                              <p:par>
                                <p:cTn id="987" presetID="42" presetClass="entr" presetSubtype="0" fill="hold" grpId="0" nodeType="withEffect">
                                  <p:stCondLst>
                                    <p:cond delay="0"/>
                                  </p:stCondLst>
                                  <p:childTnLst>
                                    <p:set>
                                      <p:cBhvr>
                                        <p:cTn id="988" dur="1" fill="hold">
                                          <p:stCondLst>
                                            <p:cond delay="0"/>
                                          </p:stCondLst>
                                        </p:cTn>
                                        <p:tgtEl>
                                          <p:spTgt spid="737"/>
                                        </p:tgtEl>
                                        <p:attrNameLst>
                                          <p:attrName>style.visibility</p:attrName>
                                        </p:attrNameLst>
                                      </p:cBhvr>
                                      <p:to>
                                        <p:strVal val="visible"/>
                                      </p:to>
                                    </p:set>
                                    <p:animEffect transition="in" filter="fade">
                                      <p:cBhvr>
                                        <p:cTn id="989" dur="1000"/>
                                        <p:tgtEl>
                                          <p:spTgt spid="737"/>
                                        </p:tgtEl>
                                      </p:cBhvr>
                                    </p:animEffect>
                                    <p:anim calcmode="lin" valueType="num">
                                      <p:cBhvr>
                                        <p:cTn id="990" dur="1000" fill="hold"/>
                                        <p:tgtEl>
                                          <p:spTgt spid="737"/>
                                        </p:tgtEl>
                                        <p:attrNameLst>
                                          <p:attrName>ppt_x</p:attrName>
                                        </p:attrNameLst>
                                      </p:cBhvr>
                                      <p:tavLst>
                                        <p:tav tm="0">
                                          <p:val>
                                            <p:strVal val="#ppt_x"/>
                                          </p:val>
                                        </p:tav>
                                        <p:tav tm="100000">
                                          <p:val>
                                            <p:strVal val="#ppt_x"/>
                                          </p:val>
                                        </p:tav>
                                      </p:tavLst>
                                    </p:anim>
                                    <p:anim calcmode="lin" valueType="num">
                                      <p:cBhvr>
                                        <p:cTn id="991"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par>
                    <p:cTn id="992" fill="hold">
                      <p:stCondLst>
                        <p:cond delay="indefinite"/>
                      </p:stCondLst>
                      <p:childTnLst>
                        <p:par>
                          <p:cTn id="993" fill="hold">
                            <p:stCondLst>
                              <p:cond delay="0"/>
                            </p:stCondLst>
                            <p:childTnLst>
                              <p:par>
                                <p:cTn id="994" presetID="22" presetClass="entr" presetSubtype="4" fill="hold" nodeType="clickEffect">
                                  <p:stCondLst>
                                    <p:cond delay="0"/>
                                  </p:stCondLst>
                                  <p:childTnLst>
                                    <p:set>
                                      <p:cBhvr>
                                        <p:cTn id="995" dur="1" fill="hold">
                                          <p:stCondLst>
                                            <p:cond delay="0"/>
                                          </p:stCondLst>
                                        </p:cTn>
                                        <p:tgtEl>
                                          <p:spTgt spid="739"/>
                                        </p:tgtEl>
                                        <p:attrNameLst>
                                          <p:attrName>style.visibility</p:attrName>
                                        </p:attrNameLst>
                                      </p:cBhvr>
                                      <p:to>
                                        <p:strVal val="visible"/>
                                      </p:to>
                                    </p:set>
                                    <p:animEffect transition="in" filter="wipe(down)">
                                      <p:cBhvr>
                                        <p:cTn id="996" dur="700"/>
                                        <p:tgtEl>
                                          <p:spTgt spid="739"/>
                                        </p:tgtEl>
                                      </p:cBhvr>
                                    </p:animEffect>
                                  </p:childTnLst>
                                </p:cTn>
                              </p:par>
                              <p:par>
                                <p:cTn id="997" presetID="22" presetClass="entr" presetSubtype="4" fill="hold" grpId="0" nodeType="withEffect">
                                  <p:stCondLst>
                                    <p:cond delay="200"/>
                                  </p:stCondLst>
                                  <p:childTnLst>
                                    <p:set>
                                      <p:cBhvr>
                                        <p:cTn id="998" dur="1" fill="hold">
                                          <p:stCondLst>
                                            <p:cond delay="0"/>
                                          </p:stCondLst>
                                        </p:cTn>
                                        <p:tgtEl>
                                          <p:spTgt spid="741"/>
                                        </p:tgtEl>
                                        <p:attrNameLst>
                                          <p:attrName>style.visibility</p:attrName>
                                        </p:attrNameLst>
                                      </p:cBhvr>
                                      <p:to>
                                        <p:strVal val="visible"/>
                                      </p:to>
                                    </p:set>
                                    <p:animEffect transition="in" filter="wipe(down)">
                                      <p:cBhvr>
                                        <p:cTn id="999" dur="1100"/>
                                        <p:tgtEl>
                                          <p:spTgt spid="741"/>
                                        </p:tgtEl>
                                      </p:cBhvr>
                                    </p:animEffect>
                                  </p:childTnLst>
                                </p:cTn>
                              </p:par>
                              <p:par>
                                <p:cTn id="1000" presetID="22" presetClass="entr" presetSubtype="4" fill="hold" nodeType="withEffect">
                                  <p:stCondLst>
                                    <p:cond delay="1100"/>
                                  </p:stCondLst>
                                  <p:childTnLst>
                                    <p:set>
                                      <p:cBhvr>
                                        <p:cTn id="1001" dur="1" fill="hold">
                                          <p:stCondLst>
                                            <p:cond delay="0"/>
                                          </p:stCondLst>
                                        </p:cTn>
                                        <p:tgtEl>
                                          <p:spTgt spid="963"/>
                                        </p:tgtEl>
                                        <p:attrNameLst>
                                          <p:attrName>style.visibility</p:attrName>
                                        </p:attrNameLst>
                                      </p:cBhvr>
                                      <p:to>
                                        <p:strVal val="visible"/>
                                      </p:to>
                                    </p:set>
                                    <p:animEffect transition="in" filter="wipe(down)">
                                      <p:cBhvr>
                                        <p:cTn id="1002" dur="900"/>
                                        <p:tgtEl>
                                          <p:spTgt spid="963"/>
                                        </p:tgtEl>
                                      </p:cBhvr>
                                    </p:animEffect>
                                  </p:childTnLst>
                                </p:cTn>
                              </p:par>
                              <p:par>
                                <p:cTn id="1003" presetID="22" presetClass="entr" presetSubtype="4" fill="hold" nodeType="withEffect">
                                  <p:stCondLst>
                                    <p:cond delay="600"/>
                                  </p:stCondLst>
                                  <p:childTnLst>
                                    <p:set>
                                      <p:cBhvr>
                                        <p:cTn id="1004" dur="1" fill="hold">
                                          <p:stCondLst>
                                            <p:cond delay="0"/>
                                          </p:stCondLst>
                                        </p:cTn>
                                        <p:tgtEl>
                                          <p:spTgt spid="738"/>
                                        </p:tgtEl>
                                        <p:attrNameLst>
                                          <p:attrName>style.visibility</p:attrName>
                                        </p:attrNameLst>
                                      </p:cBhvr>
                                      <p:to>
                                        <p:strVal val="visible"/>
                                      </p:to>
                                    </p:set>
                                    <p:animEffect transition="in" filter="wipe(down)">
                                      <p:cBhvr>
                                        <p:cTn id="1005" dur="1400"/>
                                        <p:tgtEl>
                                          <p:spTgt spid="738"/>
                                        </p:tgtEl>
                                      </p:cBhvr>
                                    </p:animEffect>
                                  </p:childTnLst>
                                </p:cTn>
                              </p:par>
                              <p:par>
                                <p:cTn id="1006" presetID="22" presetClass="entr" presetSubtype="4" fill="hold" grpId="0" nodeType="withEffect">
                                  <p:stCondLst>
                                    <p:cond delay="900"/>
                                  </p:stCondLst>
                                  <p:childTnLst>
                                    <p:set>
                                      <p:cBhvr>
                                        <p:cTn id="1007" dur="1" fill="hold">
                                          <p:stCondLst>
                                            <p:cond delay="0"/>
                                          </p:stCondLst>
                                        </p:cTn>
                                        <p:tgtEl>
                                          <p:spTgt spid="740"/>
                                        </p:tgtEl>
                                        <p:attrNameLst>
                                          <p:attrName>style.visibility</p:attrName>
                                        </p:attrNameLst>
                                      </p:cBhvr>
                                      <p:to>
                                        <p:strVal val="visible"/>
                                      </p:to>
                                    </p:set>
                                    <p:animEffect transition="in" filter="wipe(down)">
                                      <p:cBhvr>
                                        <p:cTn id="1008" dur="1500"/>
                                        <p:tgtEl>
                                          <p:spTgt spid="740"/>
                                        </p:tgtEl>
                                      </p:cBhvr>
                                    </p:animEffect>
                                  </p:childTnLst>
                                </p:cTn>
                              </p:par>
                              <p:par>
                                <p:cTn id="1009" presetID="22" presetClass="entr" presetSubtype="4" fill="hold" nodeType="withEffect">
                                  <p:stCondLst>
                                    <p:cond delay="0"/>
                                  </p:stCondLst>
                                  <p:childTnLst>
                                    <p:set>
                                      <p:cBhvr>
                                        <p:cTn id="1010" dur="1" fill="hold">
                                          <p:stCondLst>
                                            <p:cond delay="0"/>
                                          </p:stCondLst>
                                        </p:cTn>
                                        <p:tgtEl>
                                          <p:spTgt spid="959"/>
                                        </p:tgtEl>
                                        <p:attrNameLst>
                                          <p:attrName>style.visibility</p:attrName>
                                        </p:attrNameLst>
                                      </p:cBhvr>
                                      <p:to>
                                        <p:strVal val="visible"/>
                                      </p:to>
                                    </p:set>
                                    <p:animEffect transition="in" filter="wipe(down)">
                                      <p:cBhvr>
                                        <p:cTn id="1011" dur="1600"/>
                                        <p:tgtEl>
                                          <p:spTgt spid="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5"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40" grpId="0" animBg="1"/>
      <p:bldP spid="741" grpId="0" animBg="1"/>
      <p:bldP spid="743" grpId="0"/>
      <p:bldP spid="744"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5" grpId="0" animBg="1"/>
      <p:bldP spid="766"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53" grpId="0" animBg="1"/>
      <p:bldP spid="854" grpId="0" animBg="1"/>
      <p:bldP spid="855" grpId="0" animBg="1"/>
      <p:bldP spid="856" grpId="0" animBg="1"/>
      <p:bldP spid="857" grpId="0" animBg="1"/>
      <p:bldP spid="858"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38" grpId="0" animBg="1"/>
      <p:bldP spid="839" grpId="0" animBg="1"/>
      <p:bldP spid="840" grpId="0" animBg="1"/>
      <p:bldP spid="841" grpId="0" animBg="1"/>
      <p:bldP spid="822" grpId="0" animBg="1"/>
      <p:bldP spid="823"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99" grpId="0" animBg="1"/>
      <p:bldP spid="900" grpId="0" animBg="1"/>
      <p:bldP spid="916" grpId="0" animBg="1"/>
      <p:bldP spid="917" grpId="0" animBg="1"/>
      <p:bldP spid="918" grpId="0" animBg="1"/>
      <p:bldP spid="919" grpId="0" animBg="1"/>
      <p:bldP spid="920" grpId="0" animBg="1"/>
      <p:bldP spid="923" grpId="0" animBg="1"/>
      <p:bldP spid="925" grpId="0" animBg="1"/>
      <p:bldP spid="926" grpId="0" animBg="1"/>
      <p:bldP spid="927" grpId="0" animBg="1"/>
      <p:bldP spid="928" grpId="0" animBg="1"/>
      <p:bldP spid="929" grpId="0" animBg="1"/>
      <p:bldP spid="930" grpId="0" animBg="1"/>
      <p:bldP spid="956" grpId="0" animBg="1"/>
      <p:bldP spid="95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内容与标题">
    <p:bg>
      <p:bgPr>
        <a:gradFill>
          <a:gsLst>
            <a:gs pos="0">
              <a:srgbClr val="050537"/>
            </a:gs>
            <a:gs pos="46000">
              <a:srgbClr val="180F3A"/>
            </a:gs>
            <a:gs pos="85000">
              <a:srgbClr val="4A113C"/>
            </a:gs>
          </a:gsLst>
          <a:lin ang="5400000" scaled="0"/>
        </a:gradFill>
        <a:effectLst/>
      </p:bgPr>
    </p:bg>
    <p:spTree>
      <p:nvGrpSpPr>
        <p:cNvPr id="1" name=""/>
        <p:cNvGrpSpPr/>
        <p:nvPr/>
      </p:nvGrpSpPr>
      <p:grpSpPr>
        <a:xfrm>
          <a:off x="0" y="0"/>
          <a:ext cx="0" cy="0"/>
          <a:chOff x="0" y="0"/>
          <a:chExt cx="0" cy="0"/>
        </a:xfrm>
      </p:grpSpPr>
      <p:pic>
        <p:nvPicPr>
          <p:cNvPr id="966" name="图片 965"/>
          <p:cNvPicPr>
            <a:picLocks noChangeAspect="1"/>
          </p:cNvPicPr>
          <p:nvPr/>
        </p:nvPicPr>
        <p:blipFill>
          <a:blip r:embed="rId2"/>
          <a:stretch>
            <a:fillRect/>
          </a:stretch>
        </p:blipFill>
        <p:spPr>
          <a:xfrm>
            <a:off x="-23311" y="-40714"/>
            <a:ext cx="12217443" cy="6858594"/>
          </a:xfrm>
          <a:prstGeom prst="rect">
            <a:avLst/>
          </a:prstGeom>
        </p:spPr>
      </p:pic>
      <p:pic>
        <p:nvPicPr>
          <p:cNvPr id="631" name="图片 6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5250"/>
            <a:ext cx="11430000" cy="1905000"/>
          </a:xfrm>
          <a:prstGeom prst="rect">
            <a:avLst/>
          </a:prstGeom>
        </p:spPr>
      </p:pic>
      <p:sp>
        <p:nvSpPr>
          <p:cNvPr id="9" name="椭圆 8"/>
          <p:cNvSpPr/>
          <p:nvPr/>
        </p:nvSpPr>
        <p:spPr>
          <a:xfrm>
            <a:off x="1385911" y="243592"/>
            <a:ext cx="9507264" cy="5333687"/>
          </a:xfrm>
          <a:prstGeom prst="ellipse">
            <a:avLst/>
          </a:prstGeom>
          <a:gradFill flip="none" rotWithShape="1">
            <a:gsLst>
              <a:gs pos="94643">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40402" y="1415215"/>
            <a:ext cx="8259482" cy="5244028"/>
          </a:xfrm>
          <a:prstGeom prst="ellipse">
            <a:avLst/>
          </a:prstGeom>
          <a:gradFill flip="none" rotWithShape="1">
            <a:gsLst>
              <a:gs pos="58000">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33772" y="1233949"/>
            <a:ext cx="13203270" cy="7404048"/>
            <a:chOff x="522514" y="508000"/>
            <a:chExt cx="20660800" cy="11586036"/>
          </a:xfrm>
          <a:scene3d>
            <a:camera prst="perspectiveRelaxedModerately" fov="6600000">
              <a:rot lat="18290635" lon="0" rev="0"/>
            </a:camera>
            <a:lightRig rig="threePt" dir="t"/>
          </a:scene3d>
        </p:grpSpPr>
        <p:grpSp>
          <p:nvGrpSpPr>
            <p:cNvPr id="12" name="组合 11"/>
            <p:cNvGrpSpPr/>
            <p:nvPr/>
          </p:nvGrpSpPr>
          <p:grpSpPr>
            <a:xfrm>
              <a:off x="522514" y="508000"/>
              <a:ext cx="20660800" cy="5509700"/>
              <a:chOff x="522514" y="508000"/>
              <a:chExt cx="20660800" cy="5509700"/>
            </a:xfrm>
          </p:grpSpPr>
          <p:grpSp>
            <p:nvGrpSpPr>
              <p:cNvPr id="322" name="组合 321"/>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477" name="组合 476"/>
                <p:cNvGrpSpPr/>
                <p:nvPr/>
              </p:nvGrpSpPr>
              <p:grpSpPr>
                <a:xfrm>
                  <a:off x="522514" y="508000"/>
                  <a:ext cx="2880800" cy="5509700"/>
                  <a:chOff x="522514" y="508000"/>
                  <a:chExt cx="2880800" cy="5509700"/>
                </a:xfrm>
                <a:grpFill/>
              </p:grpSpPr>
              <p:grpSp>
                <p:nvGrpSpPr>
                  <p:cNvPr id="580" name="组合 579"/>
                  <p:cNvGrpSpPr/>
                  <p:nvPr/>
                </p:nvGrpSpPr>
                <p:grpSpPr>
                  <a:xfrm>
                    <a:off x="522514" y="508000"/>
                    <a:ext cx="36000" cy="5509700"/>
                    <a:chOff x="522514" y="508000"/>
                    <a:chExt cx="36000" cy="5509700"/>
                  </a:xfrm>
                  <a:grpFill/>
                </p:grpSpPr>
                <p:sp>
                  <p:nvSpPr>
                    <p:cNvPr id="621" name="椭圆 6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1" name="组合 580"/>
                  <p:cNvGrpSpPr/>
                  <p:nvPr/>
                </p:nvGrpSpPr>
                <p:grpSpPr>
                  <a:xfrm>
                    <a:off x="1233714" y="508000"/>
                    <a:ext cx="36000" cy="5509700"/>
                    <a:chOff x="522514" y="508000"/>
                    <a:chExt cx="36000" cy="5509700"/>
                  </a:xfrm>
                  <a:grpFill/>
                </p:grpSpPr>
                <p:sp>
                  <p:nvSpPr>
                    <p:cNvPr id="612" name="椭圆 6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2" name="组合 581"/>
                  <p:cNvGrpSpPr/>
                  <p:nvPr/>
                </p:nvGrpSpPr>
                <p:grpSpPr>
                  <a:xfrm>
                    <a:off x="1944914" y="508000"/>
                    <a:ext cx="36000" cy="5509700"/>
                    <a:chOff x="522514" y="508000"/>
                    <a:chExt cx="36000" cy="5509700"/>
                  </a:xfrm>
                  <a:grpFill/>
                </p:grpSpPr>
                <p:sp>
                  <p:nvSpPr>
                    <p:cNvPr id="603" name="椭圆 6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3" name="组合 582"/>
                  <p:cNvGrpSpPr/>
                  <p:nvPr/>
                </p:nvGrpSpPr>
                <p:grpSpPr>
                  <a:xfrm>
                    <a:off x="2656114" y="508000"/>
                    <a:ext cx="36000" cy="5509700"/>
                    <a:chOff x="522514" y="508000"/>
                    <a:chExt cx="36000" cy="5509700"/>
                  </a:xfrm>
                  <a:grpFill/>
                </p:grpSpPr>
                <p:sp>
                  <p:nvSpPr>
                    <p:cNvPr id="594" name="椭圆 5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4" name="组合 583"/>
                  <p:cNvGrpSpPr/>
                  <p:nvPr/>
                </p:nvGrpSpPr>
                <p:grpSpPr>
                  <a:xfrm>
                    <a:off x="3367314" y="508000"/>
                    <a:ext cx="36000" cy="5509700"/>
                    <a:chOff x="522514" y="508000"/>
                    <a:chExt cx="36000" cy="5509700"/>
                  </a:xfrm>
                  <a:grpFill/>
                </p:grpSpPr>
                <p:sp>
                  <p:nvSpPr>
                    <p:cNvPr id="585" name="椭圆 5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8" name="组合 477"/>
                <p:cNvGrpSpPr/>
                <p:nvPr/>
              </p:nvGrpSpPr>
              <p:grpSpPr>
                <a:xfrm>
                  <a:off x="4078514" y="508000"/>
                  <a:ext cx="2880800" cy="5509700"/>
                  <a:chOff x="522514" y="508000"/>
                  <a:chExt cx="2880800" cy="5509700"/>
                </a:xfrm>
                <a:grpFill/>
              </p:grpSpPr>
              <p:grpSp>
                <p:nvGrpSpPr>
                  <p:cNvPr id="530" name="组合 529"/>
                  <p:cNvGrpSpPr/>
                  <p:nvPr/>
                </p:nvGrpSpPr>
                <p:grpSpPr>
                  <a:xfrm>
                    <a:off x="522514" y="508000"/>
                    <a:ext cx="36000" cy="5509700"/>
                    <a:chOff x="522514" y="508000"/>
                    <a:chExt cx="36000" cy="5509700"/>
                  </a:xfrm>
                  <a:grpFill/>
                </p:grpSpPr>
                <p:sp>
                  <p:nvSpPr>
                    <p:cNvPr id="571" name="椭圆 5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1" name="组合 530"/>
                  <p:cNvGrpSpPr/>
                  <p:nvPr/>
                </p:nvGrpSpPr>
                <p:grpSpPr>
                  <a:xfrm>
                    <a:off x="1233714" y="508000"/>
                    <a:ext cx="36000" cy="5509700"/>
                    <a:chOff x="522514" y="508000"/>
                    <a:chExt cx="36000" cy="5509700"/>
                  </a:xfrm>
                  <a:grpFill/>
                </p:grpSpPr>
                <p:sp>
                  <p:nvSpPr>
                    <p:cNvPr id="562" name="椭圆 5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2" name="组合 531"/>
                  <p:cNvGrpSpPr/>
                  <p:nvPr/>
                </p:nvGrpSpPr>
                <p:grpSpPr>
                  <a:xfrm>
                    <a:off x="1944914" y="508000"/>
                    <a:ext cx="36000" cy="5509700"/>
                    <a:chOff x="522514" y="508000"/>
                    <a:chExt cx="36000" cy="5509700"/>
                  </a:xfrm>
                  <a:grpFill/>
                </p:grpSpPr>
                <p:sp>
                  <p:nvSpPr>
                    <p:cNvPr id="553" name="椭圆 5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3" name="组合 532"/>
                  <p:cNvGrpSpPr/>
                  <p:nvPr/>
                </p:nvGrpSpPr>
                <p:grpSpPr>
                  <a:xfrm>
                    <a:off x="2656114" y="508000"/>
                    <a:ext cx="36000" cy="5509700"/>
                    <a:chOff x="522514" y="508000"/>
                    <a:chExt cx="36000" cy="5509700"/>
                  </a:xfrm>
                  <a:grpFill/>
                </p:grpSpPr>
                <p:sp>
                  <p:nvSpPr>
                    <p:cNvPr id="544" name="椭圆 5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4" name="组合 533"/>
                  <p:cNvGrpSpPr/>
                  <p:nvPr/>
                </p:nvGrpSpPr>
                <p:grpSpPr>
                  <a:xfrm>
                    <a:off x="3367314" y="508000"/>
                    <a:ext cx="36000" cy="5509700"/>
                    <a:chOff x="522514" y="508000"/>
                    <a:chExt cx="36000" cy="5509700"/>
                  </a:xfrm>
                  <a:grpFill/>
                </p:grpSpPr>
                <p:sp>
                  <p:nvSpPr>
                    <p:cNvPr id="535" name="椭圆 5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9" name="组合 478"/>
                <p:cNvGrpSpPr/>
                <p:nvPr/>
              </p:nvGrpSpPr>
              <p:grpSpPr>
                <a:xfrm>
                  <a:off x="7634514" y="508000"/>
                  <a:ext cx="2880800" cy="5509700"/>
                  <a:chOff x="522514" y="508000"/>
                  <a:chExt cx="2880800" cy="5509700"/>
                </a:xfrm>
                <a:grpFill/>
              </p:grpSpPr>
              <p:grpSp>
                <p:nvGrpSpPr>
                  <p:cNvPr id="480" name="组合 479"/>
                  <p:cNvGrpSpPr/>
                  <p:nvPr/>
                </p:nvGrpSpPr>
                <p:grpSpPr>
                  <a:xfrm>
                    <a:off x="522514" y="508000"/>
                    <a:ext cx="36000" cy="5509700"/>
                    <a:chOff x="522514" y="508000"/>
                    <a:chExt cx="36000" cy="5509700"/>
                  </a:xfrm>
                  <a:grpFill/>
                </p:grpSpPr>
                <p:sp>
                  <p:nvSpPr>
                    <p:cNvPr id="521" name="椭圆 5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1" name="组合 480"/>
                  <p:cNvGrpSpPr/>
                  <p:nvPr/>
                </p:nvGrpSpPr>
                <p:grpSpPr>
                  <a:xfrm>
                    <a:off x="1233714" y="508000"/>
                    <a:ext cx="36000" cy="5509700"/>
                    <a:chOff x="522514" y="508000"/>
                    <a:chExt cx="36000" cy="5509700"/>
                  </a:xfrm>
                  <a:grpFill/>
                </p:grpSpPr>
                <p:sp>
                  <p:nvSpPr>
                    <p:cNvPr id="512" name="椭圆 5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2" name="组合 481"/>
                  <p:cNvGrpSpPr/>
                  <p:nvPr/>
                </p:nvGrpSpPr>
                <p:grpSpPr>
                  <a:xfrm>
                    <a:off x="1944914" y="508000"/>
                    <a:ext cx="36000" cy="5509700"/>
                    <a:chOff x="522514" y="508000"/>
                    <a:chExt cx="36000" cy="5509700"/>
                  </a:xfrm>
                  <a:grpFill/>
                </p:grpSpPr>
                <p:sp>
                  <p:nvSpPr>
                    <p:cNvPr id="503" name="椭圆 5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3" name="组合 482"/>
                  <p:cNvGrpSpPr/>
                  <p:nvPr/>
                </p:nvGrpSpPr>
                <p:grpSpPr>
                  <a:xfrm>
                    <a:off x="2656114" y="508000"/>
                    <a:ext cx="36000" cy="5509700"/>
                    <a:chOff x="522514" y="508000"/>
                    <a:chExt cx="36000" cy="5509700"/>
                  </a:xfrm>
                  <a:grpFill/>
                </p:grpSpPr>
                <p:sp>
                  <p:nvSpPr>
                    <p:cNvPr id="494" name="椭圆 4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4" name="组合 483"/>
                  <p:cNvGrpSpPr/>
                  <p:nvPr/>
                </p:nvGrpSpPr>
                <p:grpSpPr>
                  <a:xfrm>
                    <a:off x="3367314" y="508000"/>
                    <a:ext cx="36000" cy="5509700"/>
                    <a:chOff x="522514" y="508000"/>
                    <a:chExt cx="36000" cy="5509700"/>
                  </a:xfrm>
                  <a:grpFill/>
                </p:grpSpPr>
                <p:sp>
                  <p:nvSpPr>
                    <p:cNvPr id="485" name="椭圆 4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23" name="组合 322"/>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324" name="组合 323"/>
                <p:cNvGrpSpPr/>
                <p:nvPr/>
              </p:nvGrpSpPr>
              <p:grpSpPr>
                <a:xfrm>
                  <a:off x="522514" y="508000"/>
                  <a:ext cx="2880800" cy="5509700"/>
                  <a:chOff x="522514" y="508000"/>
                  <a:chExt cx="2880800" cy="5509700"/>
                </a:xfrm>
                <a:grpFill/>
              </p:grpSpPr>
              <p:grpSp>
                <p:nvGrpSpPr>
                  <p:cNvPr id="427" name="组合 426"/>
                  <p:cNvGrpSpPr/>
                  <p:nvPr/>
                </p:nvGrpSpPr>
                <p:grpSpPr>
                  <a:xfrm>
                    <a:off x="522514" y="508000"/>
                    <a:ext cx="36000" cy="5509700"/>
                    <a:chOff x="522514" y="508000"/>
                    <a:chExt cx="36000" cy="5509700"/>
                  </a:xfrm>
                  <a:grpFill/>
                </p:grpSpPr>
                <p:sp>
                  <p:nvSpPr>
                    <p:cNvPr id="468" name="椭圆 4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8" name="组合 427"/>
                  <p:cNvGrpSpPr/>
                  <p:nvPr/>
                </p:nvGrpSpPr>
                <p:grpSpPr>
                  <a:xfrm>
                    <a:off x="1233714" y="508000"/>
                    <a:ext cx="36000" cy="5509700"/>
                    <a:chOff x="522514" y="508000"/>
                    <a:chExt cx="36000" cy="5509700"/>
                  </a:xfrm>
                  <a:grpFill/>
                </p:grpSpPr>
                <p:sp>
                  <p:nvSpPr>
                    <p:cNvPr id="459" name="椭圆 4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9" name="组合 428"/>
                  <p:cNvGrpSpPr/>
                  <p:nvPr/>
                </p:nvGrpSpPr>
                <p:grpSpPr>
                  <a:xfrm>
                    <a:off x="1944914" y="508000"/>
                    <a:ext cx="36000" cy="5509700"/>
                    <a:chOff x="522514" y="508000"/>
                    <a:chExt cx="36000" cy="5509700"/>
                  </a:xfrm>
                  <a:grpFill/>
                </p:grpSpPr>
                <p:sp>
                  <p:nvSpPr>
                    <p:cNvPr id="450" name="椭圆 4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0" name="组合 429"/>
                  <p:cNvGrpSpPr/>
                  <p:nvPr/>
                </p:nvGrpSpPr>
                <p:grpSpPr>
                  <a:xfrm>
                    <a:off x="2656114" y="508000"/>
                    <a:ext cx="36000" cy="5509700"/>
                    <a:chOff x="522514" y="508000"/>
                    <a:chExt cx="36000" cy="5509700"/>
                  </a:xfrm>
                  <a:grpFill/>
                </p:grpSpPr>
                <p:sp>
                  <p:nvSpPr>
                    <p:cNvPr id="441" name="椭圆 4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1" name="组合 430"/>
                  <p:cNvGrpSpPr/>
                  <p:nvPr/>
                </p:nvGrpSpPr>
                <p:grpSpPr>
                  <a:xfrm>
                    <a:off x="3367314" y="508000"/>
                    <a:ext cx="36000" cy="5509700"/>
                    <a:chOff x="522514" y="508000"/>
                    <a:chExt cx="36000" cy="5509700"/>
                  </a:xfrm>
                  <a:grpFill/>
                </p:grpSpPr>
                <p:sp>
                  <p:nvSpPr>
                    <p:cNvPr id="432" name="椭圆 4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5" name="组合 324"/>
                <p:cNvGrpSpPr/>
                <p:nvPr/>
              </p:nvGrpSpPr>
              <p:grpSpPr>
                <a:xfrm>
                  <a:off x="4078514" y="508000"/>
                  <a:ext cx="2880800" cy="5509700"/>
                  <a:chOff x="522514" y="508000"/>
                  <a:chExt cx="2880800" cy="5509700"/>
                </a:xfrm>
                <a:grpFill/>
              </p:grpSpPr>
              <p:grpSp>
                <p:nvGrpSpPr>
                  <p:cNvPr id="377" name="组合 376"/>
                  <p:cNvGrpSpPr/>
                  <p:nvPr/>
                </p:nvGrpSpPr>
                <p:grpSpPr>
                  <a:xfrm>
                    <a:off x="522514" y="508000"/>
                    <a:ext cx="36000" cy="5509700"/>
                    <a:chOff x="522514" y="508000"/>
                    <a:chExt cx="36000" cy="5509700"/>
                  </a:xfrm>
                  <a:grpFill/>
                </p:grpSpPr>
                <p:sp>
                  <p:nvSpPr>
                    <p:cNvPr id="418" name="椭圆 41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8" name="组合 377"/>
                  <p:cNvGrpSpPr/>
                  <p:nvPr/>
                </p:nvGrpSpPr>
                <p:grpSpPr>
                  <a:xfrm>
                    <a:off x="1233714" y="508000"/>
                    <a:ext cx="36000" cy="5509700"/>
                    <a:chOff x="522514" y="508000"/>
                    <a:chExt cx="36000" cy="5509700"/>
                  </a:xfrm>
                  <a:grpFill/>
                </p:grpSpPr>
                <p:sp>
                  <p:nvSpPr>
                    <p:cNvPr id="409" name="椭圆 40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1944914" y="508000"/>
                    <a:ext cx="36000" cy="5509700"/>
                    <a:chOff x="522514" y="508000"/>
                    <a:chExt cx="36000" cy="5509700"/>
                  </a:xfrm>
                  <a:grpFill/>
                </p:grpSpPr>
                <p:sp>
                  <p:nvSpPr>
                    <p:cNvPr id="400" name="椭圆 39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0" name="组合 379"/>
                  <p:cNvGrpSpPr/>
                  <p:nvPr/>
                </p:nvGrpSpPr>
                <p:grpSpPr>
                  <a:xfrm>
                    <a:off x="2656114" y="508000"/>
                    <a:ext cx="36000" cy="5509700"/>
                    <a:chOff x="522514" y="508000"/>
                    <a:chExt cx="36000" cy="5509700"/>
                  </a:xfrm>
                  <a:grpFill/>
                </p:grpSpPr>
                <p:sp>
                  <p:nvSpPr>
                    <p:cNvPr id="391" name="椭圆 39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1" name="组合 380"/>
                  <p:cNvGrpSpPr/>
                  <p:nvPr/>
                </p:nvGrpSpPr>
                <p:grpSpPr>
                  <a:xfrm>
                    <a:off x="3367314" y="508000"/>
                    <a:ext cx="36000" cy="5509700"/>
                    <a:chOff x="522514" y="508000"/>
                    <a:chExt cx="36000" cy="5509700"/>
                  </a:xfrm>
                  <a:grpFill/>
                </p:grpSpPr>
                <p:sp>
                  <p:nvSpPr>
                    <p:cNvPr id="382" name="椭圆 38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6" name="组合 325"/>
                <p:cNvGrpSpPr/>
                <p:nvPr/>
              </p:nvGrpSpPr>
              <p:grpSpPr>
                <a:xfrm>
                  <a:off x="7634514" y="508000"/>
                  <a:ext cx="2880800" cy="5509700"/>
                  <a:chOff x="522514" y="508000"/>
                  <a:chExt cx="2880800" cy="5509700"/>
                </a:xfrm>
                <a:grpFill/>
              </p:grpSpPr>
              <p:grpSp>
                <p:nvGrpSpPr>
                  <p:cNvPr id="327" name="组合 326"/>
                  <p:cNvGrpSpPr/>
                  <p:nvPr/>
                </p:nvGrpSpPr>
                <p:grpSpPr>
                  <a:xfrm>
                    <a:off x="522514" y="508000"/>
                    <a:ext cx="36000" cy="5509700"/>
                    <a:chOff x="522514" y="508000"/>
                    <a:chExt cx="36000" cy="5509700"/>
                  </a:xfrm>
                  <a:grpFill/>
                </p:grpSpPr>
                <p:sp>
                  <p:nvSpPr>
                    <p:cNvPr id="368" name="椭圆 3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1233714" y="508000"/>
                    <a:ext cx="36000" cy="5509700"/>
                    <a:chOff x="522514" y="508000"/>
                    <a:chExt cx="36000" cy="5509700"/>
                  </a:xfrm>
                  <a:grpFill/>
                </p:grpSpPr>
                <p:sp>
                  <p:nvSpPr>
                    <p:cNvPr id="359" name="椭圆 3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9" name="组合 328"/>
                  <p:cNvGrpSpPr/>
                  <p:nvPr/>
                </p:nvGrpSpPr>
                <p:grpSpPr>
                  <a:xfrm>
                    <a:off x="1944914" y="508000"/>
                    <a:ext cx="36000" cy="5509700"/>
                    <a:chOff x="522514" y="508000"/>
                    <a:chExt cx="36000" cy="5509700"/>
                  </a:xfrm>
                  <a:grpFill/>
                </p:grpSpPr>
                <p:sp>
                  <p:nvSpPr>
                    <p:cNvPr id="350" name="椭圆 3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0" name="组合 329"/>
                  <p:cNvGrpSpPr/>
                  <p:nvPr/>
                </p:nvGrpSpPr>
                <p:grpSpPr>
                  <a:xfrm>
                    <a:off x="2656114" y="508000"/>
                    <a:ext cx="36000" cy="5509700"/>
                    <a:chOff x="522514" y="508000"/>
                    <a:chExt cx="36000" cy="5509700"/>
                  </a:xfrm>
                  <a:grpFill/>
                </p:grpSpPr>
                <p:sp>
                  <p:nvSpPr>
                    <p:cNvPr id="341" name="椭圆 3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1" name="组合 330"/>
                  <p:cNvGrpSpPr/>
                  <p:nvPr/>
                </p:nvGrpSpPr>
                <p:grpSpPr>
                  <a:xfrm>
                    <a:off x="3367314" y="508000"/>
                    <a:ext cx="36000" cy="5509700"/>
                    <a:chOff x="522514" y="508000"/>
                    <a:chExt cx="36000" cy="5509700"/>
                  </a:xfrm>
                  <a:grpFill/>
                </p:grpSpPr>
                <p:sp>
                  <p:nvSpPr>
                    <p:cNvPr id="332" name="椭圆 3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nvGrpSpPr>
            <p:cNvPr id="13" name="组合 12"/>
            <p:cNvGrpSpPr/>
            <p:nvPr/>
          </p:nvGrpSpPr>
          <p:grpSpPr>
            <a:xfrm>
              <a:off x="522514" y="6584336"/>
              <a:ext cx="20660800" cy="5509700"/>
              <a:chOff x="522514" y="508000"/>
              <a:chExt cx="20660800" cy="5509700"/>
            </a:xfrm>
          </p:grpSpPr>
          <p:grpSp>
            <p:nvGrpSpPr>
              <p:cNvPr id="14" name="组合 13"/>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9" name="组合 168"/>
                <p:cNvGrpSpPr/>
                <p:nvPr/>
              </p:nvGrpSpPr>
              <p:grpSpPr>
                <a:xfrm>
                  <a:off x="522514" y="508000"/>
                  <a:ext cx="2880800" cy="5509700"/>
                  <a:chOff x="522514" y="508000"/>
                  <a:chExt cx="2880800" cy="5509700"/>
                </a:xfrm>
                <a:grpFill/>
              </p:grpSpPr>
              <p:grpSp>
                <p:nvGrpSpPr>
                  <p:cNvPr id="272" name="组合 271"/>
                  <p:cNvGrpSpPr/>
                  <p:nvPr/>
                </p:nvGrpSpPr>
                <p:grpSpPr>
                  <a:xfrm>
                    <a:off x="522514" y="508000"/>
                    <a:ext cx="36000" cy="5509700"/>
                    <a:chOff x="522514" y="508000"/>
                    <a:chExt cx="36000" cy="5509700"/>
                  </a:xfrm>
                  <a:grpFill/>
                </p:grpSpPr>
                <p:sp>
                  <p:nvSpPr>
                    <p:cNvPr id="313" name="椭圆 3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3" name="组合 272"/>
                  <p:cNvGrpSpPr/>
                  <p:nvPr/>
                </p:nvGrpSpPr>
                <p:grpSpPr>
                  <a:xfrm>
                    <a:off x="1233714" y="508000"/>
                    <a:ext cx="36000" cy="5509700"/>
                    <a:chOff x="522514" y="508000"/>
                    <a:chExt cx="36000" cy="5509700"/>
                  </a:xfrm>
                  <a:grpFill/>
                </p:grpSpPr>
                <p:sp>
                  <p:nvSpPr>
                    <p:cNvPr id="304" name="椭圆 3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4" name="组合 273"/>
                  <p:cNvGrpSpPr/>
                  <p:nvPr/>
                </p:nvGrpSpPr>
                <p:grpSpPr>
                  <a:xfrm>
                    <a:off x="1944914" y="508000"/>
                    <a:ext cx="36000" cy="5509700"/>
                    <a:chOff x="522514" y="508000"/>
                    <a:chExt cx="36000" cy="5509700"/>
                  </a:xfrm>
                  <a:grpFill/>
                </p:grpSpPr>
                <p:sp>
                  <p:nvSpPr>
                    <p:cNvPr id="295" name="椭圆 2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2656114" y="508000"/>
                    <a:ext cx="36000" cy="5509700"/>
                    <a:chOff x="522514" y="508000"/>
                    <a:chExt cx="36000" cy="5509700"/>
                  </a:xfrm>
                  <a:grpFill/>
                </p:grpSpPr>
                <p:sp>
                  <p:nvSpPr>
                    <p:cNvPr id="286" name="椭圆 2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a:off x="3367314" y="508000"/>
                    <a:ext cx="36000" cy="5509700"/>
                    <a:chOff x="522514" y="508000"/>
                    <a:chExt cx="36000" cy="5509700"/>
                  </a:xfrm>
                  <a:grpFill/>
                </p:grpSpPr>
                <p:sp>
                  <p:nvSpPr>
                    <p:cNvPr id="277" name="椭圆 2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0" name="组合 169"/>
                <p:cNvGrpSpPr/>
                <p:nvPr/>
              </p:nvGrpSpPr>
              <p:grpSpPr>
                <a:xfrm>
                  <a:off x="4078514" y="508000"/>
                  <a:ext cx="2880800" cy="5509700"/>
                  <a:chOff x="522514" y="508000"/>
                  <a:chExt cx="2880800" cy="5509700"/>
                </a:xfrm>
                <a:grpFill/>
              </p:grpSpPr>
              <p:grpSp>
                <p:nvGrpSpPr>
                  <p:cNvPr id="222" name="组合 221"/>
                  <p:cNvGrpSpPr/>
                  <p:nvPr/>
                </p:nvGrpSpPr>
                <p:grpSpPr>
                  <a:xfrm>
                    <a:off x="522514" y="508000"/>
                    <a:ext cx="36000" cy="5509700"/>
                    <a:chOff x="522514" y="508000"/>
                    <a:chExt cx="36000" cy="5509700"/>
                  </a:xfrm>
                  <a:grpFill/>
                </p:grpSpPr>
                <p:sp>
                  <p:nvSpPr>
                    <p:cNvPr id="263" name="椭圆 26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3" name="组合 222"/>
                  <p:cNvGrpSpPr/>
                  <p:nvPr/>
                </p:nvGrpSpPr>
                <p:grpSpPr>
                  <a:xfrm>
                    <a:off x="1233714" y="508000"/>
                    <a:ext cx="36000" cy="5509700"/>
                    <a:chOff x="522514" y="508000"/>
                    <a:chExt cx="36000" cy="5509700"/>
                  </a:xfrm>
                  <a:grpFill/>
                </p:grpSpPr>
                <p:sp>
                  <p:nvSpPr>
                    <p:cNvPr id="254" name="椭圆 25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a:off x="1944914" y="508000"/>
                    <a:ext cx="36000" cy="5509700"/>
                    <a:chOff x="522514" y="508000"/>
                    <a:chExt cx="36000" cy="5509700"/>
                  </a:xfrm>
                  <a:grpFill/>
                </p:grpSpPr>
                <p:sp>
                  <p:nvSpPr>
                    <p:cNvPr id="245" name="椭圆 24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2656114" y="508000"/>
                    <a:ext cx="36000" cy="5509700"/>
                    <a:chOff x="522514" y="508000"/>
                    <a:chExt cx="36000" cy="5509700"/>
                  </a:xfrm>
                  <a:grpFill/>
                </p:grpSpPr>
                <p:sp>
                  <p:nvSpPr>
                    <p:cNvPr id="236" name="椭圆 23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6" name="组合 225"/>
                  <p:cNvGrpSpPr/>
                  <p:nvPr/>
                </p:nvGrpSpPr>
                <p:grpSpPr>
                  <a:xfrm>
                    <a:off x="3367314" y="508000"/>
                    <a:ext cx="36000" cy="5509700"/>
                    <a:chOff x="522514" y="508000"/>
                    <a:chExt cx="36000" cy="5509700"/>
                  </a:xfrm>
                  <a:grpFill/>
                </p:grpSpPr>
                <p:sp>
                  <p:nvSpPr>
                    <p:cNvPr id="227" name="椭圆 22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1" name="组合 170"/>
                <p:cNvGrpSpPr/>
                <p:nvPr/>
              </p:nvGrpSpPr>
              <p:grpSpPr>
                <a:xfrm>
                  <a:off x="7634514" y="508000"/>
                  <a:ext cx="2880800" cy="5509700"/>
                  <a:chOff x="522514" y="508000"/>
                  <a:chExt cx="2880800" cy="5509700"/>
                </a:xfrm>
                <a:grpFill/>
              </p:grpSpPr>
              <p:grpSp>
                <p:nvGrpSpPr>
                  <p:cNvPr id="172" name="组合 171"/>
                  <p:cNvGrpSpPr/>
                  <p:nvPr/>
                </p:nvGrpSpPr>
                <p:grpSpPr>
                  <a:xfrm>
                    <a:off x="522514" y="508000"/>
                    <a:ext cx="36000" cy="5509700"/>
                    <a:chOff x="522514" y="508000"/>
                    <a:chExt cx="36000" cy="5509700"/>
                  </a:xfrm>
                  <a:grpFill/>
                </p:grpSpPr>
                <p:sp>
                  <p:nvSpPr>
                    <p:cNvPr id="213" name="椭圆 2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组合 172"/>
                  <p:cNvGrpSpPr/>
                  <p:nvPr/>
                </p:nvGrpSpPr>
                <p:grpSpPr>
                  <a:xfrm>
                    <a:off x="1233714" y="508000"/>
                    <a:ext cx="36000" cy="5509700"/>
                    <a:chOff x="522514" y="508000"/>
                    <a:chExt cx="36000" cy="5509700"/>
                  </a:xfrm>
                  <a:grpFill/>
                </p:grpSpPr>
                <p:sp>
                  <p:nvSpPr>
                    <p:cNvPr id="204" name="椭圆 2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4" name="组合 173"/>
                  <p:cNvGrpSpPr/>
                  <p:nvPr/>
                </p:nvGrpSpPr>
                <p:grpSpPr>
                  <a:xfrm>
                    <a:off x="1944914" y="508000"/>
                    <a:ext cx="36000" cy="5509700"/>
                    <a:chOff x="522514" y="508000"/>
                    <a:chExt cx="36000" cy="5509700"/>
                  </a:xfrm>
                  <a:grpFill/>
                </p:grpSpPr>
                <p:sp>
                  <p:nvSpPr>
                    <p:cNvPr id="195" name="椭圆 1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2656114" y="508000"/>
                    <a:ext cx="36000" cy="5509700"/>
                    <a:chOff x="522514" y="508000"/>
                    <a:chExt cx="36000" cy="5509700"/>
                  </a:xfrm>
                  <a:grpFill/>
                </p:grpSpPr>
                <p:sp>
                  <p:nvSpPr>
                    <p:cNvPr id="186" name="椭圆 1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3367314" y="508000"/>
                    <a:ext cx="36000" cy="5509700"/>
                    <a:chOff x="522514" y="508000"/>
                    <a:chExt cx="36000" cy="5509700"/>
                  </a:xfrm>
                  <a:grpFill/>
                </p:grpSpPr>
                <p:sp>
                  <p:nvSpPr>
                    <p:cNvPr id="177" name="椭圆 1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5" name="组合 14"/>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 name="组合 15"/>
                <p:cNvGrpSpPr/>
                <p:nvPr/>
              </p:nvGrpSpPr>
              <p:grpSpPr>
                <a:xfrm>
                  <a:off x="522514" y="508000"/>
                  <a:ext cx="2880800" cy="5509700"/>
                  <a:chOff x="522514" y="508000"/>
                  <a:chExt cx="2880800" cy="5509700"/>
                </a:xfrm>
                <a:grpFill/>
              </p:grpSpPr>
              <p:grpSp>
                <p:nvGrpSpPr>
                  <p:cNvPr id="119" name="组合 118"/>
                  <p:cNvGrpSpPr/>
                  <p:nvPr/>
                </p:nvGrpSpPr>
                <p:grpSpPr>
                  <a:xfrm>
                    <a:off x="522514" y="508000"/>
                    <a:ext cx="36000" cy="5509700"/>
                    <a:chOff x="522514" y="508000"/>
                    <a:chExt cx="36000" cy="5509700"/>
                  </a:xfrm>
                  <a:grpFill/>
                </p:grpSpPr>
                <p:sp>
                  <p:nvSpPr>
                    <p:cNvPr id="160" name="椭圆 1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1233714" y="508000"/>
                    <a:ext cx="36000" cy="5509700"/>
                    <a:chOff x="522514" y="508000"/>
                    <a:chExt cx="36000" cy="5509700"/>
                  </a:xfrm>
                  <a:grpFill/>
                </p:grpSpPr>
                <p:sp>
                  <p:nvSpPr>
                    <p:cNvPr id="151" name="椭圆 1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1944914" y="508000"/>
                    <a:ext cx="36000" cy="5509700"/>
                    <a:chOff x="522514" y="508000"/>
                    <a:chExt cx="36000" cy="5509700"/>
                  </a:xfrm>
                  <a:grpFill/>
                </p:grpSpPr>
                <p:sp>
                  <p:nvSpPr>
                    <p:cNvPr id="142" name="椭圆 1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a:off x="2656114" y="508000"/>
                    <a:ext cx="36000" cy="5509700"/>
                    <a:chOff x="522514" y="508000"/>
                    <a:chExt cx="36000" cy="5509700"/>
                  </a:xfrm>
                  <a:grpFill/>
                </p:grpSpPr>
                <p:sp>
                  <p:nvSpPr>
                    <p:cNvPr id="133" name="椭圆 1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3367314" y="508000"/>
                    <a:ext cx="36000" cy="5509700"/>
                    <a:chOff x="522514" y="508000"/>
                    <a:chExt cx="36000" cy="5509700"/>
                  </a:xfrm>
                  <a:grpFill/>
                </p:grpSpPr>
                <p:sp>
                  <p:nvSpPr>
                    <p:cNvPr id="124" name="椭圆 1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16"/>
                <p:cNvGrpSpPr/>
                <p:nvPr/>
              </p:nvGrpSpPr>
              <p:grpSpPr>
                <a:xfrm>
                  <a:off x="4078514" y="508000"/>
                  <a:ext cx="2880800" cy="5509700"/>
                  <a:chOff x="522514" y="508000"/>
                  <a:chExt cx="2880800" cy="5509700"/>
                </a:xfrm>
                <a:grpFill/>
              </p:grpSpPr>
              <p:grpSp>
                <p:nvGrpSpPr>
                  <p:cNvPr id="69" name="组合 68"/>
                  <p:cNvGrpSpPr/>
                  <p:nvPr/>
                </p:nvGrpSpPr>
                <p:grpSpPr>
                  <a:xfrm>
                    <a:off x="522514" y="508000"/>
                    <a:ext cx="36000" cy="5509700"/>
                    <a:chOff x="522514" y="508000"/>
                    <a:chExt cx="36000" cy="5509700"/>
                  </a:xfrm>
                  <a:grpFill/>
                </p:grpSpPr>
                <p:sp>
                  <p:nvSpPr>
                    <p:cNvPr id="110" name="椭圆 10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1233714" y="508000"/>
                    <a:ext cx="36000" cy="5509700"/>
                    <a:chOff x="522514" y="508000"/>
                    <a:chExt cx="36000" cy="5509700"/>
                  </a:xfrm>
                  <a:grpFill/>
                </p:grpSpPr>
                <p:sp>
                  <p:nvSpPr>
                    <p:cNvPr id="101" name="椭圆 10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1944914" y="508000"/>
                    <a:ext cx="36000" cy="5509700"/>
                    <a:chOff x="522514" y="508000"/>
                    <a:chExt cx="36000" cy="5509700"/>
                  </a:xfrm>
                  <a:grpFill/>
                </p:grpSpPr>
                <p:sp>
                  <p:nvSpPr>
                    <p:cNvPr id="92" name="椭圆 9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2656114" y="508000"/>
                    <a:ext cx="36000" cy="5509700"/>
                    <a:chOff x="522514" y="508000"/>
                    <a:chExt cx="36000" cy="5509700"/>
                  </a:xfrm>
                  <a:grpFill/>
                </p:grpSpPr>
                <p:sp>
                  <p:nvSpPr>
                    <p:cNvPr id="83" name="椭圆 8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3367314" y="508000"/>
                    <a:ext cx="36000" cy="5509700"/>
                    <a:chOff x="522514" y="508000"/>
                    <a:chExt cx="36000" cy="5509700"/>
                  </a:xfrm>
                  <a:grpFill/>
                </p:grpSpPr>
                <p:sp>
                  <p:nvSpPr>
                    <p:cNvPr id="74" name="椭圆 7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p:nvPr/>
              </p:nvGrpSpPr>
              <p:grpSpPr>
                <a:xfrm>
                  <a:off x="7634514" y="508000"/>
                  <a:ext cx="2880800" cy="5509700"/>
                  <a:chOff x="522514" y="508000"/>
                  <a:chExt cx="2880800" cy="5509700"/>
                </a:xfrm>
                <a:grpFill/>
              </p:grpSpPr>
              <p:grpSp>
                <p:nvGrpSpPr>
                  <p:cNvPr id="19" name="组合 18"/>
                  <p:cNvGrpSpPr/>
                  <p:nvPr/>
                </p:nvGrpSpPr>
                <p:grpSpPr>
                  <a:xfrm>
                    <a:off x="522514" y="508000"/>
                    <a:ext cx="36000" cy="5509700"/>
                    <a:chOff x="522514" y="508000"/>
                    <a:chExt cx="36000" cy="5509700"/>
                  </a:xfrm>
                  <a:grpFill/>
                </p:grpSpPr>
                <p:sp>
                  <p:nvSpPr>
                    <p:cNvPr id="60" name="椭圆 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233714" y="508000"/>
                    <a:ext cx="36000" cy="5509700"/>
                    <a:chOff x="522514" y="508000"/>
                    <a:chExt cx="36000" cy="5509700"/>
                  </a:xfrm>
                  <a:grpFill/>
                </p:grpSpPr>
                <p:sp>
                  <p:nvSpPr>
                    <p:cNvPr id="51" name="椭圆 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944914" y="508000"/>
                    <a:ext cx="36000" cy="5509700"/>
                    <a:chOff x="522514" y="508000"/>
                    <a:chExt cx="36000" cy="5509700"/>
                  </a:xfrm>
                  <a:grpFill/>
                </p:grpSpPr>
                <p:sp>
                  <p:nvSpPr>
                    <p:cNvPr id="42" name="椭圆 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656114" y="508000"/>
                    <a:ext cx="36000" cy="5509700"/>
                    <a:chOff x="522514" y="508000"/>
                    <a:chExt cx="36000" cy="5509700"/>
                  </a:xfrm>
                  <a:grpFill/>
                </p:grpSpPr>
                <p:sp>
                  <p:nvSpPr>
                    <p:cNvPr id="33" name="椭圆 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367314" y="508000"/>
                    <a:ext cx="36000" cy="5509700"/>
                    <a:chOff x="522514" y="508000"/>
                    <a:chExt cx="36000" cy="5509700"/>
                  </a:xfrm>
                  <a:grpFill/>
                </p:grpSpPr>
                <p:sp>
                  <p:nvSpPr>
                    <p:cNvPr id="24" name="椭圆 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sp>
        <p:nvSpPr>
          <p:cNvPr id="633" name="椭圆 632"/>
          <p:cNvSpPr/>
          <p:nvPr/>
        </p:nvSpPr>
        <p:spPr>
          <a:xfrm rot="21423552" flipH="1">
            <a:off x="5610049" y="2917731"/>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rot="21423552" flipH="1">
            <a:off x="5468742" y="3018107"/>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rot="238764" flipH="1">
            <a:off x="5536441" y="308913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rot="1623552" flipH="1">
            <a:off x="5687983" y="3271302"/>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rot="1623552" flipH="1">
            <a:off x="5557419" y="3239996"/>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rot="2038764" flipH="1">
            <a:off x="5605466" y="334354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rot="19308144">
            <a:off x="5476577" y="3144059"/>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rot="19308144">
            <a:off x="5727403" y="3122622"/>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rot="18892932">
            <a:off x="5656112" y="3219656"/>
            <a:ext cx="65175" cy="4605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rot="20365848" flipH="1">
            <a:off x="5762004" y="3511250"/>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rot="20365848" flipH="1">
            <a:off x="5640553" y="3841662"/>
            <a:ext cx="109065" cy="155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rot="20365848" flipH="1">
            <a:off x="5577032" y="3610013"/>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rot="3265848" flipH="1">
            <a:off x="5708770" y="3710867"/>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rot="20365848" flipH="1">
            <a:off x="5636896" y="3728559"/>
            <a:ext cx="107007" cy="15225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rot="21097299" flipH="1">
            <a:off x="5667524" y="3573527"/>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rot="20365848" flipH="1">
            <a:off x="5599175" y="3648979"/>
            <a:ext cx="187704" cy="26707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rot="338316" flipH="1">
            <a:off x="5669836" y="3512931"/>
            <a:ext cx="40765" cy="71239"/>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rot="19760920" flipH="1">
            <a:off x="5618942" y="3763520"/>
            <a:ext cx="51648" cy="107388"/>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rot="3265848" flipH="1">
            <a:off x="5595021" y="3496592"/>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rot="3265848" flipH="1">
            <a:off x="5626847" y="3597262"/>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rot="15049098" flipH="1">
            <a:off x="5626169" y="3749788"/>
            <a:ext cx="237942" cy="201606"/>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rot="15049098" flipH="1">
            <a:off x="5753459" y="4026927"/>
            <a:ext cx="133327" cy="112966"/>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rot="15464310" flipH="1">
            <a:off x="5784677" y="3969874"/>
            <a:ext cx="90010" cy="63609"/>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rot="11133690">
            <a:off x="5615451" y="4018090"/>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rot="10718478">
            <a:off x="5698483" y="4023663"/>
            <a:ext cx="45806" cy="65534"/>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rot="12191394" flipH="1">
            <a:off x="5731361" y="3564953"/>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rot="12191394" flipH="1">
            <a:off x="5991113" y="3483900"/>
            <a:ext cx="109065" cy="155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rot="12191394" flipH="1">
            <a:off x="5912966" y="3675648"/>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rot="16691394" flipH="1">
            <a:off x="5905466" y="3643524"/>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rot="12191394" flipH="1">
            <a:off x="5939838" y="3572722"/>
            <a:ext cx="107007" cy="15225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rot="12922845" flipH="1">
            <a:off x="5845872" y="3262498"/>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rot="12191394" flipH="1">
            <a:off x="5886814" y="3528739"/>
            <a:ext cx="187704" cy="26707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rot="13763862" flipH="1">
            <a:off x="5839966" y="3808987"/>
            <a:ext cx="58002" cy="500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rot="11586466" flipH="1">
            <a:off x="6006566" y="3631014"/>
            <a:ext cx="51648" cy="107388"/>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rot="16691394" flipH="1">
            <a:off x="5890082" y="392277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rot="16691394" flipH="1">
            <a:off x="5916029" y="381874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rot="3824342" flipH="1">
            <a:off x="5799922" y="4065770"/>
            <a:ext cx="165888" cy="14055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rot="4239554" flipH="1">
            <a:off x="6008510" y="4123298"/>
            <a:ext cx="111993" cy="79144"/>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rot="21423552" flipH="1">
            <a:off x="5382446" y="3422572"/>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rot="21423552" flipH="1">
            <a:off x="5241139" y="3522948"/>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rot="238764" flipH="1">
            <a:off x="5308838" y="3593979"/>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rot="1623552" flipH="1">
            <a:off x="5460380" y="3776143"/>
            <a:ext cx="167230" cy="286853"/>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rot="1623552" flipH="1">
            <a:off x="5329816" y="3744837"/>
            <a:ext cx="93705" cy="16073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rot="2038764" flipH="1">
            <a:off x="5377863" y="3848388"/>
            <a:ext cx="63261" cy="90506"/>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rot="19308144">
            <a:off x="5499800" y="3627463"/>
            <a:ext cx="44166" cy="757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rot="18892932">
            <a:off x="5428509" y="3724497"/>
            <a:ext cx="65175" cy="4605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rot="20365848" flipH="1">
            <a:off x="5534401" y="4016091"/>
            <a:ext cx="131234" cy="18672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rot="3265848" flipH="1">
            <a:off x="5481167" y="4215708"/>
            <a:ext cx="44528" cy="3843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rot="21097299" flipH="1">
            <a:off x="5439921" y="4078368"/>
            <a:ext cx="131234" cy="186725"/>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rot="338316" flipH="1">
            <a:off x="5442233" y="4017773"/>
            <a:ext cx="40765" cy="71239"/>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rot="3265848" flipH="1">
            <a:off x="5367418" y="400143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rot="3265848" flipH="1">
            <a:off x="5399244" y="4102103"/>
            <a:ext cx="34369" cy="2966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rot="176448">
            <a:off x="6596380" y="2895965"/>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rot="176448">
            <a:off x="6851672" y="3000869"/>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椭圆 687"/>
          <p:cNvSpPr/>
          <p:nvPr/>
        </p:nvSpPr>
        <p:spPr>
          <a:xfrm rot="21361236">
            <a:off x="6807401" y="3075104"/>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9" name="椭圆 688"/>
          <p:cNvSpPr/>
          <p:nvPr/>
        </p:nvSpPr>
        <p:spPr>
          <a:xfrm rot="19976448">
            <a:off x="6503769" y="3265485"/>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rot="19976448">
            <a:off x="6746295" y="3232767"/>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rot="19561236">
            <a:off x="6725376" y="3340989"/>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2" name="椭圆 691"/>
          <p:cNvSpPr/>
          <p:nvPr/>
        </p:nvSpPr>
        <p:spPr>
          <a:xfrm rot="2291856" flipH="1">
            <a:off x="6754989" y="3132502"/>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rot="2291856" flipH="1">
            <a:off x="6603167" y="3110098"/>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rot="2707068" flipH="1">
            <a:off x="6667585" y="3208211"/>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rot="1234152">
            <a:off x="6458583" y="3516256"/>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rot="1234152">
            <a:off x="6629251" y="3861572"/>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rot="1234152">
            <a:off x="6678391" y="361947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rot="18334152">
            <a:off x="6628067" y="3722125"/>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rot="1234152">
            <a:off x="6636043" y="3743368"/>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rot="502701">
            <a:off x="6570856" y="3581342"/>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rot="1234152">
            <a:off x="6584973" y="3660198"/>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rot="21261684">
            <a:off x="6675616" y="3518013"/>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rot="1839080">
            <a:off x="6723163" y="377990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rot="18334152">
            <a:off x="6774583" y="3498812"/>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rot="18334152">
            <a:off x="6736763" y="3604024"/>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rot="6550902">
            <a:off x="6510234" y="3751117"/>
            <a:ext cx="248675" cy="239574"/>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rot="6550902">
            <a:off x="6475799" y="4047104"/>
            <a:ext cx="139341" cy="13424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rot="6135690">
            <a:off x="6487074" y="3991013"/>
            <a:ext cx="94070" cy="75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rot="10466310" flipH="1">
            <a:off x="6736202" y="4045959"/>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椭圆 709"/>
          <p:cNvSpPr/>
          <p:nvPr/>
        </p:nvSpPr>
        <p:spPr>
          <a:xfrm rot="10881522" flipH="1">
            <a:off x="6635584" y="4051782"/>
            <a:ext cx="54433" cy="6849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rot="9408606">
            <a:off x="6494998" y="3572382"/>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rot="9408606">
            <a:off x="6212671" y="3487672"/>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rot="9408606">
            <a:off x="6279192" y="3688070"/>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rot="4908606">
            <a:off x="6394328" y="3651744"/>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rot="9408606">
            <a:off x="6276049" y="35805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rot="8677155">
            <a:off x="6358921" y="3256284"/>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rot="9408606">
            <a:off x="6243164" y="3534534"/>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rot="7836138">
            <a:off x="6457116" y="3823838"/>
            <a:ext cx="60618" cy="5949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rot="10013534">
            <a:off x="6262539" y="3641422"/>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rot="4908606">
            <a:off x="6423954" y="394421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rot="4908606">
            <a:off x="6393120" y="383549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rot="17775658">
            <a:off x="6384224" y="4085724"/>
            <a:ext cx="173371" cy="167026"/>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rot="17360446">
            <a:off x="6196539" y="4150245"/>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rot="176448">
            <a:off x="6866846" y="3423578"/>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rot="176448">
            <a:off x="7122138" y="3528482"/>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rot="21361236">
            <a:off x="7077867" y="3602716"/>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rot="19976448">
            <a:off x="6774236" y="3793098"/>
            <a:ext cx="198724" cy="299792"/>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rot="19976448">
            <a:off x="7016761" y="3760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rot="19561236">
            <a:off x="6995843" y="3868602"/>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椭圆 729"/>
          <p:cNvSpPr/>
          <p:nvPr/>
        </p:nvSpPr>
        <p:spPr>
          <a:xfrm rot="2291856" flipH="1">
            <a:off x="6873633" y="3637711"/>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椭圆 730"/>
          <p:cNvSpPr/>
          <p:nvPr/>
        </p:nvSpPr>
        <p:spPr>
          <a:xfrm rot="2707068" flipH="1">
            <a:off x="6938051" y="3735823"/>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椭圆 731"/>
          <p:cNvSpPr/>
          <p:nvPr/>
        </p:nvSpPr>
        <p:spPr>
          <a:xfrm rot="1234152">
            <a:off x="6729050" y="4043869"/>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椭圆 732"/>
          <p:cNvSpPr/>
          <p:nvPr/>
        </p:nvSpPr>
        <p:spPr>
          <a:xfrm rot="18334152">
            <a:off x="6898534" y="4249738"/>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椭圆 733"/>
          <p:cNvSpPr/>
          <p:nvPr/>
        </p:nvSpPr>
        <p:spPr>
          <a:xfrm rot="502701">
            <a:off x="6841323" y="4108955"/>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椭圆 734"/>
          <p:cNvSpPr/>
          <p:nvPr/>
        </p:nvSpPr>
        <p:spPr>
          <a:xfrm rot="21261684">
            <a:off x="6946083" y="404562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椭圆 735"/>
          <p:cNvSpPr/>
          <p:nvPr/>
        </p:nvSpPr>
        <p:spPr>
          <a:xfrm rot="18334152">
            <a:off x="7045049" y="402642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椭圆 736"/>
          <p:cNvSpPr/>
          <p:nvPr/>
        </p:nvSpPr>
        <p:spPr>
          <a:xfrm rot="18334152">
            <a:off x="7007229" y="413163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8" name="直接连接符 737"/>
          <p:cNvCxnSpPr/>
          <p:nvPr/>
        </p:nvCxnSpPr>
        <p:spPr>
          <a:xfrm flipH="1">
            <a:off x="885158"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7354972"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sp>
        <p:nvSpPr>
          <p:cNvPr id="740" name="任意多边形 739"/>
          <p:cNvSpPr/>
          <p:nvPr/>
        </p:nvSpPr>
        <p:spPr>
          <a:xfrm>
            <a:off x="1354854" y="4523759"/>
            <a:ext cx="2570257" cy="259805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569029 w 2570257"/>
              <a:gd name="connsiteY0" fmla="*/ 0 h 2598058"/>
              <a:gd name="connsiteX1" fmla="*/ 0 w 2570257"/>
              <a:gd name="connsiteY1" fmla="*/ 2598058 h 2598058"/>
            </a:gdLst>
            <a:ahLst/>
            <a:cxnLst>
              <a:cxn ang="0">
                <a:pos x="connsiteX0" y="connsiteY0"/>
              </a:cxn>
              <a:cxn ang="0">
                <a:pos x="connsiteX1" y="connsiteY1"/>
              </a:cxn>
            </a:cxnLst>
            <a:rect l="l" t="t" r="r" b="b"/>
            <a:pathLst>
              <a:path w="2570257" h="2598058">
                <a:moveTo>
                  <a:pt x="2569029" y="0"/>
                </a:moveTo>
                <a:cubicBezTo>
                  <a:pt x="2622249" y="295125"/>
                  <a:pt x="933752" y="1823962"/>
                  <a:pt x="0" y="2598058"/>
                </a:cubicBezTo>
              </a:path>
            </a:pathLst>
          </a:custGeom>
          <a:ln w="57150" cap="rnd">
            <a:gradFill>
              <a:gsLst>
                <a:gs pos="23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任意多边形 740"/>
          <p:cNvSpPr/>
          <p:nvPr/>
        </p:nvSpPr>
        <p:spPr>
          <a:xfrm flipH="1">
            <a:off x="7830143" y="4422160"/>
            <a:ext cx="2510972" cy="216262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307772 w 2309218"/>
              <a:gd name="connsiteY0" fmla="*/ 0 h 2322286"/>
              <a:gd name="connsiteX1" fmla="*/ 0 w 2309218"/>
              <a:gd name="connsiteY1" fmla="*/ 2322286 h 2322286"/>
              <a:gd name="connsiteX0" fmla="*/ 2307772 w 2307772"/>
              <a:gd name="connsiteY0" fmla="*/ 0 h 2322286"/>
              <a:gd name="connsiteX1" fmla="*/ 0 w 2307772"/>
              <a:gd name="connsiteY1" fmla="*/ 2322286 h 2322286"/>
              <a:gd name="connsiteX0" fmla="*/ 2438400 w 2438400"/>
              <a:gd name="connsiteY0" fmla="*/ 0 h 2177143"/>
              <a:gd name="connsiteX1" fmla="*/ 0 w 2438400"/>
              <a:gd name="connsiteY1" fmla="*/ 2177143 h 2177143"/>
              <a:gd name="connsiteX0" fmla="*/ 2510972 w 2510972"/>
              <a:gd name="connsiteY0" fmla="*/ 0 h 2162628"/>
              <a:gd name="connsiteX1" fmla="*/ 0 w 2510972"/>
              <a:gd name="connsiteY1" fmla="*/ 2162628 h 2162628"/>
              <a:gd name="connsiteX0" fmla="*/ 2510972 w 2510972"/>
              <a:gd name="connsiteY0" fmla="*/ 0 h 2162628"/>
              <a:gd name="connsiteX1" fmla="*/ 0 w 2510972"/>
              <a:gd name="connsiteY1" fmla="*/ 2162628 h 2162628"/>
            </a:gdLst>
            <a:ahLst/>
            <a:cxnLst>
              <a:cxn ang="0">
                <a:pos x="connsiteX0" y="connsiteY0"/>
              </a:cxn>
              <a:cxn ang="0">
                <a:pos x="connsiteX1" y="connsiteY1"/>
              </a:cxn>
            </a:cxnLst>
            <a:rect l="l" t="t" r="r" b="b"/>
            <a:pathLst>
              <a:path w="2510972" h="2162628">
                <a:moveTo>
                  <a:pt x="2510972" y="0"/>
                </a:moveTo>
                <a:cubicBezTo>
                  <a:pt x="2186821" y="62896"/>
                  <a:pt x="832152" y="1388532"/>
                  <a:pt x="0" y="2162628"/>
                </a:cubicBezTo>
              </a:path>
            </a:pathLst>
          </a:custGeom>
          <a:ln w="31750" cap="rnd">
            <a:gradFill>
              <a:gsLst>
                <a:gs pos="23000">
                  <a:srgbClr val="06EBEA">
                    <a:alpha val="0"/>
                  </a:srgbClr>
                </a:gs>
                <a:gs pos="48000">
                  <a:srgbClr val="06EBEA"/>
                </a:gs>
                <a:gs pos="89000">
                  <a:srgbClr val="44FEFA"/>
                </a:gs>
                <a:gs pos="72000">
                  <a:srgbClr val="6DFEFB"/>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6" name="椭圆 745"/>
          <p:cNvSpPr/>
          <p:nvPr/>
        </p:nvSpPr>
        <p:spPr>
          <a:xfrm rot="5032083">
            <a:off x="11868000" y="252818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椭圆 746"/>
          <p:cNvSpPr/>
          <p:nvPr/>
        </p:nvSpPr>
        <p:spPr>
          <a:xfrm rot="5032083">
            <a:off x="11902093" y="277675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8" name="椭圆 747"/>
          <p:cNvSpPr/>
          <p:nvPr/>
        </p:nvSpPr>
        <p:spPr>
          <a:xfrm rot="4616871">
            <a:off x="11876607" y="275998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 name="椭圆 748"/>
          <p:cNvSpPr/>
          <p:nvPr/>
        </p:nvSpPr>
        <p:spPr>
          <a:xfrm rot="3232083">
            <a:off x="11532314" y="249883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椭圆 749"/>
          <p:cNvSpPr/>
          <p:nvPr/>
        </p:nvSpPr>
        <p:spPr>
          <a:xfrm rot="3232083">
            <a:off x="11684835" y="2717057"/>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1" name="椭圆 750"/>
          <p:cNvSpPr/>
          <p:nvPr/>
        </p:nvSpPr>
        <p:spPr>
          <a:xfrm rot="2816871">
            <a:off x="11632920" y="272542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椭圆 751"/>
          <p:cNvSpPr/>
          <p:nvPr/>
        </p:nvSpPr>
        <p:spPr>
          <a:xfrm rot="7147491" flipH="1">
            <a:off x="11683512" y="2699722"/>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3" name="椭圆 752"/>
          <p:cNvSpPr/>
          <p:nvPr/>
        </p:nvSpPr>
        <p:spPr>
          <a:xfrm rot="7562703" flipH="1">
            <a:off x="11760875" y="2668187"/>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椭圆 753"/>
          <p:cNvSpPr/>
          <p:nvPr/>
        </p:nvSpPr>
        <p:spPr>
          <a:xfrm rot="6089787">
            <a:off x="11368605" y="2514646"/>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 name="椭圆 754"/>
          <p:cNvSpPr/>
          <p:nvPr/>
        </p:nvSpPr>
        <p:spPr>
          <a:xfrm rot="6089787">
            <a:off x="11309104" y="272104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椭圆 755"/>
          <p:cNvSpPr/>
          <p:nvPr/>
        </p:nvSpPr>
        <p:spPr>
          <a:xfrm rot="5358336">
            <a:off x="11327412" y="2621793"/>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椭圆 756"/>
          <p:cNvSpPr/>
          <p:nvPr/>
        </p:nvSpPr>
        <p:spPr>
          <a:xfrm rot="6089787">
            <a:off x="11198830" y="2643148"/>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8" name="椭圆 757"/>
          <p:cNvSpPr/>
          <p:nvPr/>
        </p:nvSpPr>
        <p:spPr>
          <a:xfrm rot="4517319">
            <a:off x="11490104" y="2702476"/>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9" name="椭圆 758"/>
          <p:cNvSpPr/>
          <p:nvPr/>
        </p:nvSpPr>
        <p:spPr>
          <a:xfrm rot="1589787">
            <a:off x="11542465" y="279537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0" name="椭圆 759"/>
          <p:cNvSpPr/>
          <p:nvPr/>
        </p:nvSpPr>
        <p:spPr>
          <a:xfrm rot="1589787">
            <a:off x="11445288" y="277701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1" name="椭圆 760"/>
          <p:cNvSpPr/>
          <p:nvPr/>
        </p:nvSpPr>
        <p:spPr>
          <a:xfrm rot="14264241">
            <a:off x="11324659" y="255428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2" name="组合 761"/>
          <p:cNvGrpSpPr/>
          <p:nvPr/>
        </p:nvGrpSpPr>
        <p:grpSpPr>
          <a:xfrm rot="599863">
            <a:off x="10653430" y="2690650"/>
            <a:ext cx="639819" cy="253634"/>
            <a:chOff x="10532127" y="1390185"/>
            <a:chExt cx="723329" cy="286738"/>
          </a:xfrm>
        </p:grpSpPr>
        <p:sp>
          <p:nvSpPr>
            <p:cNvPr id="796" name="椭圆 79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7" name="椭圆 79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8" name="椭圆 79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9" name="椭圆 79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0" name="椭圆 79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1" name="椭圆 80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3" name="组合 762"/>
          <p:cNvGrpSpPr/>
          <p:nvPr/>
        </p:nvGrpSpPr>
        <p:grpSpPr>
          <a:xfrm rot="1084302">
            <a:off x="10684730" y="2634194"/>
            <a:ext cx="511939" cy="282235"/>
            <a:chOff x="10613016" y="1673985"/>
            <a:chExt cx="511939" cy="282235"/>
          </a:xfrm>
        </p:grpSpPr>
        <p:sp>
          <p:nvSpPr>
            <p:cNvPr id="785" name="椭圆 784"/>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6" name="椭圆 785"/>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7" name="椭圆 786"/>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8" name="椭圆 787"/>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椭圆 788"/>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0" name="椭圆 789"/>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1" name="椭圆 790"/>
            <p:cNvSpPr/>
            <p:nvPr/>
          </p:nvSpPr>
          <p:spPr>
            <a:xfrm rot="9907023">
              <a:off x="10784129" y="1774327"/>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2" name="椭圆 791"/>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椭圆 792"/>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椭圆 793"/>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5" name="椭圆 794"/>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4" name="组合 763"/>
          <p:cNvGrpSpPr/>
          <p:nvPr/>
        </p:nvGrpSpPr>
        <p:grpSpPr>
          <a:xfrm rot="599863">
            <a:off x="11774911" y="2810181"/>
            <a:ext cx="641382" cy="213126"/>
            <a:chOff x="10044947" y="1450855"/>
            <a:chExt cx="725096" cy="240943"/>
          </a:xfrm>
        </p:grpSpPr>
        <p:sp>
          <p:nvSpPr>
            <p:cNvPr id="781" name="椭圆 780"/>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2" name="椭圆 781"/>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3" name="椭圆 782"/>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椭圆 783"/>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5" name="椭圆 764"/>
          <p:cNvSpPr/>
          <p:nvPr/>
        </p:nvSpPr>
        <p:spPr>
          <a:xfrm rot="5032083">
            <a:off x="11444865" y="283802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6" name="椭圆 765"/>
          <p:cNvSpPr/>
          <p:nvPr/>
        </p:nvSpPr>
        <p:spPr>
          <a:xfrm rot="3232083">
            <a:off x="11109180" y="280867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7" name="组合 766"/>
          <p:cNvGrpSpPr/>
          <p:nvPr/>
        </p:nvGrpSpPr>
        <p:grpSpPr>
          <a:xfrm rot="599863">
            <a:off x="9792688" y="2513715"/>
            <a:ext cx="731948" cy="290055"/>
            <a:chOff x="10214170" y="2052450"/>
            <a:chExt cx="827482" cy="327913"/>
          </a:xfrm>
        </p:grpSpPr>
        <p:sp>
          <p:nvSpPr>
            <p:cNvPr id="768" name="椭圆 767"/>
            <p:cNvSpPr/>
            <p:nvPr/>
          </p:nvSpPr>
          <p:spPr>
            <a:xfrm rot="14722082" flipH="1">
              <a:off x="10348596" y="2042603"/>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9" name="椭圆 768"/>
            <p:cNvSpPr/>
            <p:nvPr/>
          </p:nvSpPr>
          <p:spPr>
            <a:xfrm rot="4432220">
              <a:off x="10901985" y="2236205"/>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0" name="椭圆 769"/>
            <p:cNvSpPr/>
            <p:nvPr/>
          </p:nvSpPr>
          <p:spPr>
            <a:xfrm rot="4017008">
              <a:off x="10864222" y="222623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1" name="椭圆 770"/>
            <p:cNvSpPr/>
            <p:nvPr/>
          </p:nvSpPr>
          <p:spPr>
            <a:xfrm rot="2632220">
              <a:off x="10648385" y="2212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2" name="椭圆 771"/>
            <p:cNvSpPr/>
            <p:nvPr/>
          </p:nvSpPr>
          <p:spPr>
            <a:xfrm rot="2217008">
              <a:off x="10586129" y="223558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3" name="椭圆 772"/>
            <p:cNvSpPr/>
            <p:nvPr/>
          </p:nvSpPr>
          <p:spPr>
            <a:xfrm rot="6547628" flipH="1">
              <a:off x="10779341" y="203910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椭圆 773"/>
            <p:cNvSpPr/>
            <p:nvPr/>
          </p:nvSpPr>
          <p:spPr>
            <a:xfrm rot="6962840" flipH="1">
              <a:off x="10713949" y="2147658"/>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5" name="椭圆 774"/>
            <p:cNvSpPr/>
            <p:nvPr/>
          </p:nvSpPr>
          <p:spPr>
            <a:xfrm rot="5489924">
              <a:off x="10258600" y="204501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6" name="椭圆 775"/>
            <p:cNvSpPr/>
            <p:nvPr/>
          </p:nvSpPr>
          <p:spPr>
            <a:xfrm rot="989924">
              <a:off x="10226872" y="2271073"/>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7" name="椭圆 776"/>
            <p:cNvSpPr/>
            <p:nvPr/>
          </p:nvSpPr>
          <p:spPr>
            <a:xfrm rot="4758473">
              <a:off x="10233769" y="217239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 name="椭圆 777"/>
            <p:cNvSpPr/>
            <p:nvPr/>
          </p:nvSpPr>
          <p:spPr>
            <a:xfrm rot="3917456">
              <a:off x="10421076" y="224053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9" name="椭圆 778"/>
            <p:cNvSpPr/>
            <p:nvPr/>
          </p:nvSpPr>
          <p:spPr>
            <a:xfrm rot="989924">
              <a:off x="10494298" y="233507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椭圆 779"/>
            <p:cNvSpPr/>
            <p:nvPr/>
          </p:nvSpPr>
          <p:spPr>
            <a:xfrm rot="989924">
              <a:off x="10382504" y="233370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3" name="椭圆 802"/>
          <p:cNvSpPr/>
          <p:nvPr/>
        </p:nvSpPr>
        <p:spPr>
          <a:xfrm rot="16567917" flipH="1">
            <a:off x="208423" y="256327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4" name="椭圆 803"/>
          <p:cNvSpPr/>
          <p:nvPr/>
        </p:nvSpPr>
        <p:spPr>
          <a:xfrm rot="16567917" flipH="1">
            <a:off x="251615" y="2811843"/>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5" name="椭圆 804"/>
          <p:cNvSpPr/>
          <p:nvPr/>
        </p:nvSpPr>
        <p:spPr>
          <a:xfrm rot="16983129" flipH="1">
            <a:off x="309102" y="2795070"/>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6" name="椭圆 805"/>
          <p:cNvSpPr/>
          <p:nvPr/>
        </p:nvSpPr>
        <p:spPr>
          <a:xfrm rot="18367917" flipH="1">
            <a:off x="544109" y="253392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7" name="椭圆 806"/>
          <p:cNvSpPr/>
          <p:nvPr/>
        </p:nvSpPr>
        <p:spPr>
          <a:xfrm rot="18367917" flipH="1">
            <a:off x="468873" y="2752144"/>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8" name="椭圆 807"/>
          <p:cNvSpPr/>
          <p:nvPr/>
        </p:nvSpPr>
        <p:spPr>
          <a:xfrm rot="18783129" flipH="1">
            <a:off x="552789" y="2760510"/>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 name="椭圆 808"/>
          <p:cNvSpPr/>
          <p:nvPr/>
        </p:nvSpPr>
        <p:spPr>
          <a:xfrm rot="14452509">
            <a:off x="392911" y="273480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0" name="椭圆 809"/>
          <p:cNvSpPr/>
          <p:nvPr/>
        </p:nvSpPr>
        <p:spPr>
          <a:xfrm rot="14037297">
            <a:off x="431078" y="2703274"/>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1" name="椭圆 810"/>
          <p:cNvSpPr/>
          <p:nvPr/>
        </p:nvSpPr>
        <p:spPr>
          <a:xfrm rot="15510213" flipH="1">
            <a:off x="745655" y="2549733"/>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2" name="椭圆 811"/>
          <p:cNvSpPr/>
          <p:nvPr/>
        </p:nvSpPr>
        <p:spPr>
          <a:xfrm rot="15510213" flipH="1">
            <a:off x="805156" y="275612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3" name="椭圆 812"/>
          <p:cNvSpPr/>
          <p:nvPr/>
        </p:nvSpPr>
        <p:spPr>
          <a:xfrm rot="16241664" flipH="1">
            <a:off x="786848" y="2656880"/>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椭圆 813"/>
          <p:cNvSpPr/>
          <p:nvPr/>
        </p:nvSpPr>
        <p:spPr>
          <a:xfrm rot="15510213" flipH="1">
            <a:off x="856072" y="2678235"/>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5" name="椭圆 814"/>
          <p:cNvSpPr/>
          <p:nvPr/>
        </p:nvSpPr>
        <p:spPr>
          <a:xfrm rot="17082681" flipH="1">
            <a:off x="719251" y="2737563"/>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6" name="椭圆 815"/>
          <p:cNvSpPr/>
          <p:nvPr/>
        </p:nvSpPr>
        <p:spPr>
          <a:xfrm rot="20010213" flipH="1">
            <a:off x="677967" y="283046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7" name="椭圆 816"/>
          <p:cNvSpPr/>
          <p:nvPr/>
        </p:nvSpPr>
        <p:spPr>
          <a:xfrm rot="20010213" flipH="1">
            <a:off x="775144" y="281210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椭圆 817"/>
          <p:cNvSpPr/>
          <p:nvPr/>
        </p:nvSpPr>
        <p:spPr>
          <a:xfrm rot="7335759" flipH="1">
            <a:off x="789601" y="258936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3" name="椭圆 852"/>
          <p:cNvSpPr/>
          <p:nvPr/>
        </p:nvSpPr>
        <p:spPr>
          <a:xfrm rot="14452509">
            <a:off x="993073" y="2969029"/>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4" name="椭圆 853"/>
          <p:cNvSpPr/>
          <p:nvPr/>
        </p:nvSpPr>
        <p:spPr>
          <a:xfrm rot="7335759" flipH="1">
            <a:off x="1374109" y="2683363"/>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5" name="椭圆 854"/>
          <p:cNvSpPr/>
          <p:nvPr/>
        </p:nvSpPr>
        <p:spPr>
          <a:xfrm rot="11835759" flipH="1">
            <a:off x="1483735" y="2872044"/>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6" name="椭圆 855"/>
          <p:cNvSpPr/>
          <p:nvPr/>
        </p:nvSpPr>
        <p:spPr>
          <a:xfrm rot="7335759" flipH="1">
            <a:off x="1446269" y="2751742"/>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7" name="椭圆 856"/>
          <p:cNvSpPr/>
          <p:nvPr/>
        </p:nvSpPr>
        <p:spPr>
          <a:xfrm rot="8067210" flipH="1">
            <a:off x="1152505" y="2778059"/>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8" name="椭圆 857"/>
          <p:cNvSpPr/>
          <p:nvPr/>
        </p:nvSpPr>
        <p:spPr>
          <a:xfrm rot="6730831" flipH="1">
            <a:off x="1514571" y="2737176"/>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2" name="椭圆 841"/>
          <p:cNvSpPr/>
          <p:nvPr/>
        </p:nvSpPr>
        <p:spPr>
          <a:xfrm rot="15510213" flipH="1">
            <a:off x="1195469" y="2845963"/>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3" name="椭圆 842"/>
          <p:cNvSpPr/>
          <p:nvPr/>
        </p:nvSpPr>
        <p:spPr>
          <a:xfrm rot="20010213" flipH="1">
            <a:off x="1065480" y="2832601"/>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4" name="椭圆 843"/>
          <p:cNvSpPr/>
          <p:nvPr/>
        </p:nvSpPr>
        <p:spPr>
          <a:xfrm rot="15510213" flipH="1">
            <a:off x="1091188" y="2835480"/>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5" name="椭圆 844"/>
          <p:cNvSpPr/>
          <p:nvPr/>
        </p:nvSpPr>
        <p:spPr>
          <a:xfrm rot="14905285" flipH="1">
            <a:off x="1124154" y="2905411"/>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6" name="椭圆 845"/>
          <p:cNvSpPr/>
          <p:nvPr/>
        </p:nvSpPr>
        <p:spPr>
          <a:xfrm rot="10193463" flipH="1">
            <a:off x="1088424" y="2749770"/>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7" name="椭圆 846"/>
          <p:cNvSpPr/>
          <p:nvPr/>
        </p:nvSpPr>
        <p:spPr>
          <a:xfrm rot="10193463" flipH="1">
            <a:off x="1361744" y="2752465"/>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8" name="椭圆 847"/>
          <p:cNvSpPr/>
          <p:nvPr/>
        </p:nvSpPr>
        <p:spPr>
          <a:xfrm rot="10608675" flipH="1">
            <a:off x="1308740" y="275656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9" name="椭圆 848"/>
          <p:cNvSpPr/>
          <p:nvPr/>
        </p:nvSpPr>
        <p:spPr>
          <a:xfrm rot="5862843">
            <a:off x="1358300" y="2880098"/>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0" name="椭圆 849"/>
          <p:cNvSpPr/>
          <p:nvPr/>
        </p:nvSpPr>
        <p:spPr>
          <a:xfrm rot="8908227" flipH="1">
            <a:off x="1176994" y="2698467"/>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1" name="椭圆 850"/>
          <p:cNvSpPr/>
          <p:nvPr/>
        </p:nvSpPr>
        <p:spPr>
          <a:xfrm rot="11835759" flipH="1">
            <a:off x="1288827" y="2684535"/>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2" name="椭圆 851"/>
          <p:cNvSpPr/>
          <p:nvPr/>
        </p:nvSpPr>
        <p:spPr>
          <a:xfrm rot="20568707" flipH="1">
            <a:off x="1405145" y="2680512"/>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8" name="椭圆 837"/>
          <p:cNvSpPr/>
          <p:nvPr/>
        </p:nvSpPr>
        <p:spPr>
          <a:xfrm rot="7335759" flipH="1">
            <a:off x="-10901" y="2909696"/>
            <a:ext cx="137945"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9" name="椭圆 838"/>
          <p:cNvSpPr/>
          <p:nvPr/>
        </p:nvSpPr>
        <p:spPr>
          <a:xfrm rot="7335759" flipH="1">
            <a:off x="-137671" y="2854835"/>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0" name="椭圆 839"/>
          <p:cNvSpPr/>
          <p:nvPr/>
        </p:nvSpPr>
        <p:spPr>
          <a:xfrm rot="11835759" flipH="1">
            <a:off x="93607" y="303691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1" name="椭圆 840"/>
          <p:cNvSpPr/>
          <p:nvPr/>
        </p:nvSpPr>
        <p:spPr>
          <a:xfrm rot="20983919" flipH="1">
            <a:off x="380095" y="2922637"/>
            <a:ext cx="103531" cy="83190"/>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2" name="椭圆 821"/>
          <p:cNvSpPr/>
          <p:nvPr/>
        </p:nvSpPr>
        <p:spPr>
          <a:xfrm rot="16567917" flipH="1">
            <a:off x="631558" y="287311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3" name="椭圆 822"/>
          <p:cNvSpPr/>
          <p:nvPr/>
        </p:nvSpPr>
        <p:spPr>
          <a:xfrm rot="18367917" flipH="1">
            <a:off x="967243" y="284376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椭圆 824"/>
          <p:cNvSpPr/>
          <p:nvPr/>
        </p:nvSpPr>
        <p:spPr>
          <a:xfrm rot="6278055">
            <a:off x="2270176" y="2503031"/>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6" name="椭圆 825"/>
          <p:cNvSpPr/>
          <p:nvPr/>
        </p:nvSpPr>
        <p:spPr>
          <a:xfrm rot="16567917" flipH="1">
            <a:off x="1772982" y="276058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7" name="椭圆 826"/>
          <p:cNvSpPr/>
          <p:nvPr/>
        </p:nvSpPr>
        <p:spPr>
          <a:xfrm rot="16983129" flipH="1">
            <a:off x="1830469" y="2743813"/>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椭圆 827"/>
          <p:cNvSpPr/>
          <p:nvPr/>
        </p:nvSpPr>
        <p:spPr>
          <a:xfrm rot="18367917" flipH="1">
            <a:off x="1990238" y="2700888"/>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9" name="椭圆 828"/>
          <p:cNvSpPr/>
          <p:nvPr/>
        </p:nvSpPr>
        <p:spPr>
          <a:xfrm rot="18783129" flipH="1">
            <a:off x="2074156" y="2709252"/>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0" name="椭圆 829"/>
          <p:cNvSpPr/>
          <p:nvPr/>
        </p:nvSpPr>
        <p:spPr>
          <a:xfrm rot="14452509">
            <a:off x="1894409" y="2566131"/>
            <a:ext cx="46424" cy="70034"/>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1" name="椭圆 830"/>
          <p:cNvSpPr/>
          <p:nvPr/>
        </p:nvSpPr>
        <p:spPr>
          <a:xfrm rot="14037297">
            <a:off x="1952444" y="2652016"/>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2" name="椭圆 831"/>
          <p:cNvSpPr/>
          <p:nvPr/>
        </p:nvSpPr>
        <p:spPr>
          <a:xfrm rot="15510213" flipH="1">
            <a:off x="2267022" y="2498477"/>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3" name="椭圆 832"/>
          <p:cNvSpPr/>
          <p:nvPr/>
        </p:nvSpPr>
        <p:spPr>
          <a:xfrm rot="20010213" flipH="1">
            <a:off x="2413945" y="2683131"/>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4" name="椭圆 833"/>
          <p:cNvSpPr/>
          <p:nvPr/>
        </p:nvSpPr>
        <p:spPr>
          <a:xfrm rot="16241664" flipH="1">
            <a:off x="2308213" y="2605623"/>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5" name="椭圆 834"/>
          <p:cNvSpPr/>
          <p:nvPr/>
        </p:nvSpPr>
        <p:spPr>
          <a:xfrm rot="17082681" flipH="1">
            <a:off x="2240618" y="2686307"/>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6" name="椭圆 835"/>
          <p:cNvSpPr/>
          <p:nvPr/>
        </p:nvSpPr>
        <p:spPr>
          <a:xfrm rot="20010213" flipH="1">
            <a:off x="2199334" y="2779206"/>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7" name="椭圆 836"/>
          <p:cNvSpPr/>
          <p:nvPr/>
        </p:nvSpPr>
        <p:spPr>
          <a:xfrm rot="20010213" flipH="1">
            <a:off x="2296509" y="2760847"/>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9" name="椭圆 858"/>
          <p:cNvSpPr/>
          <p:nvPr/>
        </p:nvSpPr>
        <p:spPr>
          <a:xfrm rot="16567917" flipH="1">
            <a:off x="207519" y="384128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0" name="椭圆 859"/>
          <p:cNvSpPr/>
          <p:nvPr/>
        </p:nvSpPr>
        <p:spPr>
          <a:xfrm rot="16567917" flipH="1">
            <a:off x="250711" y="4089849"/>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1" name="椭圆 860"/>
          <p:cNvSpPr/>
          <p:nvPr/>
        </p:nvSpPr>
        <p:spPr>
          <a:xfrm rot="16983129" flipH="1">
            <a:off x="308198" y="4073076"/>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2" name="椭圆 861"/>
          <p:cNvSpPr/>
          <p:nvPr/>
        </p:nvSpPr>
        <p:spPr>
          <a:xfrm rot="18367917" flipH="1">
            <a:off x="543205" y="381192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3" name="椭圆 862"/>
          <p:cNvSpPr/>
          <p:nvPr/>
        </p:nvSpPr>
        <p:spPr>
          <a:xfrm rot="18367917" flipH="1">
            <a:off x="467969" y="4030150"/>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4" name="椭圆 863"/>
          <p:cNvSpPr/>
          <p:nvPr/>
        </p:nvSpPr>
        <p:spPr>
          <a:xfrm rot="18783129" flipH="1">
            <a:off x="1878731" y="3854822"/>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5" name="椭圆 864"/>
          <p:cNvSpPr/>
          <p:nvPr/>
        </p:nvSpPr>
        <p:spPr>
          <a:xfrm rot="14452509">
            <a:off x="1243432" y="379683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6" name="椭圆 865"/>
          <p:cNvSpPr/>
          <p:nvPr/>
        </p:nvSpPr>
        <p:spPr>
          <a:xfrm rot="14037297">
            <a:off x="430174" y="3981280"/>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7" name="椭圆 866"/>
          <p:cNvSpPr/>
          <p:nvPr/>
        </p:nvSpPr>
        <p:spPr>
          <a:xfrm rot="15510213" flipH="1">
            <a:off x="744751" y="382773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8" name="椭圆 867"/>
          <p:cNvSpPr/>
          <p:nvPr/>
        </p:nvSpPr>
        <p:spPr>
          <a:xfrm rot="15510213" flipH="1">
            <a:off x="804252" y="403413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9" name="椭圆 868"/>
          <p:cNvSpPr/>
          <p:nvPr/>
        </p:nvSpPr>
        <p:spPr>
          <a:xfrm rot="16241664" flipH="1">
            <a:off x="785944" y="3934886"/>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0" name="椭圆 869"/>
          <p:cNvSpPr/>
          <p:nvPr/>
        </p:nvSpPr>
        <p:spPr>
          <a:xfrm rot="15510213" flipH="1">
            <a:off x="855168" y="3956241"/>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1" name="椭圆 870"/>
          <p:cNvSpPr/>
          <p:nvPr/>
        </p:nvSpPr>
        <p:spPr>
          <a:xfrm rot="17082681" flipH="1">
            <a:off x="718347" y="4015569"/>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椭圆 871"/>
          <p:cNvSpPr/>
          <p:nvPr/>
        </p:nvSpPr>
        <p:spPr>
          <a:xfrm rot="20010213" flipH="1">
            <a:off x="677063" y="410847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3" name="椭圆 872"/>
          <p:cNvSpPr/>
          <p:nvPr/>
        </p:nvSpPr>
        <p:spPr>
          <a:xfrm rot="20010213" flipH="1">
            <a:off x="774240" y="409011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椭圆 873"/>
          <p:cNvSpPr/>
          <p:nvPr/>
        </p:nvSpPr>
        <p:spPr>
          <a:xfrm rot="7335759" flipH="1">
            <a:off x="788697" y="386737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5" name="组合 874"/>
          <p:cNvGrpSpPr/>
          <p:nvPr/>
        </p:nvGrpSpPr>
        <p:grpSpPr>
          <a:xfrm rot="21000137" flipH="1">
            <a:off x="958051" y="4003743"/>
            <a:ext cx="639819" cy="253634"/>
            <a:chOff x="10532127" y="1390185"/>
            <a:chExt cx="723329" cy="286738"/>
          </a:xfrm>
        </p:grpSpPr>
        <p:sp>
          <p:nvSpPr>
            <p:cNvPr id="876" name="椭圆 87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7" name="椭圆 87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椭圆 87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9" name="椭圆 87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 name="椭圆 87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1" name="椭圆 88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2" name="组合 881"/>
          <p:cNvGrpSpPr/>
          <p:nvPr/>
        </p:nvGrpSpPr>
        <p:grpSpPr>
          <a:xfrm rot="20515698" flipH="1">
            <a:off x="308198" y="4501545"/>
            <a:ext cx="909258" cy="507894"/>
            <a:chOff x="10613016" y="1673985"/>
            <a:chExt cx="909258" cy="507894"/>
          </a:xfrm>
        </p:grpSpPr>
        <p:sp>
          <p:nvSpPr>
            <p:cNvPr id="883" name="椭圆 882"/>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椭圆 883"/>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5" name="椭圆 884"/>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6" name="椭圆 885"/>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椭圆 886"/>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8" name="椭圆 887"/>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椭圆 888"/>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 name="椭圆 889"/>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椭圆 890"/>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2" name="椭圆 891"/>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椭圆 892"/>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4" name="组合 893"/>
          <p:cNvGrpSpPr/>
          <p:nvPr/>
        </p:nvGrpSpPr>
        <p:grpSpPr>
          <a:xfrm rot="21000137" flipH="1">
            <a:off x="450352" y="4073040"/>
            <a:ext cx="641382" cy="213126"/>
            <a:chOff x="10044947" y="1450855"/>
            <a:chExt cx="725096" cy="240943"/>
          </a:xfrm>
        </p:grpSpPr>
        <p:sp>
          <p:nvSpPr>
            <p:cNvPr id="895" name="椭圆 8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6" name="椭圆 8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7" name="椭圆 8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8" name="椭圆 8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9" name="椭圆 898"/>
          <p:cNvSpPr/>
          <p:nvPr/>
        </p:nvSpPr>
        <p:spPr>
          <a:xfrm rot="16567917" flipH="1">
            <a:off x="630654" y="415112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0" name="椭圆 899"/>
          <p:cNvSpPr/>
          <p:nvPr/>
        </p:nvSpPr>
        <p:spPr>
          <a:xfrm rot="18367917" flipH="1">
            <a:off x="966339" y="412176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1" name="组合 900"/>
          <p:cNvGrpSpPr/>
          <p:nvPr/>
        </p:nvGrpSpPr>
        <p:grpSpPr>
          <a:xfrm rot="245200">
            <a:off x="-341140" y="3026091"/>
            <a:ext cx="3656593" cy="2237520"/>
            <a:chOff x="-190665" y="3059636"/>
            <a:chExt cx="4427222" cy="2237520"/>
          </a:xfrm>
        </p:grpSpPr>
        <p:cxnSp>
          <p:nvCxnSpPr>
            <p:cNvPr id="902" name="直接连接符 901"/>
            <p:cNvCxnSpPr/>
            <p:nvPr/>
          </p:nvCxnSpPr>
          <p:spPr>
            <a:xfrm rot="21354800" flipV="1">
              <a:off x="1195850" y="3246234"/>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3" name="直接连接符 902"/>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4" name="直接连接符 903"/>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5" name="直接连接符 904"/>
            <p:cNvCxnSpPr/>
            <p:nvPr/>
          </p:nvCxnSpPr>
          <p:spPr>
            <a:xfrm rot="21354800" flipV="1">
              <a:off x="1310153" y="3467847"/>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6" name="直接连接符 905"/>
            <p:cNvCxnSpPr/>
            <p:nvPr/>
          </p:nvCxnSpPr>
          <p:spPr>
            <a:xfrm rot="21354800" flipV="1">
              <a:off x="-32109" y="3059636"/>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10" name="组合 909"/>
          <p:cNvGrpSpPr/>
          <p:nvPr/>
        </p:nvGrpSpPr>
        <p:grpSpPr>
          <a:xfrm rot="21354800" flipH="1">
            <a:off x="8826307" y="2954959"/>
            <a:ext cx="3536202" cy="2303867"/>
            <a:chOff x="-190665" y="2993289"/>
            <a:chExt cx="4281459" cy="2303867"/>
          </a:xfrm>
        </p:grpSpPr>
        <p:cxnSp>
          <p:nvCxnSpPr>
            <p:cNvPr id="911" name="直接连接符 910"/>
            <p:cNvCxnSpPr/>
            <p:nvPr/>
          </p:nvCxnSpPr>
          <p:spPr>
            <a:xfrm rot="21354800" flipV="1">
              <a:off x="1088794" y="3616743"/>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2" name="直接连接符 911"/>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3" name="直接连接符 912"/>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4" name="直接连接符 913"/>
            <p:cNvCxnSpPr/>
            <p:nvPr/>
          </p:nvCxnSpPr>
          <p:spPr>
            <a:xfrm rot="21354800" flipV="1">
              <a:off x="627187" y="3584481"/>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5" name="直接连接符 914"/>
            <p:cNvCxnSpPr/>
            <p:nvPr/>
          </p:nvCxnSpPr>
          <p:spPr>
            <a:xfrm rot="21354800" flipV="1">
              <a:off x="-177872" y="2993289"/>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916" name="椭圆 915"/>
          <p:cNvSpPr/>
          <p:nvPr/>
        </p:nvSpPr>
        <p:spPr>
          <a:xfrm rot="6125221">
            <a:off x="11874967" y="3722975"/>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7" name="椭圆 916"/>
          <p:cNvSpPr/>
          <p:nvPr/>
        </p:nvSpPr>
        <p:spPr>
          <a:xfrm rot="6125221">
            <a:off x="11849799" y="3960582"/>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rot="5710009">
            <a:off x="11841786" y="3933307"/>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9" name="椭圆 918"/>
          <p:cNvSpPr/>
          <p:nvPr/>
        </p:nvSpPr>
        <p:spPr>
          <a:xfrm rot="4325221">
            <a:off x="11565286" y="359014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0" name="椭圆 919"/>
          <p:cNvSpPr/>
          <p:nvPr/>
        </p:nvSpPr>
        <p:spPr>
          <a:xfrm rot="4325221">
            <a:off x="11662097" y="3835951"/>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rot="3910009">
            <a:off x="10418223" y="3234968"/>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2" name="椭圆 921"/>
          <p:cNvSpPr/>
          <p:nvPr/>
        </p:nvSpPr>
        <p:spPr>
          <a:xfrm rot="8240629" flipH="1">
            <a:off x="10904882" y="335687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 name="椭圆 922"/>
          <p:cNvSpPr/>
          <p:nvPr/>
        </p:nvSpPr>
        <p:spPr>
          <a:xfrm rot="8655841" flipH="1">
            <a:off x="11766223" y="3809837"/>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rot="7182925">
            <a:off x="11420259" y="3550382"/>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5" name="椭圆 924"/>
          <p:cNvSpPr/>
          <p:nvPr/>
        </p:nvSpPr>
        <p:spPr>
          <a:xfrm rot="7182925">
            <a:off x="11299211" y="3727828"/>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6" name="椭圆 925"/>
          <p:cNvSpPr/>
          <p:nvPr/>
        </p:nvSpPr>
        <p:spPr>
          <a:xfrm rot="6451474">
            <a:off x="11347632" y="3639279"/>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rot="7182925">
            <a:off x="11205720" y="3626779"/>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椭圆 927"/>
          <p:cNvSpPr/>
          <p:nvPr/>
        </p:nvSpPr>
        <p:spPr>
          <a:xfrm rot="5610457">
            <a:off x="11496015" y="3754593"/>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9" name="椭圆 928"/>
          <p:cNvSpPr/>
          <p:nvPr/>
        </p:nvSpPr>
        <p:spPr>
          <a:xfrm rot="2682925">
            <a:off x="11522403" y="3858345"/>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0" name="椭圆 929"/>
          <p:cNvSpPr/>
          <p:nvPr/>
        </p:nvSpPr>
        <p:spPr>
          <a:xfrm rot="2682925">
            <a:off x="11435838" y="3810523"/>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1" name="椭圆 930"/>
          <p:cNvSpPr/>
          <p:nvPr/>
        </p:nvSpPr>
        <p:spPr>
          <a:xfrm rot="15357379">
            <a:off x="11366124" y="3574291"/>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2" name="组合 931"/>
          <p:cNvGrpSpPr/>
          <p:nvPr/>
        </p:nvGrpSpPr>
        <p:grpSpPr>
          <a:xfrm rot="1693001">
            <a:off x="10660664" y="3570388"/>
            <a:ext cx="639819" cy="253634"/>
            <a:chOff x="10532127" y="1390185"/>
            <a:chExt cx="723329" cy="286738"/>
          </a:xfrm>
        </p:grpSpPr>
        <p:sp>
          <p:nvSpPr>
            <p:cNvPr id="933" name="椭圆 932"/>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4" name="椭圆 933"/>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5" name="椭圆 934"/>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6" name="椭圆 935"/>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7" name="椭圆 936"/>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8" name="椭圆 937"/>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9" name="组合 938"/>
          <p:cNvGrpSpPr/>
          <p:nvPr/>
        </p:nvGrpSpPr>
        <p:grpSpPr>
          <a:xfrm rot="2177440">
            <a:off x="10819870" y="4197918"/>
            <a:ext cx="909258" cy="507894"/>
            <a:chOff x="10613016" y="1673985"/>
            <a:chExt cx="909258" cy="507894"/>
          </a:xfrm>
        </p:grpSpPr>
        <p:sp>
          <p:nvSpPr>
            <p:cNvPr id="940" name="椭圆 939"/>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1" name="椭圆 940"/>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2" name="椭圆 941"/>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3" name="椭圆 942"/>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4" name="椭圆 943"/>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5" name="椭圆 944"/>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6" name="椭圆 945"/>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7" name="椭圆 946"/>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8" name="椭圆 947"/>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9" name="椭圆 948"/>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0" name="椭圆 949"/>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1" name="组合 950"/>
          <p:cNvGrpSpPr/>
          <p:nvPr/>
        </p:nvGrpSpPr>
        <p:grpSpPr>
          <a:xfrm rot="1693001">
            <a:off x="11126055" y="3795714"/>
            <a:ext cx="641382" cy="213126"/>
            <a:chOff x="10044947" y="1450855"/>
            <a:chExt cx="725096" cy="240943"/>
          </a:xfrm>
        </p:grpSpPr>
        <p:sp>
          <p:nvSpPr>
            <p:cNvPr id="952" name="椭圆 951"/>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3" name="椭圆 952"/>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4" name="椭圆 953"/>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5" name="椭圆 954"/>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6" name="椭圆 955"/>
          <p:cNvSpPr/>
          <p:nvPr/>
        </p:nvSpPr>
        <p:spPr>
          <a:xfrm rot="6125221">
            <a:off x="11376173" y="388498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7" name="椭圆 956"/>
          <p:cNvSpPr/>
          <p:nvPr/>
        </p:nvSpPr>
        <p:spPr>
          <a:xfrm rot="4325221">
            <a:off x="11066493" y="3752158"/>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9" name="直接连接符 958"/>
          <p:cNvCxnSpPr/>
          <p:nvPr/>
        </p:nvCxnSpPr>
        <p:spPr>
          <a:xfrm flipH="1">
            <a:off x="1228599" y="4765973"/>
            <a:ext cx="2054989" cy="1608378"/>
          </a:xfrm>
          <a:prstGeom prst="line">
            <a:avLst/>
          </a:prstGeom>
          <a:ln w="2540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963" name="直接连接符 962"/>
          <p:cNvCxnSpPr/>
          <p:nvPr/>
        </p:nvCxnSpPr>
        <p:spPr>
          <a:xfrm>
            <a:off x="9104132" y="4714518"/>
            <a:ext cx="920569" cy="671180"/>
          </a:xfrm>
          <a:prstGeom prst="line">
            <a:avLst/>
          </a:prstGeom>
          <a:ln w="190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sp>
        <p:nvSpPr>
          <p:cNvPr id="971" name="椭圆 970"/>
          <p:cNvSpPr/>
          <p:nvPr/>
        </p:nvSpPr>
        <p:spPr>
          <a:xfrm rot="4211089">
            <a:off x="8145949" y="164928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3" name="椭圆 972"/>
          <p:cNvSpPr/>
          <p:nvPr/>
        </p:nvSpPr>
        <p:spPr>
          <a:xfrm rot="4211089">
            <a:off x="8194262" y="1825198"/>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5" name="椭圆 974"/>
          <p:cNvSpPr/>
          <p:nvPr/>
        </p:nvSpPr>
        <p:spPr>
          <a:xfrm rot="3795877">
            <a:off x="8156697" y="1837317"/>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6" name="椭圆 975"/>
          <p:cNvSpPr/>
          <p:nvPr/>
        </p:nvSpPr>
        <p:spPr>
          <a:xfrm rot="2411089">
            <a:off x="7815414" y="1710717"/>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7" name="椭圆 976"/>
          <p:cNvSpPr/>
          <p:nvPr/>
        </p:nvSpPr>
        <p:spPr>
          <a:xfrm rot="2411089">
            <a:off x="7974267" y="1840026"/>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8" name="椭圆 977"/>
          <p:cNvSpPr/>
          <p:nvPr/>
        </p:nvSpPr>
        <p:spPr>
          <a:xfrm rot="1995877">
            <a:off x="6598193" y="2075155"/>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9" name="椭圆 978"/>
          <p:cNvSpPr/>
          <p:nvPr/>
        </p:nvSpPr>
        <p:spPr>
          <a:xfrm rot="6326497" flipH="1">
            <a:off x="7171228" y="174635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 name="椭圆 979"/>
          <p:cNvSpPr/>
          <p:nvPr/>
        </p:nvSpPr>
        <p:spPr>
          <a:xfrm rot="6741709" flipH="1">
            <a:off x="8026867" y="1816040"/>
            <a:ext cx="3798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1" name="椭圆 980"/>
          <p:cNvSpPr/>
          <p:nvPr/>
        </p:nvSpPr>
        <p:spPr>
          <a:xfrm rot="5268793">
            <a:off x="7645351" y="178153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3" name="椭圆 982"/>
          <p:cNvSpPr/>
          <p:nvPr/>
        </p:nvSpPr>
        <p:spPr>
          <a:xfrm rot="5268793">
            <a:off x="7618317" y="192202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4" name="椭圆 983"/>
          <p:cNvSpPr/>
          <p:nvPr/>
        </p:nvSpPr>
        <p:spPr>
          <a:xfrm rot="4537342">
            <a:off x="7621305" y="1856906"/>
            <a:ext cx="86957"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5" name="椭圆 984"/>
          <p:cNvSpPr/>
          <p:nvPr/>
        </p:nvSpPr>
        <p:spPr>
          <a:xfrm rot="5268793">
            <a:off x="7515223" y="1878991"/>
            <a:ext cx="124375" cy="246895"/>
          </a:xfrm>
          <a:prstGeom prst="ellips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6" name="椭圆 985"/>
          <p:cNvSpPr/>
          <p:nvPr/>
        </p:nvSpPr>
        <p:spPr>
          <a:xfrm rot="3696325">
            <a:off x="7767226" y="1899772"/>
            <a:ext cx="27011"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7" name="椭圆 986"/>
          <p:cNvSpPr/>
          <p:nvPr/>
        </p:nvSpPr>
        <p:spPr>
          <a:xfrm rot="768793">
            <a:off x="7821607" y="1958078"/>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8" name="椭圆 987"/>
          <p:cNvSpPr/>
          <p:nvPr/>
        </p:nvSpPr>
        <p:spPr>
          <a:xfrm rot="768793">
            <a:off x="7724451" y="1969820"/>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9" name="椭圆 988"/>
          <p:cNvSpPr/>
          <p:nvPr/>
        </p:nvSpPr>
        <p:spPr>
          <a:xfrm rot="13443247">
            <a:off x="7608563" y="1816208"/>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0" name="组合 989"/>
          <p:cNvGrpSpPr/>
          <p:nvPr/>
        </p:nvGrpSpPr>
        <p:grpSpPr>
          <a:xfrm rot="21378869">
            <a:off x="7134514" y="2494709"/>
            <a:ext cx="639819" cy="159886"/>
            <a:chOff x="10532127" y="1390185"/>
            <a:chExt cx="723329" cy="286738"/>
          </a:xfrm>
        </p:grpSpPr>
        <p:sp>
          <p:nvSpPr>
            <p:cNvPr id="1010" name="椭圆 1009"/>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1" name="椭圆 1010"/>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2" name="椭圆 1011"/>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3" name="椭圆 1012"/>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4" name="椭圆 1013"/>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5" name="椭圆 1014"/>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1" name="组合 990"/>
          <p:cNvGrpSpPr/>
          <p:nvPr/>
        </p:nvGrpSpPr>
        <p:grpSpPr>
          <a:xfrm rot="21119449">
            <a:off x="6548325" y="1945389"/>
            <a:ext cx="909258" cy="395622"/>
            <a:chOff x="10613016" y="1554285"/>
            <a:chExt cx="909258" cy="627594"/>
          </a:xfrm>
          <a:solidFill>
            <a:schemeClr val="bg1"/>
          </a:solidFill>
        </p:grpSpPr>
        <p:sp>
          <p:nvSpPr>
            <p:cNvPr id="999" name="椭圆 998"/>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0" name="椭圆 999"/>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1" name="椭圆 1000"/>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2" name="椭圆 1001"/>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3" name="椭圆 1002"/>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4" name="椭圆 1003"/>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5" name="椭圆 1004"/>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6" name="椭圆 1005"/>
            <p:cNvSpPr/>
            <p:nvPr/>
          </p:nvSpPr>
          <p:spPr>
            <a:xfrm rot="14652855" flipH="1">
              <a:off x="10808555" y="1901854"/>
              <a:ext cx="48149" cy="60583"/>
            </a:xfrm>
            <a:prstGeom prst="ellipse">
              <a:avLst/>
            </a:prstGeom>
            <a:solidFill>
              <a:schemeClr val="bg1">
                <a:alpha val="39000"/>
              </a:schemeClr>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7" name="椭圆 1006"/>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8" name="椭圆 1007"/>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9" name="椭圆 1008"/>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2" name="组合 991"/>
          <p:cNvGrpSpPr/>
          <p:nvPr/>
        </p:nvGrpSpPr>
        <p:grpSpPr>
          <a:xfrm rot="21378869">
            <a:off x="7449207" y="1953223"/>
            <a:ext cx="641382" cy="134350"/>
            <a:chOff x="10044947" y="1450855"/>
            <a:chExt cx="725096" cy="240943"/>
          </a:xfrm>
        </p:grpSpPr>
        <p:sp>
          <p:nvSpPr>
            <p:cNvPr id="995" name="椭圆 9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6" name="椭圆 9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7" name="椭圆 9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8" name="椭圆 9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3" name="椭圆 992"/>
          <p:cNvSpPr/>
          <p:nvPr/>
        </p:nvSpPr>
        <p:spPr>
          <a:xfrm rot="4211089">
            <a:off x="7781026" y="1939154"/>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621" y="1495605"/>
            <a:ext cx="3605860" cy="1693002"/>
            <a:chOff x="4188621" y="1495605"/>
            <a:chExt cx="3605860" cy="1693002"/>
          </a:xfrm>
        </p:grpSpPr>
        <p:cxnSp>
          <p:nvCxnSpPr>
            <p:cNvPr id="968" name="直接连接符 967"/>
            <p:cNvCxnSpPr/>
            <p:nvPr/>
          </p:nvCxnSpPr>
          <p:spPr>
            <a:xfrm flipH="1">
              <a:off x="7473990" y="2561160"/>
              <a:ext cx="320491" cy="453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0" name="直接连接符 969"/>
            <p:cNvCxnSpPr/>
            <p:nvPr/>
          </p:nvCxnSpPr>
          <p:spPr>
            <a:xfrm flipH="1" flipV="1">
              <a:off x="7157093" y="3102332"/>
              <a:ext cx="380693" cy="862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2" name="直接连接符 971"/>
            <p:cNvCxnSpPr/>
            <p:nvPr/>
          </p:nvCxnSpPr>
          <p:spPr>
            <a:xfrm>
              <a:off x="4759617" y="1646180"/>
              <a:ext cx="135371" cy="636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4" name="直接连接符 973"/>
            <p:cNvCxnSpPr/>
            <p:nvPr/>
          </p:nvCxnSpPr>
          <p:spPr>
            <a:xfrm>
              <a:off x="4188621" y="2338926"/>
              <a:ext cx="365752" cy="59502"/>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82" name="直接连接符 981"/>
            <p:cNvCxnSpPr/>
            <p:nvPr/>
          </p:nvCxnSpPr>
          <p:spPr>
            <a:xfrm>
              <a:off x="4412681" y="1883428"/>
              <a:ext cx="280693" cy="1095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0" name="直接连接符 959"/>
            <p:cNvCxnSpPr/>
            <p:nvPr/>
          </p:nvCxnSpPr>
          <p:spPr>
            <a:xfrm flipH="1">
              <a:off x="7158114" y="1495605"/>
              <a:ext cx="239672" cy="10721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2" name="直接连接符 961"/>
            <p:cNvCxnSpPr/>
            <p:nvPr/>
          </p:nvCxnSpPr>
          <p:spPr>
            <a:xfrm flipH="1">
              <a:off x="7081412" y="2264263"/>
              <a:ext cx="248362" cy="7672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7" name="直接连接符 966"/>
            <p:cNvCxnSpPr/>
            <p:nvPr/>
          </p:nvCxnSpPr>
          <p:spPr>
            <a:xfrm flipV="1">
              <a:off x="4664366" y="2813058"/>
              <a:ext cx="124826" cy="7287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016" name="组合 1015"/>
            <p:cNvGrpSpPr/>
            <p:nvPr/>
          </p:nvGrpSpPr>
          <p:grpSpPr>
            <a:xfrm rot="10468752">
              <a:off x="4932958" y="2500956"/>
              <a:ext cx="909258" cy="395622"/>
              <a:chOff x="10613016" y="1554285"/>
              <a:chExt cx="909258" cy="627594"/>
            </a:xfrm>
            <a:solidFill>
              <a:schemeClr val="bg1"/>
            </a:solidFill>
          </p:grpSpPr>
          <p:sp>
            <p:nvSpPr>
              <p:cNvPr id="1017" name="椭圆 1016"/>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8" name="椭圆 1017"/>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9" name="椭圆 1018"/>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0" name="椭圆 1019"/>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1" name="椭圆 1020"/>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2" name="椭圆 1021"/>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3" name="椭圆 1022"/>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p:cNvSpPr/>
              <p:nvPr/>
            </p:nvSpPr>
            <p:spPr>
              <a:xfrm rot="14652855" flipH="1">
                <a:off x="10808555" y="1901854"/>
                <a:ext cx="48149" cy="6058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椭圆 1024"/>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椭圆 1025"/>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椭圆 1026"/>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4" name="椭圆 993"/>
          <p:cNvSpPr/>
          <p:nvPr/>
        </p:nvSpPr>
        <p:spPr>
          <a:xfrm rot="2411089">
            <a:off x="7253557" y="2038972"/>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文本框 1027"/>
          <p:cNvSpPr txBox="1"/>
          <p:nvPr/>
        </p:nvSpPr>
        <p:spPr>
          <a:xfrm>
            <a:off x="5071264" y="808958"/>
            <a:ext cx="1840974" cy="4708981"/>
          </a:xfrm>
          <a:prstGeom prst="rect">
            <a:avLst/>
          </a:prstGeom>
          <a:noFill/>
        </p:spPr>
        <p:txBody>
          <a:bodyPr wrap="square" rtlCol="0">
            <a:spAutoFit/>
          </a:bodyPr>
          <a:lstStyle/>
          <a:p>
            <a:pPr algn="ctr"/>
            <a:r>
              <a:rPr lang="en-US" altLang="zh-CN" sz="30000">
                <a:ln w="15875" cap="rnd">
                  <a:gradFill>
                    <a:gsLst>
                      <a:gs pos="41000">
                        <a:srgbClr val="FFFFFF"/>
                      </a:gs>
                      <a:gs pos="7000">
                        <a:srgbClr val="FF0000"/>
                      </a:gs>
                      <a:gs pos="67000">
                        <a:schemeClr val="bg1">
                          <a:alpha val="0"/>
                        </a:schemeClr>
                      </a:gs>
                    </a:gsLst>
                    <a:lin ang="5400000" scaled="1"/>
                  </a:gradFill>
                </a:ln>
                <a:gradFill>
                  <a:gsLst>
                    <a:gs pos="0">
                      <a:srgbClr val="0F0930"/>
                    </a:gs>
                    <a:gs pos="41000">
                      <a:srgbClr val="0F0B32"/>
                    </a:gs>
                    <a:gs pos="61000">
                      <a:srgbClr val="0F0C33">
                        <a:alpha val="33000"/>
                      </a:srgbClr>
                    </a:gs>
                    <a:gs pos="79000">
                      <a:srgbClr val="0F0C34">
                        <a:alpha val="0"/>
                      </a:srgbClr>
                    </a:gs>
                  </a:gsLst>
                  <a:lin ang="5400000" scaled="1"/>
                </a:gradFill>
                <a:effectLst>
                  <a:glow rad="114300">
                    <a:srgbClr val="BB1055">
                      <a:alpha val="6000"/>
                    </a:srgbClr>
                  </a:glow>
                </a:effectLst>
                <a:latin typeface="Impact" panose="020B0806030902050204" pitchFamily="34" charset="0"/>
              </a:rPr>
              <a:t>3</a:t>
            </a:r>
            <a:endParaRPr lang="zh-CN" altLang="en-US" sz="30000">
              <a:ln w="15875" cap="rnd">
                <a:gradFill>
                  <a:gsLst>
                    <a:gs pos="41000">
                      <a:srgbClr val="FFFFFF"/>
                    </a:gs>
                    <a:gs pos="7000">
                      <a:srgbClr val="FF0000"/>
                    </a:gs>
                    <a:gs pos="67000">
                      <a:schemeClr val="bg1">
                        <a:alpha val="0"/>
                      </a:schemeClr>
                    </a:gs>
                  </a:gsLst>
                  <a:lin ang="5400000" scaled="1"/>
                </a:gradFill>
              </a:ln>
              <a:gradFill>
                <a:gsLst>
                  <a:gs pos="0">
                    <a:srgbClr val="0F0930"/>
                  </a:gs>
                  <a:gs pos="41000">
                    <a:srgbClr val="0F0B32"/>
                  </a:gs>
                  <a:gs pos="61000">
                    <a:srgbClr val="0F0C33">
                      <a:alpha val="33000"/>
                    </a:srgbClr>
                  </a:gs>
                  <a:gs pos="79000">
                    <a:srgbClr val="0F0C34">
                      <a:alpha val="0"/>
                    </a:srgbClr>
                  </a:gs>
                </a:gsLst>
                <a:lin ang="5400000" scaled="1"/>
              </a:gradFill>
              <a:effectLst>
                <a:glow rad="114300">
                  <a:srgbClr val="BB1055">
                    <a:alpha val="6000"/>
                  </a:srgbClr>
                </a:glow>
              </a:effectLst>
              <a:latin typeface="Impact" panose="020B0806030902050204" pitchFamily="34" charset="0"/>
            </a:endParaRPr>
          </a:p>
        </p:txBody>
      </p:sp>
      <p:sp>
        <p:nvSpPr>
          <p:cNvPr id="1029" name="任意多边形 1028"/>
          <p:cNvSpPr/>
          <p:nvPr/>
        </p:nvSpPr>
        <p:spPr>
          <a:xfrm>
            <a:off x="4978177" y="1478053"/>
            <a:ext cx="2059991" cy="3158846"/>
          </a:xfrm>
          <a:custGeom>
            <a:avLst/>
            <a:gdLst>
              <a:gd name="connsiteX0" fmla="*/ 571563 w 1581213"/>
              <a:gd name="connsiteY0" fmla="*/ 2438400 h 2438400"/>
              <a:gd name="connsiteX1" fmla="*/ 1543113 w 1581213"/>
              <a:gd name="connsiteY1" fmla="*/ 2047875 h 2438400"/>
              <a:gd name="connsiteX2" fmla="*/ 495363 w 1581213"/>
              <a:gd name="connsiteY2" fmla="*/ 1533525 h 2438400"/>
              <a:gd name="connsiteX3" fmla="*/ 1514538 w 1581213"/>
              <a:gd name="connsiteY3" fmla="*/ 923925 h 2438400"/>
              <a:gd name="connsiteX4" fmla="*/ 63 w 1581213"/>
              <a:gd name="connsiteY4" fmla="*/ 428625 h 2438400"/>
              <a:gd name="connsiteX5" fmla="*/ 1581213 w 1581213"/>
              <a:gd name="connsiteY5" fmla="*/ 0 h 2438400"/>
              <a:gd name="connsiteX0" fmla="*/ 525846 w 1535496"/>
              <a:gd name="connsiteY0" fmla="*/ 2438400 h 2438400"/>
              <a:gd name="connsiteX1" fmla="*/ 1497396 w 1535496"/>
              <a:gd name="connsiteY1" fmla="*/ 2047875 h 2438400"/>
              <a:gd name="connsiteX2" fmla="*/ 449646 w 1535496"/>
              <a:gd name="connsiteY2" fmla="*/ 1533525 h 2438400"/>
              <a:gd name="connsiteX3" fmla="*/ 1468821 w 1535496"/>
              <a:gd name="connsiteY3" fmla="*/ 923925 h 2438400"/>
              <a:gd name="connsiteX4" fmla="*/ 66 w 1535496"/>
              <a:gd name="connsiteY4" fmla="*/ 459105 h 2438400"/>
              <a:gd name="connsiteX5" fmla="*/ 1535496 w 1535496"/>
              <a:gd name="connsiteY5" fmla="*/ 0 h 2438400"/>
              <a:gd name="connsiteX0" fmla="*/ 530817 w 1540467"/>
              <a:gd name="connsiteY0" fmla="*/ 2438400 h 2438400"/>
              <a:gd name="connsiteX1" fmla="*/ 1502367 w 1540467"/>
              <a:gd name="connsiteY1" fmla="*/ 2047875 h 2438400"/>
              <a:gd name="connsiteX2" fmla="*/ 454617 w 1540467"/>
              <a:gd name="connsiteY2" fmla="*/ 1533525 h 2438400"/>
              <a:gd name="connsiteX3" fmla="*/ 1473792 w 1540467"/>
              <a:gd name="connsiteY3" fmla="*/ 923925 h 2438400"/>
              <a:gd name="connsiteX4" fmla="*/ 5037 w 1540467"/>
              <a:gd name="connsiteY4" fmla="*/ 459105 h 2438400"/>
              <a:gd name="connsiteX5" fmla="*/ 1540467 w 1540467"/>
              <a:gd name="connsiteY5" fmla="*/ 0 h 2438400"/>
              <a:gd name="connsiteX0" fmla="*/ 530936 w 1540586"/>
              <a:gd name="connsiteY0" fmla="*/ 2438400 h 2438400"/>
              <a:gd name="connsiteX1" fmla="*/ 1502486 w 1540586"/>
              <a:gd name="connsiteY1" fmla="*/ 2047875 h 2438400"/>
              <a:gd name="connsiteX2" fmla="*/ 674334 w 1540586"/>
              <a:gd name="connsiteY2" fmla="*/ 1502154 h 2438400"/>
              <a:gd name="connsiteX3" fmla="*/ 1473911 w 1540586"/>
              <a:gd name="connsiteY3" fmla="*/ 923925 h 2438400"/>
              <a:gd name="connsiteX4" fmla="*/ 5156 w 1540586"/>
              <a:gd name="connsiteY4" fmla="*/ 459105 h 2438400"/>
              <a:gd name="connsiteX5" fmla="*/ 1540586 w 1540586"/>
              <a:gd name="connsiteY5" fmla="*/ 0 h 2438400"/>
              <a:gd name="connsiteX0" fmla="*/ 530936 w 1540586"/>
              <a:gd name="connsiteY0" fmla="*/ 2438400 h 2438400"/>
              <a:gd name="connsiteX1" fmla="*/ 1502486 w 1540586"/>
              <a:gd name="connsiteY1" fmla="*/ 2047875 h 2438400"/>
              <a:gd name="connsiteX2" fmla="*/ 674334 w 1540586"/>
              <a:gd name="connsiteY2" fmla="*/ 1502154 h 2438400"/>
              <a:gd name="connsiteX3" fmla="*/ 1473911 w 1540586"/>
              <a:gd name="connsiteY3" fmla="*/ 923925 h 2438400"/>
              <a:gd name="connsiteX4" fmla="*/ 5156 w 1540586"/>
              <a:gd name="connsiteY4" fmla="*/ 459105 h 2438400"/>
              <a:gd name="connsiteX5" fmla="*/ 1540586 w 1540586"/>
              <a:gd name="connsiteY5" fmla="*/ 0 h 2438400"/>
              <a:gd name="connsiteX0" fmla="*/ 530989 w 1540639"/>
              <a:gd name="connsiteY0" fmla="*/ 2438400 h 2438400"/>
              <a:gd name="connsiteX1" fmla="*/ 1502539 w 1540639"/>
              <a:gd name="connsiteY1" fmla="*/ 2047875 h 2438400"/>
              <a:gd name="connsiteX2" fmla="*/ 768500 w 1540639"/>
              <a:gd name="connsiteY2" fmla="*/ 1509997 h 2438400"/>
              <a:gd name="connsiteX3" fmla="*/ 1473964 w 1540639"/>
              <a:gd name="connsiteY3" fmla="*/ 923925 h 2438400"/>
              <a:gd name="connsiteX4" fmla="*/ 5209 w 1540639"/>
              <a:gd name="connsiteY4" fmla="*/ 459105 h 2438400"/>
              <a:gd name="connsiteX5" fmla="*/ 1540639 w 1540639"/>
              <a:gd name="connsiteY5" fmla="*/ 0 h 2438400"/>
              <a:gd name="connsiteX0" fmla="*/ 530989 w 1590164"/>
              <a:gd name="connsiteY0" fmla="*/ 2438400 h 2438400"/>
              <a:gd name="connsiteX1" fmla="*/ 1588810 w 1590164"/>
              <a:gd name="connsiteY1" fmla="*/ 2094932 h 2438400"/>
              <a:gd name="connsiteX2" fmla="*/ 768500 w 1590164"/>
              <a:gd name="connsiteY2" fmla="*/ 1509997 h 2438400"/>
              <a:gd name="connsiteX3" fmla="*/ 1473964 w 1590164"/>
              <a:gd name="connsiteY3" fmla="*/ 923925 h 2438400"/>
              <a:gd name="connsiteX4" fmla="*/ 5209 w 1590164"/>
              <a:gd name="connsiteY4" fmla="*/ 459105 h 2438400"/>
              <a:gd name="connsiteX5" fmla="*/ 1540639 w 1590164"/>
              <a:gd name="connsiteY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164" h="2438400">
                <a:moveTo>
                  <a:pt x="530989" y="2438400"/>
                </a:moveTo>
                <a:cubicBezTo>
                  <a:pt x="1023114" y="2318543"/>
                  <a:pt x="1549225" y="2249666"/>
                  <a:pt x="1588810" y="2094932"/>
                </a:cubicBezTo>
                <a:cubicBezTo>
                  <a:pt x="1628395" y="1940198"/>
                  <a:pt x="787641" y="1705165"/>
                  <a:pt x="768500" y="1509997"/>
                </a:cubicBezTo>
                <a:cubicBezTo>
                  <a:pt x="749359" y="1314829"/>
                  <a:pt x="1601179" y="1099074"/>
                  <a:pt x="1473964" y="923925"/>
                </a:cubicBezTo>
                <a:cubicBezTo>
                  <a:pt x="1346749" y="748776"/>
                  <a:pt x="-97343" y="704533"/>
                  <a:pt x="5209" y="459105"/>
                </a:cubicBezTo>
                <a:cubicBezTo>
                  <a:pt x="107761" y="213677"/>
                  <a:pt x="1099314" y="15875"/>
                  <a:pt x="1540639" y="0"/>
                </a:cubicBezTo>
              </a:path>
            </a:pathLst>
          </a:custGeom>
          <a:noFill/>
          <a:ln w="25400">
            <a:gradFill>
              <a:gsLst>
                <a:gs pos="100000">
                  <a:srgbClr val="6DFEFB">
                    <a:alpha val="0"/>
                  </a:srgbClr>
                </a:gs>
                <a:gs pos="87000">
                  <a:srgbClr val="6DFEFB"/>
                </a:gs>
                <a:gs pos="7000">
                  <a:srgbClr val="6DFEFB"/>
                </a:gs>
                <a:gs pos="0">
                  <a:srgbClr val="6DFEFB">
                    <a:alpha val="0"/>
                  </a:srgbClr>
                </a:gs>
                <a:gs pos="20000">
                  <a:srgbClr val="6DFEFB"/>
                </a:gs>
                <a:gs pos="25000">
                  <a:srgbClr val="6DFEFB">
                    <a:alpha val="0"/>
                  </a:srgbClr>
                </a:gs>
                <a:gs pos="71000">
                  <a:srgbClr val="6DFEFB">
                    <a:alpha val="0"/>
                  </a:srgbClr>
                </a:gs>
                <a:gs pos="80000">
                  <a:srgbClr val="6DFEFB">
                    <a:alpha val="0"/>
                  </a:srgbClr>
                </a:gs>
                <a:gs pos="35000">
                  <a:srgbClr val="6DFEFB">
                    <a:alpha val="0"/>
                  </a:srgbClr>
                </a:gs>
                <a:gs pos="35000">
                  <a:srgbClr val="6DFEF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14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250"/>
                                  </p:stCondLst>
                                  <p:childTnLst>
                                    <p:set>
                                      <p:cBhvr>
                                        <p:cTn id="6" dur="1" fill="hold">
                                          <p:stCondLst>
                                            <p:cond delay="0"/>
                                          </p:stCondLst>
                                        </p:cTn>
                                        <p:tgtEl>
                                          <p:spTgt spid="803"/>
                                        </p:tgtEl>
                                        <p:attrNameLst>
                                          <p:attrName>style.visibility</p:attrName>
                                        </p:attrNameLst>
                                      </p:cBhvr>
                                      <p:to>
                                        <p:strVal val="visible"/>
                                      </p:to>
                                    </p:set>
                                    <p:anim calcmode="lin" valueType="num">
                                      <p:cBhvr additive="base">
                                        <p:cTn id="7" dur="500" fill="hold"/>
                                        <p:tgtEl>
                                          <p:spTgt spid="803"/>
                                        </p:tgtEl>
                                        <p:attrNameLst>
                                          <p:attrName>ppt_x</p:attrName>
                                        </p:attrNameLst>
                                      </p:cBhvr>
                                      <p:tavLst>
                                        <p:tav tm="0">
                                          <p:val>
                                            <p:strVal val="0-#ppt_w/2"/>
                                          </p:val>
                                        </p:tav>
                                        <p:tav tm="100000">
                                          <p:val>
                                            <p:strVal val="#ppt_x"/>
                                          </p:val>
                                        </p:tav>
                                      </p:tavLst>
                                    </p:anim>
                                    <p:anim calcmode="lin" valueType="num">
                                      <p:cBhvr additive="base">
                                        <p:cTn id="8" dur="500" fill="hold"/>
                                        <p:tgtEl>
                                          <p:spTgt spid="80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04"/>
                                        </p:tgtEl>
                                        <p:attrNameLst>
                                          <p:attrName>style.visibility</p:attrName>
                                        </p:attrNameLst>
                                      </p:cBhvr>
                                      <p:to>
                                        <p:strVal val="visible"/>
                                      </p:to>
                                    </p:set>
                                    <p:anim calcmode="lin" valueType="num">
                                      <p:cBhvr additive="base">
                                        <p:cTn id="11" dur="500" fill="hold"/>
                                        <p:tgtEl>
                                          <p:spTgt spid="804"/>
                                        </p:tgtEl>
                                        <p:attrNameLst>
                                          <p:attrName>ppt_x</p:attrName>
                                        </p:attrNameLst>
                                      </p:cBhvr>
                                      <p:tavLst>
                                        <p:tav tm="0">
                                          <p:val>
                                            <p:strVal val="0-#ppt_w/2"/>
                                          </p:val>
                                        </p:tav>
                                        <p:tav tm="100000">
                                          <p:val>
                                            <p:strVal val="#ppt_x"/>
                                          </p:val>
                                        </p:tav>
                                      </p:tavLst>
                                    </p:anim>
                                    <p:anim calcmode="lin" valueType="num">
                                      <p:cBhvr additive="base">
                                        <p:cTn id="12" dur="500" fill="hold"/>
                                        <p:tgtEl>
                                          <p:spTgt spid="80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805"/>
                                        </p:tgtEl>
                                        <p:attrNameLst>
                                          <p:attrName>style.visibility</p:attrName>
                                        </p:attrNameLst>
                                      </p:cBhvr>
                                      <p:to>
                                        <p:strVal val="visible"/>
                                      </p:to>
                                    </p:set>
                                    <p:anim calcmode="lin" valueType="num">
                                      <p:cBhvr additive="base">
                                        <p:cTn id="15" dur="500" fill="hold"/>
                                        <p:tgtEl>
                                          <p:spTgt spid="805"/>
                                        </p:tgtEl>
                                        <p:attrNameLst>
                                          <p:attrName>ppt_x</p:attrName>
                                        </p:attrNameLst>
                                      </p:cBhvr>
                                      <p:tavLst>
                                        <p:tav tm="0">
                                          <p:val>
                                            <p:strVal val="0-#ppt_w/2"/>
                                          </p:val>
                                        </p:tav>
                                        <p:tav tm="100000">
                                          <p:val>
                                            <p:strVal val="#ppt_x"/>
                                          </p:val>
                                        </p:tav>
                                      </p:tavLst>
                                    </p:anim>
                                    <p:anim calcmode="lin" valueType="num">
                                      <p:cBhvr additive="base">
                                        <p:cTn id="16" dur="500" fill="hold"/>
                                        <p:tgtEl>
                                          <p:spTgt spid="80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806"/>
                                        </p:tgtEl>
                                        <p:attrNameLst>
                                          <p:attrName>style.visibility</p:attrName>
                                        </p:attrNameLst>
                                      </p:cBhvr>
                                      <p:to>
                                        <p:strVal val="visible"/>
                                      </p:to>
                                    </p:set>
                                    <p:anim calcmode="lin" valueType="num">
                                      <p:cBhvr additive="base">
                                        <p:cTn id="19" dur="2000" fill="hold"/>
                                        <p:tgtEl>
                                          <p:spTgt spid="806"/>
                                        </p:tgtEl>
                                        <p:attrNameLst>
                                          <p:attrName>ppt_x</p:attrName>
                                        </p:attrNameLst>
                                      </p:cBhvr>
                                      <p:tavLst>
                                        <p:tav tm="0">
                                          <p:val>
                                            <p:strVal val="0-#ppt_w/2"/>
                                          </p:val>
                                        </p:tav>
                                        <p:tav tm="100000">
                                          <p:val>
                                            <p:strVal val="#ppt_x"/>
                                          </p:val>
                                        </p:tav>
                                      </p:tavLst>
                                    </p:anim>
                                    <p:anim calcmode="lin" valueType="num">
                                      <p:cBhvr additive="base">
                                        <p:cTn id="20" dur="2000" fill="hold"/>
                                        <p:tgtEl>
                                          <p:spTgt spid="80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07"/>
                                        </p:tgtEl>
                                        <p:attrNameLst>
                                          <p:attrName>style.visibility</p:attrName>
                                        </p:attrNameLst>
                                      </p:cBhvr>
                                      <p:to>
                                        <p:strVal val="visible"/>
                                      </p:to>
                                    </p:set>
                                    <p:anim calcmode="lin" valueType="num">
                                      <p:cBhvr additive="base">
                                        <p:cTn id="23" dur="2000" fill="hold"/>
                                        <p:tgtEl>
                                          <p:spTgt spid="807"/>
                                        </p:tgtEl>
                                        <p:attrNameLst>
                                          <p:attrName>ppt_x</p:attrName>
                                        </p:attrNameLst>
                                      </p:cBhvr>
                                      <p:tavLst>
                                        <p:tav tm="0">
                                          <p:val>
                                            <p:strVal val="0-#ppt_w/2"/>
                                          </p:val>
                                        </p:tav>
                                        <p:tav tm="100000">
                                          <p:val>
                                            <p:strVal val="#ppt_x"/>
                                          </p:val>
                                        </p:tav>
                                      </p:tavLst>
                                    </p:anim>
                                    <p:anim calcmode="lin" valueType="num">
                                      <p:cBhvr additive="base">
                                        <p:cTn id="24" dur="2000" fill="hold"/>
                                        <p:tgtEl>
                                          <p:spTgt spid="80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808"/>
                                        </p:tgtEl>
                                        <p:attrNameLst>
                                          <p:attrName>style.visibility</p:attrName>
                                        </p:attrNameLst>
                                      </p:cBhvr>
                                      <p:to>
                                        <p:strVal val="visible"/>
                                      </p:to>
                                    </p:set>
                                    <p:anim calcmode="lin" valueType="num">
                                      <p:cBhvr additive="base">
                                        <p:cTn id="27" dur="2000" fill="hold"/>
                                        <p:tgtEl>
                                          <p:spTgt spid="808"/>
                                        </p:tgtEl>
                                        <p:attrNameLst>
                                          <p:attrName>ppt_x</p:attrName>
                                        </p:attrNameLst>
                                      </p:cBhvr>
                                      <p:tavLst>
                                        <p:tav tm="0">
                                          <p:val>
                                            <p:strVal val="0-#ppt_w/2"/>
                                          </p:val>
                                        </p:tav>
                                        <p:tav tm="100000">
                                          <p:val>
                                            <p:strVal val="#ppt_x"/>
                                          </p:val>
                                        </p:tav>
                                      </p:tavLst>
                                    </p:anim>
                                    <p:anim calcmode="lin" valueType="num">
                                      <p:cBhvr additive="base">
                                        <p:cTn id="28" dur="2000" fill="hold"/>
                                        <p:tgtEl>
                                          <p:spTgt spid="808"/>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809"/>
                                        </p:tgtEl>
                                        <p:attrNameLst>
                                          <p:attrName>style.visibility</p:attrName>
                                        </p:attrNameLst>
                                      </p:cBhvr>
                                      <p:to>
                                        <p:strVal val="visible"/>
                                      </p:to>
                                    </p:set>
                                    <p:anim calcmode="lin" valueType="num">
                                      <p:cBhvr additive="base">
                                        <p:cTn id="31" dur="500" fill="hold"/>
                                        <p:tgtEl>
                                          <p:spTgt spid="809"/>
                                        </p:tgtEl>
                                        <p:attrNameLst>
                                          <p:attrName>ppt_x</p:attrName>
                                        </p:attrNameLst>
                                      </p:cBhvr>
                                      <p:tavLst>
                                        <p:tav tm="0">
                                          <p:val>
                                            <p:strVal val="0-#ppt_w/2"/>
                                          </p:val>
                                        </p:tav>
                                        <p:tav tm="100000">
                                          <p:val>
                                            <p:strVal val="#ppt_x"/>
                                          </p:val>
                                        </p:tav>
                                      </p:tavLst>
                                    </p:anim>
                                    <p:anim calcmode="lin" valueType="num">
                                      <p:cBhvr additive="base">
                                        <p:cTn id="32" dur="500" fill="hold"/>
                                        <p:tgtEl>
                                          <p:spTgt spid="809"/>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0"/>
                                  </p:stCondLst>
                                  <p:childTnLst>
                                    <p:set>
                                      <p:cBhvr>
                                        <p:cTn id="34" dur="1" fill="hold">
                                          <p:stCondLst>
                                            <p:cond delay="0"/>
                                          </p:stCondLst>
                                        </p:cTn>
                                        <p:tgtEl>
                                          <p:spTgt spid="810"/>
                                        </p:tgtEl>
                                        <p:attrNameLst>
                                          <p:attrName>style.visibility</p:attrName>
                                        </p:attrNameLst>
                                      </p:cBhvr>
                                      <p:to>
                                        <p:strVal val="visible"/>
                                      </p:to>
                                    </p:set>
                                    <p:anim calcmode="lin" valueType="num">
                                      <p:cBhvr additive="base">
                                        <p:cTn id="35" dur="500" fill="hold"/>
                                        <p:tgtEl>
                                          <p:spTgt spid="810"/>
                                        </p:tgtEl>
                                        <p:attrNameLst>
                                          <p:attrName>ppt_x</p:attrName>
                                        </p:attrNameLst>
                                      </p:cBhvr>
                                      <p:tavLst>
                                        <p:tav tm="0">
                                          <p:val>
                                            <p:strVal val="0-#ppt_w/2"/>
                                          </p:val>
                                        </p:tav>
                                        <p:tav tm="100000">
                                          <p:val>
                                            <p:strVal val="#ppt_x"/>
                                          </p:val>
                                        </p:tav>
                                      </p:tavLst>
                                    </p:anim>
                                    <p:anim calcmode="lin" valueType="num">
                                      <p:cBhvr additive="base">
                                        <p:cTn id="36" dur="500" fill="hold"/>
                                        <p:tgtEl>
                                          <p:spTgt spid="810"/>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811"/>
                                        </p:tgtEl>
                                        <p:attrNameLst>
                                          <p:attrName>style.visibility</p:attrName>
                                        </p:attrNameLst>
                                      </p:cBhvr>
                                      <p:to>
                                        <p:strVal val="visible"/>
                                      </p:to>
                                    </p:set>
                                    <p:anim calcmode="lin" valueType="num">
                                      <p:cBhvr additive="base">
                                        <p:cTn id="39" dur="500" fill="hold"/>
                                        <p:tgtEl>
                                          <p:spTgt spid="811"/>
                                        </p:tgtEl>
                                        <p:attrNameLst>
                                          <p:attrName>ppt_x</p:attrName>
                                        </p:attrNameLst>
                                      </p:cBhvr>
                                      <p:tavLst>
                                        <p:tav tm="0">
                                          <p:val>
                                            <p:strVal val="0-#ppt_w/2"/>
                                          </p:val>
                                        </p:tav>
                                        <p:tav tm="100000">
                                          <p:val>
                                            <p:strVal val="#ppt_x"/>
                                          </p:val>
                                        </p:tav>
                                      </p:tavLst>
                                    </p:anim>
                                    <p:anim calcmode="lin" valueType="num">
                                      <p:cBhvr additive="base">
                                        <p:cTn id="40" dur="500" fill="hold"/>
                                        <p:tgtEl>
                                          <p:spTgt spid="811"/>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500"/>
                                  </p:stCondLst>
                                  <p:childTnLst>
                                    <p:set>
                                      <p:cBhvr>
                                        <p:cTn id="42" dur="1" fill="hold">
                                          <p:stCondLst>
                                            <p:cond delay="0"/>
                                          </p:stCondLst>
                                        </p:cTn>
                                        <p:tgtEl>
                                          <p:spTgt spid="812"/>
                                        </p:tgtEl>
                                        <p:attrNameLst>
                                          <p:attrName>style.visibility</p:attrName>
                                        </p:attrNameLst>
                                      </p:cBhvr>
                                      <p:to>
                                        <p:strVal val="visible"/>
                                      </p:to>
                                    </p:set>
                                    <p:anim calcmode="lin" valueType="num">
                                      <p:cBhvr additive="base">
                                        <p:cTn id="43" dur="1250" fill="hold"/>
                                        <p:tgtEl>
                                          <p:spTgt spid="812"/>
                                        </p:tgtEl>
                                        <p:attrNameLst>
                                          <p:attrName>ppt_x</p:attrName>
                                        </p:attrNameLst>
                                      </p:cBhvr>
                                      <p:tavLst>
                                        <p:tav tm="0">
                                          <p:val>
                                            <p:strVal val="0-#ppt_w/2"/>
                                          </p:val>
                                        </p:tav>
                                        <p:tav tm="100000">
                                          <p:val>
                                            <p:strVal val="#ppt_x"/>
                                          </p:val>
                                        </p:tav>
                                      </p:tavLst>
                                    </p:anim>
                                    <p:anim calcmode="lin" valueType="num">
                                      <p:cBhvr additive="base">
                                        <p:cTn id="44" dur="1250" fill="hold"/>
                                        <p:tgtEl>
                                          <p:spTgt spid="8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500"/>
                                  </p:stCondLst>
                                  <p:childTnLst>
                                    <p:set>
                                      <p:cBhvr>
                                        <p:cTn id="46" dur="1" fill="hold">
                                          <p:stCondLst>
                                            <p:cond delay="0"/>
                                          </p:stCondLst>
                                        </p:cTn>
                                        <p:tgtEl>
                                          <p:spTgt spid="813"/>
                                        </p:tgtEl>
                                        <p:attrNameLst>
                                          <p:attrName>style.visibility</p:attrName>
                                        </p:attrNameLst>
                                      </p:cBhvr>
                                      <p:to>
                                        <p:strVal val="visible"/>
                                      </p:to>
                                    </p:set>
                                    <p:anim calcmode="lin" valueType="num">
                                      <p:cBhvr additive="base">
                                        <p:cTn id="47" dur="1250" fill="hold"/>
                                        <p:tgtEl>
                                          <p:spTgt spid="813"/>
                                        </p:tgtEl>
                                        <p:attrNameLst>
                                          <p:attrName>ppt_x</p:attrName>
                                        </p:attrNameLst>
                                      </p:cBhvr>
                                      <p:tavLst>
                                        <p:tav tm="0">
                                          <p:val>
                                            <p:strVal val="0-#ppt_w/2"/>
                                          </p:val>
                                        </p:tav>
                                        <p:tav tm="100000">
                                          <p:val>
                                            <p:strVal val="#ppt_x"/>
                                          </p:val>
                                        </p:tav>
                                      </p:tavLst>
                                    </p:anim>
                                    <p:anim calcmode="lin" valueType="num">
                                      <p:cBhvr additive="base">
                                        <p:cTn id="48" dur="1250" fill="hold"/>
                                        <p:tgtEl>
                                          <p:spTgt spid="813"/>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500"/>
                                  </p:stCondLst>
                                  <p:childTnLst>
                                    <p:set>
                                      <p:cBhvr>
                                        <p:cTn id="50" dur="1" fill="hold">
                                          <p:stCondLst>
                                            <p:cond delay="0"/>
                                          </p:stCondLst>
                                        </p:cTn>
                                        <p:tgtEl>
                                          <p:spTgt spid="814"/>
                                        </p:tgtEl>
                                        <p:attrNameLst>
                                          <p:attrName>style.visibility</p:attrName>
                                        </p:attrNameLst>
                                      </p:cBhvr>
                                      <p:to>
                                        <p:strVal val="visible"/>
                                      </p:to>
                                    </p:set>
                                    <p:anim calcmode="lin" valueType="num">
                                      <p:cBhvr additive="base">
                                        <p:cTn id="51" dur="1250" fill="hold"/>
                                        <p:tgtEl>
                                          <p:spTgt spid="814"/>
                                        </p:tgtEl>
                                        <p:attrNameLst>
                                          <p:attrName>ppt_x</p:attrName>
                                        </p:attrNameLst>
                                      </p:cBhvr>
                                      <p:tavLst>
                                        <p:tav tm="0">
                                          <p:val>
                                            <p:strVal val="0-#ppt_w/2"/>
                                          </p:val>
                                        </p:tav>
                                        <p:tav tm="100000">
                                          <p:val>
                                            <p:strVal val="#ppt_x"/>
                                          </p:val>
                                        </p:tav>
                                      </p:tavLst>
                                    </p:anim>
                                    <p:anim calcmode="lin" valueType="num">
                                      <p:cBhvr additive="base">
                                        <p:cTn id="52" dur="1250" fill="hold"/>
                                        <p:tgtEl>
                                          <p:spTgt spid="814"/>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500"/>
                                  </p:stCondLst>
                                  <p:childTnLst>
                                    <p:set>
                                      <p:cBhvr>
                                        <p:cTn id="54" dur="1" fill="hold">
                                          <p:stCondLst>
                                            <p:cond delay="0"/>
                                          </p:stCondLst>
                                        </p:cTn>
                                        <p:tgtEl>
                                          <p:spTgt spid="815"/>
                                        </p:tgtEl>
                                        <p:attrNameLst>
                                          <p:attrName>style.visibility</p:attrName>
                                        </p:attrNameLst>
                                      </p:cBhvr>
                                      <p:to>
                                        <p:strVal val="visible"/>
                                      </p:to>
                                    </p:set>
                                    <p:anim calcmode="lin" valueType="num">
                                      <p:cBhvr additive="base">
                                        <p:cTn id="55" dur="1250" fill="hold"/>
                                        <p:tgtEl>
                                          <p:spTgt spid="815"/>
                                        </p:tgtEl>
                                        <p:attrNameLst>
                                          <p:attrName>ppt_x</p:attrName>
                                        </p:attrNameLst>
                                      </p:cBhvr>
                                      <p:tavLst>
                                        <p:tav tm="0">
                                          <p:val>
                                            <p:strVal val="0-#ppt_w/2"/>
                                          </p:val>
                                        </p:tav>
                                        <p:tav tm="100000">
                                          <p:val>
                                            <p:strVal val="#ppt_x"/>
                                          </p:val>
                                        </p:tav>
                                      </p:tavLst>
                                    </p:anim>
                                    <p:anim calcmode="lin" valueType="num">
                                      <p:cBhvr additive="base">
                                        <p:cTn id="56" dur="1250" fill="hold"/>
                                        <p:tgtEl>
                                          <p:spTgt spid="815"/>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500"/>
                                  </p:stCondLst>
                                  <p:childTnLst>
                                    <p:set>
                                      <p:cBhvr>
                                        <p:cTn id="58" dur="1" fill="hold">
                                          <p:stCondLst>
                                            <p:cond delay="0"/>
                                          </p:stCondLst>
                                        </p:cTn>
                                        <p:tgtEl>
                                          <p:spTgt spid="816"/>
                                        </p:tgtEl>
                                        <p:attrNameLst>
                                          <p:attrName>style.visibility</p:attrName>
                                        </p:attrNameLst>
                                      </p:cBhvr>
                                      <p:to>
                                        <p:strVal val="visible"/>
                                      </p:to>
                                    </p:set>
                                    <p:anim calcmode="lin" valueType="num">
                                      <p:cBhvr additive="base">
                                        <p:cTn id="59" dur="1250" fill="hold"/>
                                        <p:tgtEl>
                                          <p:spTgt spid="816"/>
                                        </p:tgtEl>
                                        <p:attrNameLst>
                                          <p:attrName>ppt_x</p:attrName>
                                        </p:attrNameLst>
                                      </p:cBhvr>
                                      <p:tavLst>
                                        <p:tav tm="0">
                                          <p:val>
                                            <p:strVal val="0-#ppt_w/2"/>
                                          </p:val>
                                        </p:tav>
                                        <p:tav tm="100000">
                                          <p:val>
                                            <p:strVal val="#ppt_x"/>
                                          </p:val>
                                        </p:tav>
                                      </p:tavLst>
                                    </p:anim>
                                    <p:anim calcmode="lin" valueType="num">
                                      <p:cBhvr additive="base">
                                        <p:cTn id="60" dur="1250" fill="hold"/>
                                        <p:tgtEl>
                                          <p:spTgt spid="816"/>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817"/>
                                        </p:tgtEl>
                                        <p:attrNameLst>
                                          <p:attrName>style.visibility</p:attrName>
                                        </p:attrNameLst>
                                      </p:cBhvr>
                                      <p:to>
                                        <p:strVal val="visible"/>
                                      </p:to>
                                    </p:set>
                                    <p:anim calcmode="lin" valueType="num">
                                      <p:cBhvr additive="base">
                                        <p:cTn id="63" dur="500" fill="hold"/>
                                        <p:tgtEl>
                                          <p:spTgt spid="817"/>
                                        </p:tgtEl>
                                        <p:attrNameLst>
                                          <p:attrName>ppt_x</p:attrName>
                                        </p:attrNameLst>
                                      </p:cBhvr>
                                      <p:tavLst>
                                        <p:tav tm="0">
                                          <p:val>
                                            <p:strVal val="0-#ppt_w/2"/>
                                          </p:val>
                                        </p:tav>
                                        <p:tav tm="100000">
                                          <p:val>
                                            <p:strVal val="#ppt_x"/>
                                          </p:val>
                                        </p:tav>
                                      </p:tavLst>
                                    </p:anim>
                                    <p:anim calcmode="lin" valueType="num">
                                      <p:cBhvr additive="base">
                                        <p:cTn id="64" dur="500" fill="hold"/>
                                        <p:tgtEl>
                                          <p:spTgt spid="817"/>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818"/>
                                        </p:tgtEl>
                                        <p:attrNameLst>
                                          <p:attrName>style.visibility</p:attrName>
                                        </p:attrNameLst>
                                      </p:cBhvr>
                                      <p:to>
                                        <p:strVal val="visible"/>
                                      </p:to>
                                    </p:set>
                                    <p:anim calcmode="lin" valueType="num">
                                      <p:cBhvr additive="base">
                                        <p:cTn id="67" dur="500" fill="hold"/>
                                        <p:tgtEl>
                                          <p:spTgt spid="818"/>
                                        </p:tgtEl>
                                        <p:attrNameLst>
                                          <p:attrName>ppt_x</p:attrName>
                                        </p:attrNameLst>
                                      </p:cBhvr>
                                      <p:tavLst>
                                        <p:tav tm="0">
                                          <p:val>
                                            <p:strVal val="0-#ppt_w/2"/>
                                          </p:val>
                                        </p:tav>
                                        <p:tav tm="100000">
                                          <p:val>
                                            <p:strVal val="#ppt_x"/>
                                          </p:val>
                                        </p:tav>
                                      </p:tavLst>
                                    </p:anim>
                                    <p:anim calcmode="lin" valueType="num">
                                      <p:cBhvr additive="base">
                                        <p:cTn id="68" dur="500" fill="hold"/>
                                        <p:tgtEl>
                                          <p:spTgt spid="818"/>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0"/>
                                  </p:stCondLst>
                                  <p:childTnLst>
                                    <p:set>
                                      <p:cBhvr>
                                        <p:cTn id="70" dur="1" fill="hold">
                                          <p:stCondLst>
                                            <p:cond delay="0"/>
                                          </p:stCondLst>
                                        </p:cTn>
                                        <p:tgtEl>
                                          <p:spTgt spid="853"/>
                                        </p:tgtEl>
                                        <p:attrNameLst>
                                          <p:attrName>style.visibility</p:attrName>
                                        </p:attrNameLst>
                                      </p:cBhvr>
                                      <p:to>
                                        <p:strVal val="visible"/>
                                      </p:to>
                                    </p:set>
                                    <p:anim calcmode="lin" valueType="num">
                                      <p:cBhvr additive="base">
                                        <p:cTn id="71" dur="500" fill="hold"/>
                                        <p:tgtEl>
                                          <p:spTgt spid="853"/>
                                        </p:tgtEl>
                                        <p:attrNameLst>
                                          <p:attrName>ppt_x</p:attrName>
                                        </p:attrNameLst>
                                      </p:cBhvr>
                                      <p:tavLst>
                                        <p:tav tm="0">
                                          <p:val>
                                            <p:strVal val="0-#ppt_w/2"/>
                                          </p:val>
                                        </p:tav>
                                        <p:tav tm="100000">
                                          <p:val>
                                            <p:strVal val="#ppt_x"/>
                                          </p:val>
                                        </p:tav>
                                      </p:tavLst>
                                    </p:anim>
                                    <p:anim calcmode="lin" valueType="num">
                                      <p:cBhvr additive="base">
                                        <p:cTn id="72" dur="500" fill="hold"/>
                                        <p:tgtEl>
                                          <p:spTgt spid="853"/>
                                        </p:tgtEl>
                                        <p:attrNameLst>
                                          <p:attrName>ppt_y</p:attrName>
                                        </p:attrNameLst>
                                      </p:cBhvr>
                                      <p:tavLst>
                                        <p:tav tm="0">
                                          <p:val>
                                            <p:strVal val="#ppt_y"/>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854"/>
                                        </p:tgtEl>
                                        <p:attrNameLst>
                                          <p:attrName>style.visibility</p:attrName>
                                        </p:attrNameLst>
                                      </p:cBhvr>
                                      <p:to>
                                        <p:strVal val="visible"/>
                                      </p:to>
                                    </p:set>
                                    <p:anim calcmode="lin" valueType="num">
                                      <p:cBhvr additive="base">
                                        <p:cTn id="75" dur="500" fill="hold"/>
                                        <p:tgtEl>
                                          <p:spTgt spid="854"/>
                                        </p:tgtEl>
                                        <p:attrNameLst>
                                          <p:attrName>ppt_x</p:attrName>
                                        </p:attrNameLst>
                                      </p:cBhvr>
                                      <p:tavLst>
                                        <p:tav tm="0">
                                          <p:val>
                                            <p:strVal val="0-#ppt_w/2"/>
                                          </p:val>
                                        </p:tav>
                                        <p:tav tm="100000">
                                          <p:val>
                                            <p:strVal val="#ppt_x"/>
                                          </p:val>
                                        </p:tav>
                                      </p:tavLst>
                                    </p:anim>
                                    <p:anim calcmode="lin" valueType="num">
                                      <p:cBhvr additive="base">
                                        <p:cTn id="76" dur="500" fill="hold"/>
                                        <p:tgtEl>
                                          <p:spTgt spid="854"/>
                                        </p:tgtEl>
                                        <p:attrNameLst>
                                          <p:attrName>ppt_y</p:attrName>
                                        </p:attrNameLst>
                                      </p:cBhvr>
                                      <p:tavLst>
                                        <p:tav tm="0">
                                          <p:val>
                                            <p:strVal val="#ppt_y"/>
                                          </p:val>
                                        </p:tav>
                                        <p:tav tm="100000">
                                          <p:val>
                                            <p:strVal val="#ppt_y"/>
                                          </p:val>
                                        </p:tav>
                                      </p:tavLst>
                                    </p:anim>
                                  </p:childTnLst>
                                </p:cTn>
                              </p:par>
                              <p:par>
                                <p:cTn id="77" presetID="2" presetClass="entr" presetSubtype="8" decel="100000" fill="hold" grpId="0" nodeType="withEffect">
                                  <p:stCondLst>
                                    <p:cond delay="0"/>
                                  </p:stCondLst>
                                  <p:childTnLst>
                                    <p:set>
                                      <p:cBhvr>
                                        <p:cTn id="78" dur="1" fill="hold">
                                          <p:stCondLst>
                                            <p:cond delay="0"/>
                                          </p:stCondLst>
                                        </p:cTn>
                                        <p:tgtEl>
                                          <p:spTgt spid="855"/>
                                        </p:tgtEl>
                                        <p:attrNameLst>
                                          <p:attrName>style.visibility</p:attrName>
                                        </p:attrNameLst>
                                      </p:cBhvr>
                                      <p:to>
                                        <p:strVal val="visible"/>
                                      </p:to>
                                    </p:set>
                                    <p:anim calcmode="lin" valueType="num">
                                      <p:cBhvr additive="base">
                                        <p:cTn id="79" dur="500" fill="hold"/>
                                        <p:tgtEl>
                                          <p:spTgt spid="855"/>
                                        </p:tgtEl>
                                        <p:attrNameLst>
                                          <p:attrName>ppt_x</p:attrName>
                                        </p:attrNameLst>
                                      </p:cBhvr>
                                      <p:tavLst>
                                        <p:tav tm="0">
                                          <p:val>
                                            <p:strVal val="0-#ppt_w/2"/>
                                          </p:val>
                                        </p:tav>
                                        <p:tav tm="100000">
                                          <p:val>
                                            <p:strVal val="#ppt_x"/>
                                          </p:val>
                                        </p:tav>
                                      </p:tavLst>
                                    </p:anim>
                                    <p:anim calcmode="lin" valueType="num">
                                      <p:cBhvr additive="base">
                                        <p:cTn id="80" dur="500" fill="hold"/>
                                        <p:tgtEl>
                                          <p:spTgt spid="855"/>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750"/>
                                  </p:stCondLst>
                                  <p:childTnLst>
                                    <p:set>
                                      <p:cBhvr>
                                        <p:cTn id="82" dur="1" fill="hold">
                                          <p:stCondLst>
                                            <p:cond delay="0"/>
                                          </p:stCondLst>
                                        </p:cTn>
                                        <p:tgtEl>
                                          <p:spTgt spid="856"/>
                                        </p:tgtEl>
                                        <p:attrNameLst>
                                          <p:attrName>style.visibility</p:attrName>
                                        </p:attrNameLst>
                                      </p:cBhvr>
                                      <p:to>
                                        <p:strVal val="visible"/>
                                      </p:to>
                                    </p:set>
                                    <p:anim calcmode="lin" valueType="num">
                                      <p:cBhvr additive="base">
                                        <p:cTn id="83" dur="500" fill="hold"/>
                                        <p:tgtEl>
                                          <p:spTgt spid="856"/>
                                        </p:tgtEl>
                                        <p:attrNameLst>
                                          <p:attrName>ppt_x</p:attrName>
                                        </p:attrNameLst>
                                      </p:cBhvr>
                                      <p:tavLst>
                                        <p:tav tm="0">
                                          <p:val>
                                            <p:strVal val="0-#ppt_w/2"/>
                                          </p:val>
                                        </p:tav>
                                        <p:tav tm="100000">
                                          <p:val>
                                            <p:strVal val="#ppt_x"/>
                                          </p:val>
                                        </p:tav>
                                      </p:tavLst>
                                    </p:anim>
                                    <p:anim calcmode="lin" valueType="num">
                                      <p:cBhvr additive="base">
                                        <p:cTn id="84" dur="500" fill="hold"/>
                                        <p:tgtEl>
                                          <p:spTgt spid="856"/>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750"/>
                                  </p:stCondLst>
                                  <p:childTnLst>
                                    <p:set>
                                      <p:cBhvr>
                                        <p:cTn id="86" dur="1" fill="hold">
                                          <p:stCondLst>
                                            <p:cond delay="0"/>
                                          </p:stCondLst>
                                        </p:cTn>
                                        <p:tgtEl>
                                          <p:spTgt spid="857"/>
                                        </p:tgtEl>
                                        <p:attrNameLst>
                                          <p:attrName>style.visibility</p:attrName>
                                        </p:attrNameLst>
                                      </p:cBhvr>
                                      <p:to>
                                        <p:strVal val="visible"/>
                                      </p:to>
                                    </p:set>
                                    <p:anim calcmode="lin" valueType="num">
                                      <p:cBhvr additive="base">
                                        <p:cTn id="87" dur="500" fill="hold"/>
                                        <p:tgtEl>
                                          <p:spTgt spid="857"/>
                                        </p:tgtEl>
                                        <p:attrNameLst>
                                          <p:attrName>ppt_x</p:attrName>
                                        </p:attrNameLst>
                                      </p:cBhvr>
                                      <p:tavLst>
                                        <p:tav tm="0">
                                          <p:val>
                                            <p:strVal val="0-#ppt_w/2"/>
                                          </p:val>
                                        </p:tav>
                                        <p:tav tm="100000">
                                          <p:val>
                                            <p:strVal val="#ppt_x"/>
                                          </p:val>
                                        </p:tav>
                                      </p:tavLst>
                                    </p:anim>
                                    <p:anim calcmode="lin" valueType="num">
                                      <p:cBhvr additive="base">
                                        <p:cTn id="88" dur="500" fill="hold"/>
                                        <p:tgtEl>
                                          <p:spTgt spid="857"/>
                                        </p:tgtEl>
                                        <p:attrNameLst>
                                          <p:attrName>ppt_y</p:attrName>
                                        </p:attrNameLst>
                                      </p:cBhvr>
                                      <p:tavLst>
                                        <p:tav tm="0">
                                          <p:val>
                                            <p:strVal val="#ppt_y"/>
                                          </p:val>
                                        </p:tav>
                                        <p:tav tm="100000">
                                          <p:val>
                                            <p:strVal val="#ppt_y"/>
                                          </p:val>
                                        </p:tav>
                                      </p:tavLst>
                                    </p:anim>
                                  </p:childTnLst>
                                </p:cTn>
                              </p:par>
                              <p:par>
                                <p:cTn id="89" presetID="2" presetClass="entr" presetSubtype="8" decel="100000" fill="hold" grpId="0" nodeType="withEffect">
                                  <p:stCondLst>
                                    <p:cond delay="750"/>
                                  </p:stCondLst>
                                  <p:childTnLst>
                                    <p:set>
                                      <p:cBhvr>
                                        <p:cTn id="90" dur="1" fill="hold">
                                          <p:stCondLst>
                                            <p:cond delay="0"/>
                                          </p:stCondLst>
                                        </p:cTn>
                                        <p:tgtEl>
                                          <p:spTgt spid="858"/>
                                        </p:tgtEl>
                                        <p:attrNameLst>
                                          <p:attrName>style.visibility</p:attrName>
                                        </p:attrNameLst>
                                      </p:cBhvr>
                                      <p:to>
                                        <p:strVal val="visible"/>
                                      </p:to>
                                    </p:set>
                                    <p:anim calcmode="lin" valueType="num">
                                      <p:cBhvr additive="base">
                                        <p:cTn id="91" dur="500" fill="hold"/>
                                        <p:tgtEl>
                                          <p:spTgt spid="858"/>
                                        </p:tgtEl>
                                        <p:attrNameLst>
                                          <p:attrName>ppt_x</p:attrName>
                                        </p:attrNameLst>
                                      </p:cBhvr>
                                      <p:tavLst>
                                        <p:tav tm="0">
                                          <p:val>
                                            <p:strVal val="0-#ppt_w/2"/>
                                          </p:val>
                                        </p:tav>
                                        <p:tav tm="100000">
                                          <p:val>
                                            <p:strVal val="#ppt_x"/>
                                          </p:val>
                                        </p:tav>
                                      </p:tavLst>
                                    </p:anim>
                                    <p:anim calcmode="lin" valueType="num">
                                      <p:cBhvr additive="base">
                                        <p:cTn id="92" dur="500" fill="hold"/>
                                        <p:tgtEl>
                                          <p:spTgt spid="858"/>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750"/>
                                  </p:stCondLst>
                                  <p:childTnLst>
                                    <p:set>
                                      <p:cBhvr>
                                        <p:cTn id="94" dur="1" fill="hold">
                                          <p:stCondLst>
                                            <p:cond delay="0"/>
                                          </p:stCondLst>
                                        </p:cTn>
                                        <p:tgtEl>
                                          <p:spTgt spid="842"/>
                                        </p:tgtEl>
                                        <p:attrNameLst>
                                          <p:attrName>style.visibility</p:attrName>
                                        </p:attrNameLst>
                                      </p:cBhvr>
                                      <p:to>
                                        <p:strVal val="visible"/>
                                      </p:to>
                                    </p:set>
                                    <p:anim calcmode="lin" valueType="num">
                                      <p:cBhvr additive="base">
                                        <p:cTn id="95" dur="500" fill="hold"/>
                                        <p:tgtEl>
                                          <p:spTgt spid="842"/>
                                        </p:tgtEl>
                                        <p:attrNameLst>
                                          <p:attrName>ppt_x</p:attrName>
                                        </p:attrNameLst>
                                      </p:cBhvr>
                                      <p:tavLst>
                                        <p:tav tm="0">
                                          <p:val>
                                            <p:strVal val="0-#ppt_w/2"/>
                                          </p:val>
                                        </p:tav>
                                        <p:tav tm="100000">
                                          <p:val>
                                            <p:strVal val="#ppt_x"/>
                                          </p:val>
                                        </p:tav>
                                      </p:tavLst>
                                    </p:anim>
                                    <p:anim calcmode="lin" valueType="num">
                                      <p:cBhvr additive="base">
                                        <p:cTn id="96" dur="500" fill="hold"/>
                                        <p:tgtEl>
                                          <p:spTgt spid="842"/>
                                        </p:tgtEl>
                                        <p:attrNameLst>
                                          <p:attrName>ppt_y</p:attrName>
                                        </p:attrNameLst>
                                      </p:cBhvr>
                                      <p:tavLst>
                                        <p:tav tm="0">
                                          <p:val>
                                            <p:strVal val="#ppt_y"/>
                                          </p:val>
                                        </p:tav>
                                        <p:tav tm="100000">
                                          <p:val>
                                            <p:strVal val="#ppt_y"/>
                                          </p:val>
                                        </p:tav>
                                      </p:tavLst>
                                    </p:anim>
                                  </p:childTnLst>
                                </p:cTn>
                              </p:par>
                              <p:par>
                                <p:cTn id="97" presetID="2" presetClass="entr" presetSubtype="8" decel="100000" fill="hold" grpId="0" nodeType="withEffect">
                                  <p:stCondLst>
                                    <p:cond delay="750"/>
                                  </p:stCondLst>
                                  <p:childTnLst>
                                    <p:set>
                                      <p:cBhvr>
                                        <p:cTn id="98" dur="1" fill="hold">
                                          <p:stCondLst>
                                            <p:cond delay="0"/>
                                          </p:stCondLst>
                                        </p:cTn>
                                        <p:tgtEl>
                                          <p:spTgt spid="843"/>
                                        </p:tgtEl>
                                        <p:attrNameLst>
                                          <p:attrName>style.visibility</p:attrName>
                                        </p:attrNameLst>
                                      </p:cBhvr>
                                      <p:to>
                                        <p:strVal val="visible"/>
                                      </p:to>
                                    </p:set>
                                    <p:anim calcmode="lin" valueType="num">
                                      <p:cBhvr additive="base">
                                        <p:cTn id="99" dur="500" fill="hold"/>
                                        <p:tgtEl>
                                          <p:spTgt spid="843"/>
                                        </p:tgtEl>
                                        <p:attrNameLst>
                                          <p:attrName>ppt_x</p:attrName>
                                        </p:attrNameLst>
                                      </p:cBhvr>
                                      <p:tavLst>
                                        <p:tav tm="0">
                                          <p:val>
                                            <p:strVal val="0-#ppt_w/2"/>
                                          </p:val>
                                        </p:tav>
                                        <p:tav tm="100000">
                                          <p:val>
                                            <p:strVal val="#ppt_x"/>
                                          </p:val>
                                        </p:tav>
                                      </p:tavLst>
                                    </p:anim>
                                    <p:anim calcmode="lin" valueType="num">
                                      <p:cBhvr additive="base">
                                        <p:cTn id="100" dur="500" fill="hold"/>
                                        <p:tgtEl>
                                          <p:spTgt spid="843"/>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750"/>
                                  </p:stCondLst>
                                  <p:childTnLst>
                                    <p:set>
                                      <p:cBhvr>
                                        <p:cTn id="102" dur="1" fill="hold">
                                          <p:stCondLst>
                                            <p:cond delay="0"/>
                                          </p:stCondLst>
                                        </p:cTn>
                                        <p:tgtEl>
                                          <p:spTgt spid="844"/>
                                        </p:tgtEl>
                                        <p:attrNameLst>
                                          <p:attrName>style.visibility</p:attrName>
                                        </p:attrNameLst>
                                      </p:cBhvr>
                                      <p:to>
                                        <p:strVal val="visible"/>
                                      </p:to>
                                    </p:set>
                                    <p:anim calcmode="lin" valueType="num">
                                      <p:cBhvr additive="base">
                                        <p:cTn id="103" dur="500" fill="hold"/>
                                        <p:tgtEl>
                                          <p:spTgt spid="844"/>
                                        </p:tgtEl>
                                        <p:attrNameLst>
                                          <p:attrName>ppt_x</p:attrName>
                                        </p:attrNameLst>
                                      </p:cBhvr>
                                      <p:tavLst>
                                        <p:tav tm="0">
                                          <p:val>
                                            <p:strVal val="0-#ppt_w/2"/>
                                          </p:val>
                                        </p:tav>
                                        <p:tav tm="100000">
                                          <p:val>
                                            <p:strVal val="#ppt_x"/>
                                          </p:val>
                                        </p:tav>
                                      </p:tavLst>
                                    </p:anim>
                                    <p:anim calcmode="lin" valueType="num">
                                      <p:cBhvr additive="base">
                                        <p:cTn id="104" dur="500" fill="hold"/>
                                        <p:tgtEl>
                                          <p:spTgt spid="844"/>
                                        </p:tgtEl>
                                        <p:attrNameLst>
                                          <p:attrName>ppt_y</p:attrName>
                                        </p:attrNameLst>
                                      </p:cBhvr>
                                      <p:tavLst>
                                        <p:tav tm="0">
                                          <p:val>
                                            <p:strVal val="#ppt_y"/>
                                          </p:val>
                                        </p:tav>
                                        <p:tav tm="100000">
                                          <p:val>
                                            <p:strVal val="#ppt_y"/>
                                          </p:val>
                                        </p:tav>
                                      </p:tavLst>
                                    </p:anim>
                                  </p:childTnLst>
                                </p:cTn>
                              </p:par>
                              <p:par>
                                <p:cTn id="105" presetID="2" presetClass="entr" presetSubtype="8" decel="100000" fill="hold" grpId="0" nodeType="withEffect">
                                  <p:stCondLst>
                                    <p:cond delay="0"/>
                                  </p:stCondLst>
                                  <p:childTnLst>
                                    <p:set>
                                      <p:cBhvr>
                                        <p:cTn id="106" dur="1" fill="hold">
                                          <p:stCondLst>
                                            <p:cond delay="0"/>
                                          </p:stCondLst>
                                        </p:cTn>
                                        <p:tgtEl>
                                          <p:spTgt spid="845"/>
                                        </p:tgtEl>
                                        <p:attrNameLst>
                                          <p:attrName>style.visibility</p:attrName>
                                        </p:attrNameLst>
                                      </p:cBhvr>
                                      <p:to>
                                        <p:strVal val="visible"/>
                                      </p:to>
                                    </p:set>
                                    <p:anim calcmode="lin" valueType="num">
                                      <p:cBhvr additive="base">
                                        <p:cTn id="107" dur="500" fill="hold"/>
                                        <p:tgtEl>
                                          <p:spTgt spid="845"/>
                                        </p:tgtEl>
                                        <p:attrNameLst>
                                          <p:attrName>ppt_x</p:attrName>
                                        </p:attrNameLst>
                                      </p:cBhvr>
                                      <p:tavLst>
                                        <p:tav tm="0">
                                          <p:val>
                                            <p:strVal val="0-#ppt_w/2"/>
                                          </p:val>
                                        </p:tav>
                                        <p:tav tm="100000">
                                          <p:val>
                                            <p:strVal val="#ppt_x"/>
                                          </p:val>
                                        </p:tav>
                                      </p:tavLst>
                                    </p:anim>
                                    <p:anim calcmode="lin" valueType="num">
                                      <p:cBhvr additive="base">
                                        <p:cTn id="108" dur="500" fill="hold"/>
                                        <p:tgtEl>
                                          <p:spTgt spid="845"/>
                                        </p:tgtEl>
                                        <p:attrNameLst>
                                          <p:attrName>ppt_y</p:attrName>
                                        </p:attrNameLst>
                                      </p:cBhvr>
                                      <p:tavLst>
                                        <p:tav tm="0">
                                          <p:val>
                                            <p:strVal val="#ppt_y"/>
                                          </p:val>
                                        </p:tav>
                                        <p:tav tm="100000">
                                          <p:val>
                                            <p:strVal val="#ppt_y"/>
                                          </p:val>
                                        </p:tav>
                                      </p:tavLst>
                                    </p:anim>
                                  </p:childTnLst>
                                </p:cTn>
                              </p:par>
                              <p:par>
                                <p:cTn id="109" presetID="2" presetClass="entr" presetSubtype="8" decel="100000" fill="hold" grpId="0" nodeType="withEffect">
                                  <p:stCondLst>
                                    <p:cond delay="0"/>
                                  </p:stCondLst>
                                  <p:childTnLst>
                                    <p:set>
                                      <p:cBhvr>
                                        <p:cTn id="110" dur="1" fill="hold">
                                          <p:stCondLst>
                                            <p:cond delay="0"/>
                                          </p:stCondLst>
                                        </p:cTn>
                                        <p:tgtEl>
                                          <p:spTgt spid="846"/>
                                        </p:tgtEl>
                                        <p:attrNameLst>
                                          <p:attrName>style.visibility</p:attrName>
                                        </p:attrNameLst>
                                      </p:cBhvr>
                                      <p:to>
                                        <p:strVal val="visible"/>
                                      </p:to>
                                    </p:set>
                                    <p:anim calcmode="lin" valueType="num">
                                      <p:cBhvr additive="base">
                                        <p:cTn id="111" dur="500" fill="hold"/>
                                        <p:tgtEl>
                                          <p:spTgt spid="846"/>
                                        </p:tgtEl>
                                        <p:attrNameLst>
                                          <p:attrName>ppt_x</p:attrName>
                                        </p:attrNameLst>
                                      </p:cBhvr>
                                      <p:tavLst>
                                        <p:tav tm="0">
                                          <p:val>
                                            <p:strVal val="0-#ppt_w/2"/>
                                          </p:val>
                                        </p:tav>
                                        <p:tav tm="100000">
                                          <p:val>
                                            <p:strVal val="#ppt_x"/>
                                          </p:val>
                                        </p:tav>
                                      </p:tavLst>
                                    </p:anim>
                                    <p:anim calcmode="lin" valueType="num">
                                      <p:cBhvr additive="base">
                                        <p:cTn id="112" dur="500" fill="hold"/>
                                        <p:tgtEl>
                                          <p:spTgt spid="846"/>
                                        </p:tgtEl>
                                        <p:attrNameLst>
                                          <p:attrName>ppt_y</p:attrName>
                                        </p:attrNameLst>
                                      </p:cBhvr>
                                      <p:tavLst>
                                        <p:tav tm="0">
                                          <p:val>
                                            <p:strVal val="#ppt_y"/>
                                          </p:val>
                                        </p:tav>
                                        <p:tav tm="100000">
                                          <p:val>
                                            <p:strVal val="#ppt_y"/>
                                          </p:val>
                                        </p:tav>
                                      </p:tavLst>
                                    </p:anim>
                                  </p:childTnLst>
                                </p:cTn>
                              </p:par>
                              <p:par>
                                <p:cTn id="113" presetID="2" presetClass="entr" presetSubtype="8" decel="100000" fill="hold" grpId="0" nodeType="withEffect">
                                  <p:stCondLst>
                                    <p:cond delay="0"/>
                                  </p:stCondLst>
                                  <p:childTnLst>
                                    <p:set>
                                      <p:cBhvr>
                                        <p:cTn id="114" dur="1" fill="hold">
                                          <p:stCondLst>
                                            <p:cond delay="0"/>
                                          </p:stCondLst>
                                        </p:cTn>
                                        <p:tgtEl>
                                          <p:spTgt spid="847"/>
                                        </p:tgtEl>
                                        <p:attrNameLst>
                                          <p:attrName>style.visibility</p:attrName>
                                        </p:attrNameLst>
                                      </p:cBhvr>
                                      <p:to>
                                        <p:strVal val="visible"/>
                                      </p:to>
                                    </p:set>
                                    <p:anim calcmode="lin" valueType="num">
                                      <p:cBhvr additive="base">
                                        <p:cTn id="115" dur="1000" fill="hold"/>
                                        <p:tgtEl>
                                          <p:spTgt spid="847"/>
                                        </p:tgtEl>
                                        <p:attrNameLst>
                                          <p:attrName>ppt_x</p:attrName>
                                        </p:attrNameLst>
                                      </p:cBhvr>
                                      <p:tavLst>
                                        <p:tav tm="0">
                                          <p:val>
                                            <p:strVal val="0-#ppt_w/2"/>
                                          </p:val>
                                        </p:tav>
                                        <p:tav tm="100000">
                                          <p:val>
                                            <p:strVal val="#ppt_x"/>
                                          </p:val>
                                        </p:tav>
                                      </p:tavLst>
                                    </p:anim>
                                    <p:anim calcmode="lin" valueType="num">
                                      <p:cBhvr additive="base">
                                        <p:cTn id="116" dur="1000" fill="hold"/>
                                        <p:tgtEl>
                                          <p:spTgt spid="847"/>
                                        </p:tgtEl>
                                        <p:attrNameLst>
                                          <p:attrName>ppt_y</p:attrName>
                                        </p:attrNameLst>
                                      </p:cBhvr>
                                      <p:tavLst>
                                        <p:tav tm="0">
                                          <p:val>
                                            <p:strVal val="#ppt_y"/>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848"/>
                                        </p:tgtEl>
                                        <p:attrNameLst>
                                          <p:attrName>style.visibility</p:attrName>
                                        </p:attrNameLst>
                                      </p:cBhvr>
                                      <p:to>
                                        <p:strVal val="visible"/>
                                      </p:to>
                                    </p:set>
                                    <p:anim calcmode="lin" valueType="num">
                                      <p:cBhvr additive="base">
                                        <p:cTn id="119" dur="1000" fill="hold"/>
                                        <p:tgtEl>
                                          <p:spTgt spid="848"/>
                                        </p:tgtEl>
                                        <p:attrNameLst>
                                          <p:attrName>ppt_x</p:attrName>
                                        </p:attrNameLst>
                                      </p:cBhvr>
                                      <p:tavLst>
                                        <p:tav tm="0">
                                          <p:val>
                                            <p:strVal val="0-#ppt_w/2"/>
                                          </p:val>
                                        </p:tav>
                                        <p:tav tm="100000">
                                          <p:val>
                                            <p:strVal val="#ppt_x"/>
                                          </p:val>
                                        </p:tav>
                                      </p:tavLst>
                                    </p:anim>
                                    <p:anim calcmode="lin" valueType="num">
                                      <p:cBhvr additive="base">
                                        <p:cTn id="120" dur="1000" fill="hold"/>
                                        <p:tgtEl>
                                          <p:spTgt spid="848"/>
                                        </p:tgtEl>
                                        <p:attrNameLst>
                                          <p:attrName>ppt_y</p:attrName>
                                        </p:attrNameLst>
                                      </p:cBhvr>
                                      <p:tavLst>
                                        <p:tav tm="0">
                                          <p:val>
                                            <p:strVal val="#ppt_y"/>
                                          </p:val>
                                        </p:tav>
                                        <p:tav tm="100000">
                                          <p:val>
                                            <p:strVal val="#ppt_y"/>
                                          </p:val>
                                        </p:tav>
                                      </p:tavLst>
                                    </p:anim>
                                  </p:childTnLst>
                                </p:cTn>
                              </p:par>
                              <p:par>
                                <p:cTn id="121" presetID="2" presetClass="entr" presetSubtype="8" decel="100000" fill="hold" grpId="0" nodeType="withEffect">
                                  <p:stCondLst>
                                    <p:cond delay="0"/>
                                  </p:stCondLst>
                                  <p:childTnLst>
                                    <p:set>
                                      <p:cBhvr>
                                        <p:cTn id="122" dur="1" fill="hold">
                                          <p:stCondLst>
                                            <p:cond delay="0"/>
                                          </p:stCondLst>
                                        </p:cTn>
                                        <p:tgtEl>
                                          <p:spTgt spid="849"/>
                                        </p:tgtEl>
                                        <p:attrNameLst>
                                          <p:attrName>style.visibility</p:attrName>
                                        </p:attrNameLst>
                                      </p:cBhvr>
                                      <p:to>
                                        <p:strVal val="visible"/>
                                      </p:to>
                                    </p:set>
                                    <p:anim calcmode="lin" valueType="num">
                                      <p:cBhvr additive="base">
                                        <p:cTn id="123" dur="1000" fill="hold"/>
                                        <p:tgtEl>
                                          <p:spTgt spid="849"/>
                                        </p:tgtEl>
                                        <p:attrNameLst>
                                          <p:attrName>ppt_x</p:attrName>
                                        </p:attrNameLst>
                                      </p:cBhvr>
                                      <p:tavLst>
                                        <p:tav tm="0">
                                          <p:val>
                                            <p:strVal val="0-#ppt_w/2"/>
                                          </p:val>
                                        </p:tav>
                                        <p:tav tm="100000">
                                          <p:val>
                                            <p:strVal val="#ppt_x"/>
                                          </p:val>
                                        </p:tav>
                                      </p:tavLst>
                                    </p:anim>
                                    <p:anim calcmode="lin" valueType="num">
                                      <p:cBhvr additive="base">
                                        <p:cTn id="124" dur="1000" fill="hold"/>
                                        <p:tgtEl>
                                          <p:spTgt spid="849"/>
                                        </p:tgtEl>
                                        <p:attrNameLst>
                                          <p:attrName>ppt_y</p:attrName>
                                        </p:attrNameLst>
                                      </p:cBhvr>
                                      <p:tavLst>
                                        <p:tav tm="0">
                                          <p:val>
                                            <p:strVal val="#ppt_y"/>
                                          </p:val>
                                        </p:tav>
                                        <p:tav tm="100000">
                                          <p:val>
                                            <p:strVal val="#ppt_y"/>
                                          </p:val>
                                        </p:tav>
                                      </p:tavLst>
                                    </p:anim>
                                  </p:childTnLst>
                                </p:cTn>
                              </p:par>
                              <p:par>
                                <p:cTn id="125" presetID="2" presetClass="entr" presetSubtype="8" decel="100000" fill="hold" grpId="0" nodeType="withEffect">
                                  <p:stCondLst>
                                    <p:cond delay="0"/>
                                  </p:stCondLst>
                                  <p:childTnLst>
                                    <p:set>
                                      <p:cBhvr>
                                        <p:cTn id="126" dur="1" fill="hold">
                                          <p:stCondLst>
                                            <p:cond delay="0"/>
                                          </p:stCondLst>
                                        </p:cTn>
                                        <p:tgtEl>
                                          <p:spTgt spid="850"/>
                                        </p:tgtEl>
                                        <p:attrNameLst>
                                          <p:attrName>style.visibility</p:attrName>
                                        </p:attrNameLst>
                                      </p:cBhvr>
                                      <p:to>
                                        <p:strVal val="visible"/>
                                      </p:to>
                                    </p:set>
                                    <p:anim calcmode="lin" valueType="num">
                                      <p:cBhvr additive="base">
                                        <p:cTn id="127" dur="1000" fill="hold"/>
                                        <p:tgtEl>
                                          <p:spTgt spid="850"/>
                                        </p:tgtEl>
                                        <p:attrNameLst>
                                          <p:attrName>ppt_x</p:attrName>
                                        </p:attrNameLst>
                                      </p:cBhvr>
                                      <p:tavLst>
                                        <p:tav tm="0">
                                          <p:val>
                                            <p:strVal val="0-#ppt_w/2"/>
                                          </p:val>
                                        </p:tav>
                                        <p:tav tm="100000">
                                          <p:val>
                                            <p:strVal val="#ppt_x"/>
                                          </p:val>
                                        </p:tav>
                                      </p:tavLst>
                                    </p:anim>
                                    <p:anim calcmode="lin" valueType="num">
                                      <p:cBhvr additive="base">
                                        <p:cTn id="128" dur="1000" fill="hold"/>
                                        <p:tgtEl>
                                          <p:spTgt spid="850"/>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0"/>
                                  </p:stCondLst>
                                  <p:childTnLst>
                                    <p:set>
                                      <p:cBhvr>
                                        <p:cTn id="130" dur="1" fill="hold">
                                          <p:stCondLst>
                                            <p:cond delay="0"/>
                                          </p:stCondLst>
                                        </p:cTn>
                                        <p:tgtEl>
                                          <p:spTgt spid="851"/>
                                        </p:tgtEl>
                                        <p:attrNameLst>
                                          <p:attrName>style.visibility</p:attrName>
                                        </p:attrNameLst>
                                      </p:cBhvr>
                                      <p:to>
                                        <p:strVal val="visible"/>
                                      </p:to>
                                    </p:set>
                                    <p:anim calcmode="lin" valueType="num">
                                      <p:cBhvr additive="base">
                                        <p:cTn id="131" dur="1000" fill="hold"/>
                                        <p:tgtEl>
                                          <p:spTgt spid="851"/>
                                        </p:tgtEl>
                                        <p:attrNameLst>
                                          <p:attrName>ppt_x</p:attrName>
                                        </p:attrNameLst>
                                      </p:cBhvr>
                                      <p:tavLst>
                                        <p:tav tm="0">
                                          <p:val>
                                            <p:strVal val="0-#ppt_w/2"/>
                                          </p:val>
                                        </p:tav>
                                        <p:tav tm="100000">
                                          <p:val>
                                            <p:strVal val="#ppt_x"/>
                                          </p:val>
                                        </p:tav>
                                      </p:tavLst>
                                    </p:anim>
                                    <p:anim calcmode="lin" valueType="num">
                                      <p:cBhvr additive="base">
                                        <p:cTn id="132" dur="1000" fill="hold"/>
                                        <p:tgtEl>
                                          <p:spTgt spid="851"/>
                                        </p:tgtEl>
                                        <p:attrNameLst>
                                          <p:attrName>ppt_y</p:attrName>
                                        </p:attrNameLst>
                                      </p:cBhvr>
                                      <p:tavLst>
                                        <p:tav tm="0">
                                          <p:val>
                                            <p:strVal val="#ppt_y"/>
                                          </p:val>
                                        </p:tav>
                                        <p:tav tm="100000">
                                          <p:val>
                                            <p:strVal val="#ppt_y"/>
                                          </p:val>
                                        </p:tav>
                                      </p:tavLst>
                                    </p:anim>
                                  </p:childTnLst>
                                </p:cTn>
                              </p:par>
                              <p:par>
                                <p:cTn id="133" presetID="2" presetClass="entr" presetSubtype="8" decel="100000" fill="hold" grpId="0" nodeType="withEffect">
                                  <p:stCondLst>
                                    <p:cond delay="0"/>
                                  </p:stCondLst>
                                  <p:childTnLst>
                                    <p:set>
                                      <p:cBhvr>
                                        <p:cTn id="134" dur="1" fill="hold">
                                          <p:stCondLst>
                                            <p:cond delay="0"/>
                                          </p:stCondLst>
                                        </p:cTn>
                                        <p:tgtEl>
                                          <p:spTgt spid="852"/>
                                        </p:tgtEl>
                                        <p:attrNameLst>
                                          <p:attrName>style.visibility</p:attrName>
                                        </p:attrNameLst>
                                      </p:cBhvr>
                                      <p:to>
                                        <p:strVal val="visible"/>
                                      </p:to>
                                    </p:set>
                                    <p:anim calcmode="lin" valueType="num">
                                      <p:cBhvr additive="base">
                                        <p:cTn id="135" dur="1000" fill="hold"/>
                                        <p:tgtEl>
                                          <p:spTgt spid="852"/>
                                        </p:tgtEl>
                                        <p:attrNameLst>
                                          <p:attrName>ppt_x</p:attrName>
                                        </p:attrNameLst>
                                      </p:cBhvr>
                                      <p:tavLst>
                                        <p:tav tm="0">
                                          <p:val>
                                            <p:strVal val="0-#ppt_w/2"/>
                                          </p:val>
                                        </p:tav>
                                        <p:tav tm="100000">
                                          <p:val>
                                            <p:strVal val="#ppt_x"/>
                                          </p:val>
                                        </p:tav>
                                      </p:tavLst>
                                    </p:anim>
                                    <p:anim calcmode="lin" valueType="num">
                                      <p:cBhvr additive="base">
                                        <p:cTn id="136" dur="1000" fill="hold"/>
                                        <p:tgtEl>
                                          <p:spTgt spid="852"/>
                                        </p:tgtEl>
                                        <p:attrNameLst>
                                          <p:attrName>ppt_y</p:attrName>
                                        </p:attrNameLst>
                                      </p:cBhvr>
                                      <p:tavLst>
                                        <p:tav tm="0">
                                          <p:val>
                                            <p:strVal val="#ppt_y"/>
                                          </p:val>
                                        </p:tav>
                                        <p:tav tm="100000">
                                          <p:val>
                                            <p:strVal val="#ppt_y"/>
                                          </p:val>
                                        </p:tav>
                                      </p:tavLst>
                                    </p:anim>
                                  </p:childTnLst>
                                </p:cTn>
                              </p:par>
                              <p:par>
                                <p:cTn id="137" presetID="2" presetClass="entr" presetSubtype="8" decel="100000" fill="hold" grpId="0" nodeType="withEffect">
                                  <p:stCondLst>
                                    <p:cond delay="0"/>
                                  </p:stCondLst>
                                  <p:childTnLst>
                                    <p:set>
                                      <p:cBhvr>
                                        <p:cTn id="138" dur="1" fill="hold">
                                          <p:stCondLst>
                                            <p:cond delay="0"/>
                                          </p:stCondLst>
                                        </p:cTn>
                                        <p:tgtEl>
                                          <p:spTgt spid="838"/>
                                        </p:tgtEl>
                                        <p:attrNameLst>
                                          <p:attrName>style.visibility</p:attrName>
                                        </p:attrNameLst>
                                      </p:cBhvr>
                                      <p:to>
                                        <p:strVal val="visible"/>
                                      </p:to>
                                    </p:set>
                                    <p:anim calcmode="lin" valueType="num">
                                      <p:cBhvr additive="base">
                                        <p:cTn id="139" dur="1000" fill="hold"/>
                                        <p:tgtEl>
                                          <p:spTgt spid="838"/>
                                        </p:tgtEl>
                                        <p:attrNameLst>
                                          <p:attrName>ppt_x</p:attrName>
                                        </p:attrNameLst>
                                      </p:cBhvr>
                                      <p:tavLst>
                                        <p:tav tm="0">
                                          <p:val>
                                            <p:strVal val="0-#ppt_w/2"/>
                                          </p:val>
                                        </p:tav>
                                        <p:tav tm="100000">
                                          <p:val>
                                            <p:strVal val="#ppt_x"/>
                                          </p:val>
                                        </p:tav>
                                      </p:tavLst>
                                    </p:anim>
                                    <p:anim calcmode="lin" valueType="num">
                                      <p:cBhvr additive="base">
                                        <p:cTn id="140" dur="1000" fill="hold"/>
                                        <p:tgtEl>
                                          <p:spTgt spid="838"/>
                                        </p:tgtEl>
                                        <p:attrNameLst>
                                          <p:attrName>ppt_y</p:attrName>
                                        </p:attrNameLst>
                                      </p:cBhvr>
                                      <p:tavLst>
                                        <p:tav tm="0">
                                          <p:val>
                                            <p:strVal val="#ppt_y"/>
                                          </p:val>
                                        </p:tav>
                                        <p:tav tm="100000">
                                          <p:val>
                                            <p:strVal val="#ppt_y"/>
                                          </p:val>
                                        </p:tav>
                                      </p:tavLst>
                                    </p:anim>
                                  </p:childTnLst>
                                </p:cTn>
                              </p:par>
                              <p:par>
                                <p:cTn id="141" presetID="2" presetClass="entr" presetSubtype="8" decel="100000" fill="hold" grpId="0" nodeType="withEffect">
                                  <p:stCondLst>
                                    <p:cond delay="0"/>
                                  </p:stCondLst>
                                  <p:childTnLst>
                                    <p:set>
                                      <p:cBhvr>
                                        <p:cTn id="142" dur="1" fill="hold">
                                          <p:stCondLst>
                                            <p:cond delay="0"/>
                                          </p:stCondLst>
                                        </p:cTn>
                                        <p:tgtEl>
                                          <p:spTgt spid="839"/>
                                        </p:tgtEl>
                                        <p:attrNameLst>
                                          <p:attrName>style.visibility</p:attrName>
                                        </p:attrNameLst>
                                      </p:cBhvr>
                                      <p:to>
                                        <p:strVal val="visible"/>
                                      </p:to>
                                    </p:set>
                                    <p:anim calcmode="lin" valueType="num">
                                      <p:cBhvr additive="base">
                                        <p:cTn id="143" dur="1000" fill="hold"/>
                                        <p:tgtEl>
                                          <p:spTgt spid="839"/>
                                        </p:tgtEl>
                                        <p:attrNameLst>
                                          <p:attrName>ppt_x</p:attrName>
                                        </p:attrNameLst>
                                      </p:cBhvr>
                                      <p:tavLst>
                                        <p:tav tm="0">
                                          <p:val>
                                            <p:strVal val="0-#ppt_w/2"/>
                                          </p:val>
                                        </p:tav>
                                        <p:tav tm="100000">
                                          <p:val>
                                            <p:strVal val="#ppt_x"/>
                                          </p:val>
                                        </p:tav>
                                      </p:tavLst>
                                    </p:anim>
                                    <p:anim calcmode="lin" valueType="num">
                                      <p:cBhvr additive="base">
                                        <p:cTn id="144" dur="1000" fill="hold"/>
                                        <p:tgtEl>
                                          <p:spTgt spid="839"/>
                                        </p:tgtEl>
                                        <p:attrNameLst>
                                          <p:attrName>ppt_y</p:attrName>
                                        </p:attrNameLst>
                                      </p:cBhvr>
                                      <p:tavLst>
                                        <p:tav tm="0">
                                          <p:val>
                                            <p:strVal val="#ppt_y"/>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840"/>
                                        </p:tgtEl>
                                        <p:attrNameLst>
                                          <p:attrName>style.visibility</p:attrName>
                                        </p:attrNameLst>
                                      </p:cBhvr>
                                      <p:to>
                                        <p:strVal val="visible"/>
                                      </p:to>
                                    </p:set>
                                    <p:anim calcmode="lin" valueType="num">
                                      <p:cBhvr additive="base">
                                        <p:cTn id="147" dur="1000" fill="hold"/>
                                        <p:tgtEl>
                                          <p:spTgt spid="840"/>
                                        </p:tgtEl>
                                        <p:attrNameLst>
                                          <p:attrName>ppt_x</p:attrName>
                                        </p:attrNameLst>
                                      </p:cBhvr>
                                      <p:tavLst>
                                        <p:tav tm="0">
                                          <p:val>
                                            <p:strVal val="0-#ppt_w/2"/>
                                          </p:val>
                                        </p:tav>
                                        <p:tav tm="100000">
                                          <p:val>
                                            <p:strVal val="#ppt_x"/>
                                          </p:val>
                                        </p:tav>
                                      </p:tavLst>
                                    </p:anim>
                                    <p:anim calcmode="lin" valueType="num">
                                      <p:cBhvr additive="base">
                                        <p:cTn id="148" dur="1000" fill="hold"/>
                                        <p:tgtEl>
                                          <p:spTgt spid="840"/>
                                        </p:tgtEl>
                                        <p:attrNameLst>
                                          <p:attrName>ppt_y</p:attrName>
                                        </p:attrNameLst>
                                      </p:cBhvr>
                                      <p:tavLst>
                                        <p:tav tm="0">
                                          <p:val>
                                            <p:strVal val="#ppt_y"/>
                                          </p:val>
                                        </p:tav>
                                        <p:tav tm="100000">
                                          <p:val>
                                            <p:strVal val="#ppt_y"/>
                                          </p:val>
                                        </p:tav>
                                      </p:tavLst>
                                    </p:anim>
                                  </p:childTnLst>
                                </p:cTn>
                              </p:par>
                              <p:par>
                                <p:cTn id="149" presetID="2" presetClass="entr" presetSubtype="8" decel="100000" fill="hold" grpId="0" nodeType="withEffect">
                                  <p:stCondLst>
                                    <p:cond delay="0"/>
                                  </p:stCondLst>
                                  <p:childTnLst>
                                    <p:set>
                                      <p:cBhvr>
                                        <p:cTn id="150" dur="1" fill="hold">
                                          <p:stCondLst>
                                            <p:cond delay="0"/>
                                          </p:stCondLst>
                                        </p:cTn>
                                        <p:tgtEl>
                                          <p:spTgt spid="841"/>
                                        </p:tgtEl>
                                        <p:attrNameLst>
                                          <p:attrName>style.visibility</p:attrName>
                                        </p:attrNameLst>
                                      </p:cBhvr>
                                      <p:to>
                                        <p:strVal val="visible"/>
                                      </p:to>
                                    </p:set>
                                    <p:anim calcmode="lin" valueType="num">
                                      <p:cBhvr additive="base">
                                        <p:cTn id="151" dur="500" fill="hold"/>
                                        <p:tgtEl>
                                          <p:spTgt spid="841"/>
                                        </p:tgtEl>
                                        <p:attrNameLst>
                                          <p:attrName>ppt_x</p:attrName>
                                        </p:attrNameLst>
                                      </p:cBhvr>
                                      <p:tavLst>
                                        <p:tav tm="0">
                                          <p:val>
                                            <p:strVal val="0-#ppt_w/2"/>
                                          </p:val>
                                        </p:tav>
                                        <p:tav tm="100000">
                                          <p:val>
                                            <p:strVal val="#ppt_x"/>
                                          </p:val>
                                        </p:tav>
                                      </p:tavLst>
                                    </p:anim>
                                    <p:anim calcmode="lin" valueType="num">
                                      <p:cBhvr additive="base">
                                        <p:cTn id="152" dur="500" fill="hold"/>
                                        <p:tgtEl>
                                          <p:spTgt spid="841"/>
                                        </p:tgtEl>
                                        <p:attrNameLst>
                                          <p:attrName>ppt_y</p:attrName>
                                        </p:attrNameLst>
                                      </p:cBhvr>
                                      <p:tavLst>
                                        <p:tav tm="0">
                                          <p:val>
                                            <p:strVal val="#ppt_y"/>
                                          </p:val>
                                        </p:tav>
                                        <p:tav tm="100000">
                                          <p:val>
                                            <p:strVal val="#ppt_y"/>
                                          </p:val>
                                        </p:tav>
                                      </p:tavLst>
                                    </p:anim>
                                  </p:childTnLst>
                                </p:cTn>
                              </p:par>
                              <p:par>
                                <p:cTn id="153" presetID="2" presetClass="entr" presetSubtype="8" decel="100000" fill="hold" grpId="0" nodeType="withEffect">
                                  <p:stCondLst>
                                    <p:cond delay="0"/>
                                  </p:stCondLst>
                                  <p:childTnLst>
                                    <p:set>
                                      <p:cBhvr>
                                        <p:cTn id="154" dur="1" fill="hold">
                                          <p:stCondLst>
                                            <p:cond delay="0"/>
                                          </p:stCondLst>
                                        </p:cTn>
                                        <p:tgtEl>
                                          <p:spTgt spid="822"/>
                                        </p:tgtEl>
                                        <p:attrNameLst>
                                          <p:attrName>style.visibility</p:attrName>
                                        </p:attrNameLst>
                                      </p:cBhvr>
                                      <p:to>
                                        <p:strVal val="visible"/>
                                      </p:to>
                                    </p:set>
                                    <p:anim calcmode="lin" valueType="num">
                                      <p:cBhvr additive="base">
                                        <p:cTn id="155" dur="500" fill="hold"/>
                                        <p:tgtEl>
                                          <p:spTgt spid="822"/>
                                        </p:tgtEl>
                                        <p:attrNameLst>
                                          <p:attrName>ppt_x</p:attrName>
                                        </p:attrNameLst>
                                      </p:cBhvr>
                                      <p:tavLst>
                                        <p:tav tm="0">
                                          <p:val>
                                            <p:strVal val="0-#ppt_w/2"/>
                                          </p:val>
                                        </p:tav>
                                        <p:tav tm="100000">
                                          <p:val>
                                            <p:strVal val="#ppt_x"/>
                                          </p:val>
                                        </p:tav>
                                      </p:tavLst>
                                    </p:anim>
                                    <p:anim calcmode="lin" valueType="num">
                                      <p:cBhvr additive="base">
                                        <p:cTn id="156" dur="500" fill="hold"/>
                                        <p:tgtEl>
                                          <p:spTgt spid="822"/>
                                        </p:tgtEl>
                                        <p:attrNameLst>
                                          <p:attrName>ppt_y</p:attrName>
                                        </p:attrNameLst>
                                      </p:cBhvr>
                                      <p:tavLst>
                                        <p:tav tm="0">
                                          <p:val>
                                            <p:strVal val="#ppt_y"/>
                                          </p:val>
                                        </p:tav>
                                        <p:tav tm="100000">
                                          <p:val>
                                            <p:strVal val="#ppt_y"/>
                                          </p:val>
                                        </p:tav>
                                      </p:tavLst>
                                    </p:anim>
                                  </p:childTnLst>
                                </p:cTn>
                              </p:par>
                              <p:par>
                                <p:cTn id="157" presetID="2" presetClass="entr" presetSubtype="8" decel="100000" fill="hold" grpId="0" nodeType="withEffect">
                                  <p:stCondLst>
                                    <p:cond delay="0"/>
                                  </p:stCondLst>
                                  <p:childTnLst>
                                    <p:set>
                                      <p:cBhvr>
                                        <p:cTn id="158" dur="1" fill="hold">
                                          <p:stCondLst>
                                            <p:cond delay="0"/>
                                          </p:stCondLst>
                                        </p:cTn>
                                        <p:tgtEl>
                                          <p:spTgt spid="823"/>
                                        </p:tgtEl>
                                        <p:attrNameLst>
                                          <p:attrName>style.visibility</p:attrName>
                                        </p:attrNameLst>
                                      </p:cBhvr>
                                      <p:to>
                                        <p:strVal val="visible"/>
                                      </p:to>
                                    </p:set>
                                    <p:anim calcmode="lin" valueType="num">
                                      <p:cBhvr additive="base">
                                        <p:cTn id="159" dur="500" fill="hold"/>
                                        <p:tgtEl>
                                          <p:spTgt spid="823"/>
                                        </p:tgtEl>
                                        <p:attrNameLst>
                                          <p:attrName>ppt_x</p:attrName>
                                        </p:attrNameLst>
                                      </p:cBhvr>
                                      <p:tavLst>
                                        <p:tav tm="0">
                                          <p:val>
                                            <p:strVal val="0-#ppt_w/2"/>
                                          </p:val>
                                        </p:tav>
                                        <p:tav tm="100000">
                                          <p:val>
                                            <p:strVal val="#ppt_x"/>
                                          </p:val>
                                        </p:tav>
                                      </p:tavLst>
                                    </p:anim>
                                    <p:anim calcmode="lin" valueType="num">
                                      <p:cBhvr additive="base">
                                        <p:cTn id="160" dur="500" fill="hold"/>
                                        <p:tgtEl>
                                          <p:spTgt spid="823"/>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childTnLst>
                                    <p:set>
                                      <p:cBhvr>
                                        <p:cTn id="162" dur="1" fill="hold">
                                          <p:stCondLst>
                                            <p:cond delay="0"/>
                                          </p:stCondLst>
                                        </p:cTn>
                                        <p:tgtEl>
                                          <p:spTgt spid="825"/>
                                        </p:tgtEl>
                                        <p:attrNameLst>
                                          <p:attrName>style.visibility</p:attrName>
                                        </p:attrNameLst>
                                      </p:cBhvr>
                                      <p:to>
                                        <p:strVal val="visible"/>
                                      </p:to>
                                    </p:set>
                                    <p:anim calcmode="lin" valueType="num">
                                      <p:cBhvr additive="base">
                                        <p:cTn id="163" dur="500" fill="hold"/>
                                        <p:tgtEl>
                                          <p:spTgt spid="825"/>
                                        </p:tgtEl>
                                        <p:attrNameLst>
                                          <p:attrName>ppt_x</p:attrName>
                                        </p:attrNameLst>
                                      </p:cBhvr>
                                      <p:tavLst>
                                        <p:tav tm="0">
                                          <p:val>
                                            <p:strVal val="0-#ppt_w/2"/>
                                          </p:val>
                                        </p:tav>
                                        <p:tav tm="100000">
                                          <p:val>
                                            <p:strVal val="#ppt_x"/>
                                          </p:val>
                                        </p:tav>
                                      </p:tavLst>
                                    </p:anim>
                                    <p:anim calcmode="lin" valueType="num">
                                      <p:cBhvr additive="base">
                                        <p:cTn id="164" dur="500" fill="hold"/>
                                        <p:tgtEl>
                                          <p:spTgt spid="825"/>
                                        </p:tgtEl>
                                        <p:attrNameLst>
                                          <p:attrName>ppt_y</p:attrName>
                                        </p:attrNameLst>
                                      </p:cBhvr>
                                      <p:tavLst>
                                        <p:tav tm="0">
                                          <p:val>
                                            <p:strVal val="#ppt_y"/>
                                          </p:val>
                                        </p:tav>
                                        <p:tav tm="100000">
                                          <p:val>
                                            <p:strVal val="#ppt_y"/>
                                          </p:val>
                                        </p:tav>
                                      </p:tavLst>
                                    </p:anim>
                                  </p:childTnLst>
                                </p:cTn>
                              </p:par>
                              <p:par>
                                <p:cTn id="165" presetID="2" presetClass="entr" presetSubtype="8" decel="100000" fill="hold" grpId="0" nodeType="withEffect">
                                  <p:stCondLst>
                                    <p:cond delay="0"/>
                                  </p:stCondLst>
                                  <p:childTnLst>
                                    <p:set>
                                      <p:cBhvr>
                                        <p:cTn id="166" dur="1" fill="hold">
                                          <p:stCondLst>
                                            <p:cond delay="0"/>
                                          </p:stCondLst>
                                        </p:cTn>
                                        <p:tgtEl>
                                          <p:spTgt spid="826"/>
                                        </p:tgtEl>
                                        <p:attrNameLst>
                                          <p:attrName>style.visibility</p:attrName>
                                        </p:attrNameLst>
                                      </p:cBhvr>
                                      <p:to>
                                        <p:strVal val="visible"/>
                                      </p:to>
                                    </p:set>
                                    <p:anim calcmode="lin" valueType="num">
                                      <p:cBhvr additive="base">
                                        <p:cTn id="167" dur="500" fill="hold"/>
                                        <p:tgtEl>
                                          <p:spTgt spid="826"/>
                                        </p:tgtEl>
                                        <p:attrNameLst>
                                          <p:attrName>ppt_x</p:attrName>
                                        </p:attrNameLst>
                                      </p:cBhvr>
                                      <p:tavLst>
                                        <p:tav tm="0">
                                          <p:val>
                                            <p:strVal val="0-#ppt_w/2"/>
                                          </p:val>
                                        </p:tav>
                                        <p:tav tm="100000">
                                          <p:val>
                                            <p:strVal val="#ppt_x"/>
                                          </p:val>
                                        </p:tav>
                                      </p:tavLst>
                                    </p:anim>
                                    <p:anim calcmode="lin" valueType="num">
                                      <p:cBhvr additive="base">
                                        <p:cTn id="168" dur="500" fill="hold"/>
                                        <p:tgtEl>
                                          <p:spTgt spid="826"/>
                                        </p:tgtEl>
                                        <p:attrNameLst>
                                          <p:attrName>ppt_y</p:attrName>
                                        </p:attrNameLst>
                                      </p:cBhvr>
                                      <p:tavLst>
                                        <p:tav tm="0">
                                          <p:val>
                                            <p:strVal val="#ppt_y"/>
                                          </p:val>
                                        </p:tav>
                                        <p:tav tm="100000">
                                          <p:val>
                                            <p:strVal val="#ppt_y"/>
                                          </p:val>
                                        </p:tav>
                                      </p:tavLst>
                                    </p:anim>
                                  </p:childTnLst>
                                </p:cTn>
                              </p:par>
                              <p:par>
                                <p:cTn id="169" presetID="2" presetClass="entr" presetSubtype="8" decel="100000" fill="hold" grpId="0" nodeType="withEffect">
                                  <p:stCondLst>
                                    <p:cond delay="250"/>
                                  </p:stCondLst>
                                  <p:childTnLst>
                                    <p:set>
                                      <p:cBhvr>
                                        <p:cTn id="170" dur="1" fill="hold">
                                          <p:stCondLst>
                                            <p:cond delay="0"/>
                                          </p:stCondLst>
                                        </p:cTn>
                                        <p:tgtEl>
                                          <p:spTgt spid="827"/>
                                        </p:tgtEl>
                                        <p:attrNameLst>
                                          <p:attrName>style.visibility</p:attrName>
                                        </p:attrNameLst>
                                      </p:cBhvr>
                                      <p:to>
                                        <p:strVal val="visible"/>
                                      </p:to>
                                    </p:set>
                                    <p:anim calcmode="lin" valueType="num">
                                      <p:cBhvr additive="base">
                                        <p:cTn id="171" dur="250" fill="hold"/>
                                        <p:tgtEl>
                                          <p:spTgt spid="827"/>
                                        </p:tgtEl>
                                        <p:attrNameLst>
                                          <p:attrName>ppt_x</p:attrName>
                                        </p:attrNameLst>
                                      </p:cBhvr>
                                      <p:tavLst>
                                        <p:tav tm="0">
                                          <p:val>
                                            <p:strVal val="0-#ppt_w/2"/>
                                          </p:val>
                                        </p:tav>
                                        <p:tav tm="100000">
                                          <p:val>
                                            <p:strVal val="#ppt_x"/>
                                          </p:val>
                                        </p:tav>
                                      </p:tavLst>
                                    </p:anim>
                                    <p:anim calcmode="lin" valueType="num">
                                      <p:cBhvr additive="base">
                                        <p:cTn id="172" dur="250" fill="hold"/>
                                        <p:tgtEl>
                                          <p:spTgt spid="827"/>
                                        </p:tgtEl>
                                        <p:attrNameLst>
                                          <p:attrName>ppt_y</p:attrName>
                                        </p:attrNameLst>
                                      </p:cBhvr>
                                      <p:tavLst>
                                        <p:tav tm="0">
                                          <p:val>
                                            <p:strVal val="#ppt_y"/>
                                          </p:val>
                                        </p:tav>
                                        <p:tav tm="100000">
                                          <p:val>
                                            <p:strVal val="#ppt_y"/>
                                          </p:val>
                                        </p:tav>
                                      </p:tavLst>
                                    </p:anim>
                                  </p:childTnLst>
                                </p:cTn>
                              </p:par>
                              <p:par>
                                <p:cTn id="173" presetID="2" presetClass="entr" presetSubtype="8" decel="100000" fill="hold" grpId="0" nodeType="withEffect">
                                  <p:stCondLst>
                                    <p:cond delay="250"/>
                                  </p:stCondLst>
                                  <p:childTnLst>
                                    <p:set>
                                      <p:cBhvr>
                                        <p:cTn id="174" dur="1" fill="hold">
                                          <p:stCondLst>
                                            <p:cond delay="0"/>
                                          </p:stCondLst>
                                        </p:cTn>
                                        <p:tgtEl>
                                          <p:spTgt spid="828"/>
                                        </p:tgtEl>
                                        <p:attrNameLst>
                                          <p:attrName>style.visibility</p:attrName>
                                        </p:attrNameLst>
                                      </p:cBhvr>
                                      <p:to>
                                        <p:strVal val="visible"/>
                                      </p:to>
                                    </p:set>
                                    <p:anim calcmode="lin" valueType="num">
                                      <p:cBhvr additive="base">
                                        <p:cTn id="175" dur="250" fill="hold"/>
                                        <p:tgtEl>
                                          <p:spTgt spid="828"/>
                                        </p:tgtEl>
                                        <p:attrNameLst>
                                          <p:attrName>ppt_x</p:attrName>
                                        </p:attrNameLst>
                                      </p:cBhvr>
                                      <p:tavLst>
                                        <p:tav tm="0">
                                          <p:val>
                                            <p:strVal val="0-#ppt_w/2"/>
                                          </p:val>
                                        </p:tav>
                                        <p:tav tm="100000">
                                          <p:val>
                                            <p:strVal val="#ppt_x"/>
                                          </p:val>
                                        </p:tav>
                                      </p:tavLst>
                                    </p:anim>
                                    <p:anim calcmode="lin" valueType="num">
                                      <p:cBhvr additive="base">
                                        <p:cTn id="176" dur="250" fill="hold"/>
                                        <p:tgtEl>
                                          <p:spTgt spid="828"/>
                                        </p:tgtEl>
                                        <p:attrNameLst>
                                          <p:attrName>ppt_y</p:attrName>
                                        </p:attrNameLst>
                                      </p:cBhvr>
                                      <p:tavLst>
                                        <p:tav tm="0">
                                          <p:val>
                                            <p:strVal val="#ppt_y"/>
                                          </p:val>
                                        </p:tav>
                                        <p:tav tm="100000">
                                          <p:val>
                                            <p:strVal val="#ppt_y"/>
                                          </p:val>
                                        </p:tav>
                                      </p:tavLst>
                                    </p:anim>
                                  </p:childTnLst>
                                </p:cTn>
                              </p:par>
                              <p:par>
                                <p:cTn id="177" presetID="2" presetClass="entr" presetSubtype="8" decel="100000" fill="hold" grpId="0" nodeType="withEffect">
                                  <p:stCondLst>
                                    <p:cond delay="250"/>
                                  </p:stCondLst>
                                  <p:childTnLst>
                                    <p:set>
                                      <p:cBhvr>
                                        <p:cTn id="178" dur="1" fill="hold">
                                          <p:stCondLst>
                                            <p:cond delay="0"/>
                                          </p:stCondLst>
                                        </p:cTn>
                                        <p:tgtEl>
                                          <p:spTgt spid="829"/>
                                        </p:tgtEl>
                                        <p:attrNameLst>
                                          <p:attrName>style.visibility</p:attrName>
                                        </p:attrNameLst>
                                      </p:cBhvr>
                                      <p:to>
                                        <p:strVal val="visible"/>
                                      </p:to>
                                    </p:set>
                                    <p:anim calcmode="lin" valueType="num">
                                      <p:cBhvr additive="base">
                                        <p:cTn id="179" dur="250" fill="hold"/>
                                        <p:tgtEl>
                                          <p:spTgt spid="829"/>
                                        </p:tgtEl>
                                        <p:attrNameLst>
                                          <p:attrName>ppt_x</p:attrName>
                                        </p:attrNameLst>
                                      </p:cBhvr>
                                      <p:tavLst>
                                        <p:tav tm="0">
                                          <p:val>
                                            <p:strVal val="0-#ppt_w/2"/>
                                          </p:val>
                                        </p:tav>
                                        <p:tav tm="100000">
                                          <p:val>
                                            <p:strVal val="#ppt_x"/>
                                          </p:val>
                                        </p:tav>
                                      </p:tavLst>
                                    </p:anim>
                                    <p:anim calcmode="lin" valueType="num">
                                      <p:cBhvr additive="base">
                                        <p:cTn id="180" dur="250" fill="hold"/>
                                        <p:tgtEl>
                                          <p:spTgt spid="829"/>
                                        </p:tgtEl>
                                        <p:attrNameLst>
                                          <p:attrName>ppt_y</p:attrName>
                                        </p:attrNameLst>
                                      </p:cBhvr>
                                      <p:tavLst>
                                        <p:tav tm="0">
                                          <p:val>
                                            <p:strVal val="#ppt_y"/>
                                          </p:val>
                                        </p:tav>
                                        <p:tav tm="100000">
                                          <p:val>
                                            <p:strVal val="#ppt_y"/>
                                          </p:val>
                                        </p:tav>
                                      </p:tavLst>
                                    </p:anim>
                                  </p:childTnLst>
                                </p:cTn>
                              </p:par>
                              <p:par>
                                <p:cTn id="181" presetID="2" presetClass="entr" presetSubtype="8" decel="100000" fill="hold" grpId="0" nodeType="withEffect">
                                  <p:stCondLst>
                                    <p:cond delay="250"/>
                                  </p:stCondLst>
                                  <p:childTnLst>
                                    <p:set>
                                      <p:cBhvr>
                                        <p:cTn id="182" dur="1" fill="hold">
                                          <p:stCondLst>
                                            <p:cond delay="0"/>
                                          </p:stCondLst>
                                        </p:cTn>
                                        <p:tgtEl>
                                          <p:spTgt spid="830"/>
                                        </p:tgtEl>
                                        <p:attrNameLst>
                                          <p:attrName>style.visibility</p:attrName>
                                        </p:attrNameLst>
                                      </p:cBhvr>
                                      <p:to>
                                        <p:strVal val="visible"/>
                                      </p:to>
                                    </p:set>
                                    <p:anim calcmode="lin" valueType="num">
                                      <p:cBhvr additive="base">
                                        <p:cTn id="183" dur="250" fill="hold"/>
                                        <p:tgtEl>
                                          <p:spTgt spid="830"/>
                                        </p:tgtEl>
                                        <p:attrNameLst>
                                          <p:attrName>ppt_x</p:attrName>
                                        </p:attrNameLst>
                                      </p:cBhvr>
                                      <p:tavLst>
                                        <p:tav tm="0">
                                          <p:val>
                                            <p:strVal val="0-#ppt_w/2"/>
                                          </p:val>
                                        </p:tav>
                                        <p:tav tm="100000">
                                          <p:val>
                                            <p:strVal val="#ppt_x"/>
                                          </p:val>
                                        </p:tav>
                                      </p:tavLst>
                                    </p:anim>
                                    <p:anim calcmode="lin" valueType="num">
                                      <p:cBhvr additive="base">
                                        <p:cTn id="184" dur="250" fill="hold"/>
                                        <p:tgtEl>
                                          <p:spTgt spid="830"/>
                                        </p:tgtEl>
                                        <p:attrNameLst>
                                          <p:attrName>ppt_y</p:attrName>
                                        </p:attrNameLst>
                                      </p:cBhvr>
                                      <p:tavLst>
                                        <p:tav tm="0">
                                          <p:val>
                                            <p:strVal val="#ppt_y"/>
                                          </p:val>
                                        </p:tav>
                                        <p:tav tm="100000">
                                          <p:val>
                                            <p:strVal val="#ppt_y"/>
                                          </p:val>
                                        </p:tav>
                                      </p:tavLst>
                                    </p:anim>
                                  </p:childTnLst>
                                </p:cTn>
                              </p:par>
                              <p:par>
                                <p:cTn id="185" presetID="2" presetClass="entr" presetSubtype="8" decel="100000" fill="hold" grpId="0" nodeType="withEffect">
                                  <p:stCondLst>
                                    <p:cond delay="250"/>
                                  </p:stCondLst>
                                  <p:childTnLst>
                                    <p:set>
                                      <p:cBhvr>
                                        <p:cTn id="186" dur="1" fill="hold">
                                          <p:stCondLst>
                                            <p:cond delay="0"/>
                                          </p:stCondLst>
                                        </p:cTn>
                                        <p:tgtEl>
                                          <p:spTgt spid="831"/>
                                        </p:tgtEl>
                                        <p:attrNameLst>
                                          <p:attrName>style.visibility</p:attrName>
                                        </p:attrNameLst>
                                      </p:cBhvr>
                                      <p:to>
                                        <p:strVal val="visible"/>
                                      </p:to>
                                    </p:set>
                                    <p:anim calcmode="lin" valueType="num">
                                      <p:cBhvr additive="base">
                                        <p:cTn id="187" dur="250" fill="hold"/>
                                        <p:tgtEl>
                                          <p:spTgt spid="831"/>
                                        </p:tgtEl>
                                        <p:attrNameLst>
                                          <p:attrName>ppt_x</p:attrName>
                                        </p:attrNameLst>
                                      </p:cBhvr>
                                      <p:tavLst>
                                        <p:tav tm="0">
                                          <p:val>
                                            <p:strVal val="0-#ppt_w/2"/>
                                          </p:val>
                                        </p:tav>
                                        <p:tav tm="100000">
                                          <p:val>
                                            <p:strVal val="#ppt_x"/>
                                          </p:val>
                                        </p:tav>
                                      </p:tavLst>
                                    </p:anim>
                                    <p:anim calcmode="lin" valueType="num">
                                      <p:cBhvr additive="base">
                                        <p:cTn id="188" dur="250" fill="hold"/>
                                        <p:tgtEl>
                                          <p:spTgt spid="831"/>
                                        </p:tgtEl>
                                        <p:attrNameLst>
                                          <p:attrName>ppt_y</p:attrName>
                                        </p:attrNameLst>
                                      </p:cBhvr>
                                      <p:tavLst>
                                        <p:tav tm="0">
                                          <p:val>
                                            <p:strVal val="#ppt_y"/>
                                          </p:val>
                                        </p:tav>
                                        <p:tav tm="100000">
                                          <p:val>
                                            <p:strVal val="#ppt_y"/>
                                          </p:val>
                                        </p:tav>
                                      </p:tavLst>
                                    </p:anim>
                                  </p:childTnLst>
                                </p:cTn>
                              </p:par>
                              <p:par>
                                <p:cTn id="189" presetID="2" presetClass="entr" presetSubtype="8" decel="100000" fill="hold" grpId="0" nodeType="withEffect">
                                  <p:stCondLst>
                                    <p:cond delay="250"/>
                                  </p:stCondLst>
                                  <p:childTnLst>
                                    <p:set>
                                      <p:cBhvr>
                                        <p:cTn id="190" dur="1" fill="hold">
                                          <p:stCondLst>
                                            <p:cond delay="0"/>
                                          </p:stCondLst>
                                        </p:cTn>
                                        <p:tgtEl>
                                          <p:spTgt spid="832"/>
                                        </p:tgtEl>
                                        <p:attrNameLst>
                                          <p:attrName>style.visibility</p:attrName>
                                        </p:attrNameLst>
                                      </p:cBhvr>
                                      <p:to>
                                        <p:strVal val="visible"/>
                                      </p:to>
                                    </p:set>
                                    <p:anim calcmode="lin" valueType="num">
                                      <p:cBhvr additive="base">
                                        <p:cTn id="191" dur="250" fill="hold"/>
                                        <p:tgtEl>
                                          <p:spTgt spid="832"/>
                                        </p:tgtEl>
                                        <p:attrNameLst>
                                          <p:attrName>ppt_x</p:attrName>
                                        </p:attrNameLst>
                                      </p:cBhvr>
                                      <p:tavLst>
                                        <p:tav tm="0">
                                          <p:val>
                                            <p:strVal val="0-#ppt_w/2"/>
                                          </p:val>
                                        </p:tav>
                                        <p:tav tm="100000">
                                          <p:val>
                                            <p:strVal val="#ppt_x"/>
                                          </p:val>
                                        </p:tav>
                                      </p:tavLst>
                                    </p:anim>
                                    <p:anim calcmode="lin" valueType="num">
                                      <p:cBhvr additive="base">
                                        <p:cTn id="192" dur="250" fill="hold"/>
                                        <p:tgtEl>
                                          <p:spTgt spid="832"/>
                                        </p:tgtEl>
                                        <p:attrNameLst>
                                          <p:attrName>ppt_y</p:attrName>
                                        </p:attrNameLst>
                                      </p:cBhvr>
                                      <p:tavLst>
                                        <p:tav tm="0">
                                          <p:val>
                                            <p:strVal val="#ppt_y"/>
                                          </p:val>
                                        </p:tav>
                                        <p:tav tm="100000">
                                          <p:val>
                                            <p:strVal val="#ppt_y"/>
                                          </p:val>
                                        </p:tav>
                                      </p:tavLst>
                                    </p:anim>
                                  </p:childTnLst>
                                </p:cTn>
                              </p:par>
                              <p:par>
                                <p:cTn id="193" presetID="2" presetClass="entr" presetSubtype="8" decel="100000" fill="hold" grpId="0" nodeType="withEffect">
                                  <p:stCondLst>
                                    <p:cond delay="250"/>
                                  </p:stCondLst>
                                  <p:childTnLst>
                                    <p:set>
                                      <p:cBhvr>
                                        <p:cTn id="194" dur="1" fill="hold">
                                          <p:stCondLst>
                                            <p:cond delay="0"/>
                                          </p:stCondLst>
                                        </p:cTn>
                                        <p:tgtEl>
                                          <p:spTgt spid="833"/>
                                        </p:tgtEl>
                                        <p:attrNameLst>
                                          <p:attrName>style.visibility</p:attrName>
                                        </p:attrNameLst>
                                      </p:cBhvr>
                                      <p:to>
                                        <p:strVal val="visible"/>
                                      </p:to>
                                    </p:set>
                                    <p:anim calcmode="lin" valueType="num">
                                      <p:cBhvr additive="base">
                                        <p:cTn id="195" dur="250" fill="hold"/>
                                        <p:tgtEl>
                                          <p:spTgt spid="833"/>
                                        </p:tgtEl>
                                        <p:attrNameLst>
                                          <p:attrName>ppt_x</p:attrName>
                                        </p:attrNameLst>
                                      </p:cBhvr>
                                      <p:tavLst>
                                        <p:tav tm="0">
                                          <p:val>
                                            <p:strVal val="0-#ppt_w/2"/>
                                          </p:val>
                                        </p:tav>
                                        <p:tav tm="100000">
                                          <p:val>
                                            <p:strVal val="#ppt_x"/>
                                          </p:val>
                                        </p:tav>
                                      </p:tavLst>
                                    </p:anim>
                                    <p:anim calcmode="lin" valueType="num">
                                      <p:cBhvr additive="base">
                                        <p:cTn id="196" dur="250" fill="hold"/>
                                        <p:tgtEl>
                                          <p:spTgt spid="833"/>
                                        </p:tgtEl>
                                        <p:attrNameLst>
                                          <p:attrName>ppt_y</p:attrName>
                                        </p:attrNameLst>
                                      </p:cBhvr>
                                      <p:tavLst>
                                        <p:tav tm="0">
                                          <p:val>
                                            <p:strVal val="#ppt_y"/>
                                          </p:val>
                                        </p:tav>
                                        <p:tav tm="100000">
                                          <p:val>
                                            <p:strVal val="#ppt_y"/>
                                          </p:val>
                                        </p:tav>
                                      </p:tavLst>
                                    </p:anim>
                                  </p:childTnLst>
                                </p:cTn>
                              </p:par>
                              <p:par>
                                <p:cTn id="197" presetID="2" presetClass="entr" presetSubtype="8" decel="100000" fill="hold" grpId="0" nodeType="withEffect">
                                  <p:stCondLst>
                                    <p:cond delay="250"/>
                                  </p:stCondLst>
                                  <p:childTnLst>
                                    <p:set>
                                      <p:cBhvr>
                                        <p:cTn id="198" dur="1" fill="hold">
                                          <p:stCondLst>
                                            <p:cond delay="0"/>
                                          </p:stCondLst>
                                        </p:cTn>
                                        <p:tgtEl>
                                          <p:spTgt spid="834"/>
                                        </p:tgtEl>
                                        <p:attrNameLst>
                                          <p:attrName>style.visibility</p:attrName>
                                        </p:attrNameLst>
                                      </p:cBhvr>
                                      <p:to>
                                        <p:strVal val="visible"/>
                                      </p:to>
                                    </p:set>
                                    <p:anim calcmode="lin" valueType="num">
                                      <p:cBhvr additive="base">
                                        <p:cTn id="199" dur="250" fill="hold"/>
                                        <p:tgtEl>
                                          <p:spTgt spid="834"/>
                                        </p:tgtEl>
                                        <p:attrNameLst>
                                          <p:attrName>ppt_x</p:attrName>
                                        </p:attrNameLst>
                                      </p:cBhvr>
                                      <p:tavLst>
                                        <p:tav tm="0">
                                          <p:val>
                                            <p:strVal val="0-#ppt_w/2"/>
                                          </p:val>
                                        </p:tav>
                                        <p:tav tm="100000">
                                          <p:val>
                                            <p:strVal val="#ppt_x"/>
                                          </p:val>
                                        </p:tav>
                                      </p:tavLst>
                                    </p:anim>
                                    <p:anim calcmode="lin" valueType="num">
                                      <p:cBhvr additive="base">
                                        <p:cTn id="200" dur="250" fill="hold"/>
                                        <p:tgtEl>
                                          <p:spTgt spid="834"/>
                                        </p:tgtEl>
                                        <p:attrNameLst>
                                          <p:attrName>ppt_y</p:attrName>
                                        </p:attrNameLst>
                                      </p:cBhvr>
                                      <p:tavLst>
                                        <p:tav tm="0">
                                          <p:val>
                                            <p:strVal val="#ppt_y"/>
                                          </p:val>
                                        </p:tav>
                                        <p:tav tm="100000">
                                          <p:val>
                                            <p:strVal val="#ppt_y"/>
                                          </p:val>
                                        </p:tav>
                                      </p:tavLst>
                                    </p:anim>
                                  </p:childTnLst>
                                </p:cTn>
                              </p:par>
                              <p:par>
                                <p:cTn id="201" presetID="2" presetClass="entr" presetSubtype="8" decel="100000" fill="hold" grpId="0" nodeType="withEffect">
                                  <p:stCondLst>
                                    <p:cond delay="0"/>
                                  </p:stCondLst>
                                  <p:childTnLst>
                                    <p:set>
                                      <p:cBhvr>
                                        <p:cTn id="202" dur="1" fill="hold">
                                          <p:stCondLst>
                                            <p:cond delay="0"/>
                                          </p:stCondLst>
                                        </p:cTn>
                                        <p:tgtEl>
                                          <p:spTgt spid="835"/>
                                        </p:tgtEl>
                                        <p:attrNameLst>
                                          <p:attrName>style.visibility</p:attrName>
                                        </p:attrNameLst>
                                      </p:cBhvr>
                                      <p:to>
                                        <p:strVal val="visible"/>
                                      </p:to>
                                    </p:set>
                                    <p:anim calcmode="lin" valueType="num">
                                      <p:cBhvr additive="base">
                                        <p:cTn id="203" dur="500" fill="hold"/>
                                        <p:tgtEl>
                                          <p:spTgt spid="835"/>
                                        </p:tgtEl>
                                        <p:attrNameLst>
                                          <p:attrName>ppt_x</p:attrName>
                                        </p:attrNameLst>
                                      </p:cBhvr>
                                      <p:tavLst>
                                        <p:tav tm="0">
                                          <p:val>
                                            <p:strVal val="0-#ppt_w/2"/>
                                          </p:val>
                                        </p:tav>
                                        <p:tav tm="100000">
                                          <p:val>
                                            <p:strVal val="#ppt_x"/>
                                          </p:val>
                                        </p:tav>
                                      </p:tavLst>
                                    </p:anim>
                                    <p:anim calcmode="lin" valueType="num">
                                      <p:cBhvr additive="base">
                                        <p:cTn id="204" dur="500" fill="hold"/>
                                        <p:tgtEl>
                                          <p:spTgt spid="835"/>
                                        </p:tgtEl>
                                        <p:attrNameLst>
                                          <p:attrName>ppt_y</p:attrName>
                                        </p:attrNameLst>
                                      </p:cBhvr>
                                      <p:tavLst>
                                        <p:tav tm="0">
                                          <p:val>
                                            <p:strVal val="#ppt_y"/>
                                          </p:val>
                                        </p:tav>
                                        <p:tav tm="100000">
                                          <p:val>
                                            <p:strVal val="#ppt_y"/>
                                          </p:val>
                                        </p:tav>
                                      </p:tavLst>
                                    </p:anim>
                                  </p:childTnLst>
                                </p:cTn>
                              </p:par>
                              <p:par>
                                <p:cTn id="205" presetID="2" presetClass="entr" presetSubtype="8" decel="100000" fill="hold" grpId="0" nodeType="withEffect">
                                  <p:stCondLst>
                                    <p:cond delay="0"/>
                                  </p:stCondLst>
                                  <p:childTnLst>
                                    <p:set>
                                      <p:cBhvr>
                                        <p:cTn id="206" dur="1" fill="hold">
                                          <p:stCondLst>
                                            <p:cond delay="0"/>
                                          </p:stCondLst>
                                        </p:cTn>
                                        <p:tgtEl>
                                          <p:spTgt spid="836"/>
                                        </p:tgtEl>
                                        <p:attrNameLst>
                                          <p:attrName>style.visibility</p:attrName>
                                        </p:attrNameLst>
                                      </p:cBhvr>
                                      <p:to>
                                        <p:strVal val="visible"/>
                                      </p:to>
                                    </p:set>
                                    <p:anim calcmode="lin" valueType="num">
                                      <p:cBhvr additive="base">
                                        <p:cTn id="207" dur="500" fill="hold"/>
                                        <p:tgtEl>
                                          <p:spTgt spid="836"/>
                                        </p:tgtEl>
                                        <p:attrNameLst>
                                          <p:attrName>ppt_x</p:attrName>
                                        </p:attrNameLst>
                                      </p:cBhvr>
                                      <p:tavLst>
                                        <p:tav tm="0">
                                          <p:val>
                                            <p:strVal val="0-#ppt_w/2"/>
                                          </p:val>
                                        </p:tav>
                                        <p:tav tm="100000">
                                          <p:val>
                                            <p:strVal val="#ppt_x"/>
                                          </p:val>
                                        </p:tav>
                                      </p:tavLst>
                                    </p:anim>
                                    <p:anim calcmode="lin" valueType="num">
                                      <p:cBhvr additive="base">
                                        <p:cTn id="208" dur="500" fill="hold"/>
                                        <p:tgtEl>
                                          <p:spTgt spid="836"/>
                                        </p:tgtEl>
                                        <p:attrNameLst>
                                          <p:attrName>ppt_y</p:attrName>
                                        </p:attrNameLst>
                                      </p:cBhvr>
                                      <p:tavLst>
                                        <p:tav tm="0">
                                          <p:val>
                                            <p:strVal val="#ppt_y"/>
                                          </p:val>
                                        </p:tav>
                                        <p:tav tm="100000">
                                          <p:val>
                                            <p:strVal val="#ppt_y"/>
                                          </p:val>
                                        </p:tav>
                                      </p:tavLst>
                                    </p:anim>
                                  </p:childTnLst>
                                </p:cTn>
                              </p:par>
                              <p:par>
                                <p:cTn id="209" presetID="2" presetClass="entr" presetSubtype="8" decel="100000" fill="hold" grpId="0" nodeType="withEffect">
                                  <p:stCondLst>
                                    <p:cond delay="0"/>
                                  </p:stCondLst>
                                  <p:childTnLst>
                                    <p:set>
                                      <p:cBhvr>
                                        <p:cTn id="210" dur="1" fill="hold">
                                          <p:stCondLst>
                                            <p:cond delay="0"/>
                                          </p:stCondLst>
                                        </p:cTn>
                                        <p:tgtEl>
                                          <p:spTgt spid="837"/>
                                        </p:tgtEl>
                                        <p:attrNameLst>
                                          <p:attrName>style.visibility</p:attrName>
                                        </p:attrNameLst>
                                      </p:cBhvr>
                                      <p:to>
                                        <p:strVal val="visible"/>
                                      </p:to>
                                    </p:set>
                                    <p:anim calcmode="lin" valueType="num">
                                      <p:cBhvr additive="base">
                                        <p:cTn id="211" dur="500" fill="hold"/>
                                        <p:tgtEl>
                                          <p:spTgt spid="837"/>
                                        </p:tgtEl>
                                        <p:attrNameLst>
                                          <p:attrName>ppt_x</p:attrName>
                                        </p:attrNameLst>
                                      </p:cBhvr>
                                      <p:tavLst>
                                        <p:tav tm="0">
                                          <p:val>
                                            <p:strVal val="0-#ppt_w/2"/>
                                          </p:val>
                                        </p:tav>
                                        <p:tav tm="100000">
                                          <p:val>
                                            <p:strVal val="#ppt_x"/>
                                          </p:val>
                                        </p:tav>
                                      </p:tavLst>
                                    </p:anim>
                                    <p:anim calcmode="lin" valueType="num">
                                      <p:cBhvr additive="base">
                                        <p:cTn id="212" dur="500" fill="hold"/>
                                        <p:tgtEl>
                                          <p:spTgt spid="837"/>
                                        </p:tgtEl>
                                        <p:attrNameLst>
                                          <p:attrName>ppt_y</p:attrName>
                                        </p:attrNameLst>
                                      </p:cBhvr>
                                      <p:tavLst>
                                        <p:tav tm="0">
                                          <p:val>
                                            <p:strVal val="#ppt_y"/>
                                          </p:val>
                                        </p:tav>
                                        <p:tav tm="100000">
                                          <p:val>
                                            <p:strVal val="#ppt_y"/>
                                          </p:val>
                                        </p:tav>
                                      </p:tavLst>
                                    </p:anim>
                                  </p:childTnLst>
                                </p:cTn>
                              </p:par>
                              <p:par>
                                <p:cTn id="213" presetID="2" presetClass="entr" presetSubtype="8" decel="100000" fill="hold" grpId="0" nodeType="withEffect">
                                  <p:stCondLst>
                                    <p:cond delay="0"/>
                                  </p:stCondLst>
                                  <p:childTnLst>
                                    <p:set>
                                      <p:cBhvr>
                                        <p:cTn id="214" dur="1" fill="hold">
                                          <p:stCondLst>
                                            <p:cond delay="0"/>
                                          </p:stCondLst>
                                        </p:cTn>
                                        <p:tgtEl>
                                          <p:spTgt spid="859"/>
                                        </p:tgtEl>
                                        <p:attrNameLst>
                                          <p:attrName>style.visibility</p:attrName>
                                        </p:attrNameLst>
                                      </p:cBhvr>
                                      <p:to>
                                        <p:strVal val="visible"/>
                                      </p:to>
                                    </p:set>
                                    <p:anim calcmode="lin" valueType="num">
                                      <p:cBhvr additive="base">
                                        <p:cTn id="215" dur="500" fill="hold"/>
                                        <p:tgtEl>
                                          <p:spTgt spid="859"/>
                                        </p:tgtEl>
                                        <p:attrNameLst>
                                          <p:attrName>ppt_x</p:attrName>
                                        </p:attrNameLst>
                                      </p:cBhvr>
                                      <p:tavLst>
                                        <p:tav tm="0">
                                          <p:val>
                                            <p:strVal val="0-#ppt_w/2"/>
                                          </p:val>
                                        </p:tav>
                                        <p:tav tm="100000">
                                          <p:val>
                                            <p:strVal val="#ppt_x"/>
                                          </p:val>
                                        </p:tav>
                                      </p:tavLst>
                                    </p:anim>
                                    <p:anim calcmode="lin" valueType="num">
                                      <p:cBhvr additive="base">
                                        <p:cTn id="216" dur="500" fill="hold"/>
                                        <p:tgtEl>
                                          <p:spTgt spid="859"/>
                                        </p:tgtEl>
                                        <p:attrNameLst>
                                          <p:attrName>ppt_y</p:attrName>
                                        </p:attrNameLst>
                                      </p:cBhvr>
                                      <p:tavLst>
                                        <p:tav tm="0">
                                          <p:val>
                                            <p:strVal val="#ppt_y"/>
                                          </p:val>
                                        </p:tav>
                                        <p:tav tm="100000">
                                          <p:val>
                                            <p:strVal val="#ppt_y"/>
                                          </p:val>
                                        </p:tav>
                                      </p:tavLst>
                                    </p:anim>
                                  </p:childTnLst>
                                </p:cTn>
                              </p:par>
                              <p:par>
                                <p:cTn id="217" presetID="2" presetClass="entr" presetSubtype="8" decel="100000" fill="hold" grpId="0" nodeType="withEffect">
                                  <p:stCondLst>
                                    <p:cond delay="0"/>
                                  </p:stCondLst>
                                  <p:childTnLst>
                                    <p:set>
                                      <p:cBhvr>
                                        <p:cTn id="218" dur="1" fill="hold">
                                          <p:stCondLst>
                                            <p:cond delay="0"/>
                                          </p:stCondLst>
                                        </p:cTn>
                                        <p:tgtEl>
                                          <p:spTgt spid="860"/>
                                        </p:tgtEl>
                                        <p:attrNameLst>
                                          <p:attrName>style.visibility</p:attrName>
                                        </p:attrNameLst>
                                      </p:cBhvr>
                                      <p:to>
                                        <p:strVal val="visible"/>
                                      </p:to>
                                    </p:set>
                                    <p:anim calcmode="lin" valueType="num">
                                      <p:cBhvr additive="base">
                                        <p:cTn id="219" dur="500" fill="hold"/>
                                        <p:tgtEl>
                                          <p:spTgt spid="860"/>
                                        </p:tgtEl>
                                        <p:attrNameLst>
                                          <p:attrName>ppt_x</p:attrName>
                                        </p:attrNameLst>
                                      </p:cBhvr>
                                      <p:tavLst>
                                        <p:tav tm="0">
                                          <p:val>
                                            <p:strVal val="0-#ppt_w/2"/>
                                          </p:val>
                                        </p:tav>
                                        <p:tav tm="100000">
                                          <p:val>
                                            <p:strVal val="#ppt_x"/>
                                          </p:val>
                                        </p:tav>
                                      </p:tavLst>
                                    </p:anim>
                                    <p:anim calcmode="lin" valueType="num">
                                      <p:cBhvr additive="base">
                                        <p:cTn id="220" dur="500" fill="hold"/>
                                        <p:tgtEl>
                                          <p:spTgt spid="860"/>
                                        </p:tgtEl>
                                        <p:attrNameLst>
                                          <p:attrName>ppt_y</p:attrName>
                                        </p:attrNameLst>
                                      </p:cBhvr>
                                      <p:tavLst>
                                        <p:tav tm="0">
                                          <p:val>
                                            <p:strVal val="#ppt_y"/>
                                          </p:val>
                                        </p:tav>
                                        <p:tav tm="100000">
                                          <p:val>
                                            <p:strVal val="#ppt_y"/>
                                          </p:val>
                                        </p:tav>
                                      </p:tavLst>
                                    </p:anim>
                                  </p:childTnLst>
                                </p:cTn>
                              </p:par>
                              <p:par>
                                <p:cTn id="221" presetID="2" presetClass="entr" presetSubtype="8" decel="100000" fill="hold" grpId="0" nodeType="withEffect">
                                  <p:stCondLst>
                                    <p:cond delay="0"/>
                                  </p:stCondLst>
                                  <p:childTnLst>
                                    <p:set>
                                      <p:cBhvr>
                                        <p:cTn id="222" dur="1" fill="hold">
                                          <p:stCondLst>
                                            <p:cond delay="0"/>
                                          </p:stCondLst>
                                        </p:cTn>
                                        <p:tgtEl>
                                          <p:spTgt spid="861"/>
                                        </p:tgtEl>
                                        <p:attrNameLst>
                                          <p:attrName>style.visibility</p:attrName>
                                        </p:attrNameLst>
                                      </p:cBhvr>
                                      <p:to>
                                        <p:strVal val="visible"/>
                                      </p:to>
                                    </p:set>
                                    <p:anim calcmode="lin" valueType="num">
                                      <p:cBhvr additive="base">
                                        <p:cTn id="223" dur="500" fill="hold"/>
                                        <p:tgtEl>
                                          <p:spTgt spid="861"/>
                                        </p:tgtEl>
                                        <p:attrNameLst>
                                          <p:attrName>ppt_x</p:attrName>
                                        </p:attrNameLst>
                                      </p:cBhvr>
                                      <p:tavLst>
                                        <p:tav tm="0">
                                          <p:val>
                                            <p:strVal val="0-#ppt_w/2"/>
                                          </p:val>
                                        </p:tav>
                                        <p:tav tm="100000">
                                          <p:val>
                                            <p:strVal val="#ppt_x"/>
                                          </p:val>
                                        </p:tav>
                                      </p:tavLst>
                                    </p:anim>
                                    <p:anim calcmode="lin" valueType="num">
                                      <p:cBhvr additive="base">
                                        <p:cTn id="224" dur="500" fill="hold"/>
                                        <p:tgtEl>
                                          <p:spTgt spid="861"/>
                                        </p:tgtEl>
                                        <p:attrNameLst>
                                          <p:attrName>ppt_y</p:attrName>
                                        </p:attrNameLst>
                                      </p:cBhvr>
                                      <p:tavLst>
                                        <p:tav tm="0">
                                          <p:val>
                                            <p:strVal val="#ppt_y"/>
                                          </p:val>
                                        </p:tav>
                                        <p:tav tm="100000">
                                          <p:val>
                                            <p:strVal val="#ppt_y"/>
                                          </p:val>
                                        </p:tav>
                                      </p:tavLst>
                                    </p:anim>
                                  </p:childTnLst>
                                </p:cTn>
                              </p:par>
                              <p:par>
                                <p:cTn id="225" presetID="2" presetClass="entr" presetSubtype="8" decel="100000" fill="hold" grpId="0" nodeType="withEffect">
                                  <p:stCondLst>
                                    <p:cond delay="0"/>
                                  </p:stCondLst>
                                  <p:childTnLst>
                                    <p:set>
                                      <p:cBhvr>
                                        <p:cTn id="226" dur="1" fill="hold">
                                          <p:stCondLst>
                                            <p:cond delay="0"/>
                                          </p:stCondLst>
                                        </p:cTn>
                                        <p:tgtEl>
                                          <p:spTgt spid="862"/>
                                        </p:tgtEl>
                                        <p:attrNameLst>
                                          <p:attrName>style.visibility</p:attrName>
                                        </p:attrNameLst>
                                      </p:cBhvr>
                                      <p:to>
                                        <p:strVal val="visible"/>
                                      </p:to>
                                    </p:set>
                                    <p:anim calcmode="lin" valueType="num">
                                      <p:cBhvr additive="base">
                                        <p:cTn id="227" dur="500" fill="hold"/>
                                        <p:tgtEl>
                                          <p:spTgt spid="862"/>
                                        </p:tgtEl>
                                        <p:attrNameLst>
                                          <p:attrName>ppt_x</p:attrName>
                                        </p:attrNameLst>
                                      </p:cBhvr>
                                      <p:tavLst>
                                        <p:tav tm="0">
                                          <p:val>
                                            <p:strVal val="0-#ppt_w/2"/>
                                          </p:val>
                                        </p:tav>
                                        <p:tav tm="100000">
                                          <p:val>
                                            <p:strVal val="#ppt_x"/>
                                          </p:val>
                                        </p:tav>
                                      </p:tavLst>
                                    </p:anim>
                                    <p:anim calcmode="lin" valueType="num">
                                      <p:cBhvr additive="base">
                                        <p:cTn id="228" dur="500" fill="hold"/>
                                        <p:tgtEl>
                                          <p:spTgt spid="862"/>
                                        </p:tgtEl>
                                        <p:attrNameLst>
                                          <p:attrName>ppt_y</p:attrName>
                                        </p:attrNameLst>
                                      </p:cBhvr>
                                      <p:tavLst>
                                        <p:tav tm="0">
                                          <p:val>
                                            <p:strVal val="#ppt_y"/>
                                          </p:val>
                                        </p:tav>
                                        <p:tav tm="100000">
                                          <p:val>
                                            <p:strVal val="#ppt_y"/>
                                          </p:val>
                                        </p:tav>
                                      </p:tavLst>
                                    </p:anim>
                                  </p:childTnLst>
                                </p:cTn>
                              </p:par>
                              <p:par>
                                <p:cTn id="229" presetID="2" presetClass="entr" presetSubtype="8" decel="100000" fill="hold" grpId="0" nodeType="withEffect">
                                  <p:stCondLst>
                                    <p:cond delay="0"/>
                                  </p:stCondLst>
                                  <p:childTnLst>
                                    <p:set>
                                      <p:cBhvr>
                                        <p:cTn id="230" dur="1" fill="hold">
                                          <p:stCondLst>
                                            <p:cond delay="0"/>
                                          </p:stCondLst>
                                        </p:cTn>
                                        <p:tgtEl>
                                          <p:spTgt spid="863"/>
                                        </p:tgtEl>
                                        <p:attrNameLst>
                                          <p:attrName>style.visibility</p:attrName>
                                        </p:attrNameLst>
                                      </p:cBhvr>
                                      <p:to>
                                        <p:strVal val="visible"/>
                                      </p:to>
                                    </p:set>
                                    <p:anim calcmode="lin" valueType="num">
                                      <p:cBhvr additive="base">
                                        <p:cTn id="231" dur="500" fill="hold"/>
                                        <p:tgtEl>
                                          <p:spTgt spid="863"/>
                                        </p:tgtEl>
                                        <p:attrNameLst>
                                          <p:attrName>ppt_x</p:attrName>
                                        </p:attrNameLst>
                                      </p:cBhvr>
                                      <p:tavLst>
                                        <p:tav tm="0">
                                          <p:val>
                                            <p:strVal val="0-#ppt_w/2"/>
                                          </p:val>
                                        </p:tav>
                                        <p:tav tm="100000">
                                          <p:val>
                                            <p:strVal val="#ppt_x"/>
                                          </p:val>
                                        </p:tav>
                                      </p:tavLst>
                                    </p:anim>
                                    <p:anim calcmode="lin" valueType="num">
                                      <p:cBhvr additive="base">
                                        <p:cTn id="232" dur="500" fill="hold"/>
                                        <p:tgtEl>
                                          <p:spTgt spid="863"/>
                                        </p:tgtEl>
                                        <p:attrNameLst>
                                          <p:attrName>ppt_y</p:attrName>
                                        </p:attrNameLst>
                                      </p:cBhvr>
                                      <p:tavLst>
                                        <p:tav tm="0">
                                          <p:val>
                                            <p:strVal val="#ppt_y"/>
                                          </p:val>
                                        </p:tav>
                                        <p:tav tm="100000">
                                          <p:val>
                                            <p:strVal val="#ppt_y"/>
                                          </p:val>
                                        </p:tav>
                                      </p:tavLst>
                                    </p:anim>
                                  </p:childTnLst>
                                </p:cTn>
                              </p:par>
                              <p:par>
                                <p:cTn id="233" presetID="2" presetClass="entr" presetSubtype="8" decel="100000" fill="hold" grpId="0" nodeType="withEffect">
                                  <p:stCondLst>
                                    <p:cond delay="0"/>
                                  </p:stCondLst>
                                  <p:childTnLst>
                                    <p:set>
                                      <p:cBhvr>
                                        <p:cTn id="234" dur="1" fill="hold">
                                          <p:stCondLst>
                                            <p:cond delay="0"/>
                                          </p:stCondLst>
                                        </p:cTn>
                                        <p:tgtEl>
                                          <p:spTgt spid="864"/>
                                        </p:tgtEl>
                                        <p:attrNameLst>
                                          <p:attrName>style.visibility</p:attrName>
                                        </p:attrNameLst>
                                      </p:cBhvr>
                                      <p:to>
                                        <p:strVal val="visible"/>
                                      </p:to>
                                    </p:set>
                                    <p:anim calcmode="lin" valueType="num">
                                      <p:cBhvr additive="base">
                                        <p:cTn id="235" dur="250" fill="hold"/>
                                        <p:tgtEl>
                                          <p:spTgt spid="864"/>
                                        </p:tgtEl>
                                        <p:attrNameLst>
                                          <p:attrName>ppt_x</p:attrName>
                                        </p:attrNameLst>
                                      </p:cBhvr>
                                      <p:tavLst>
                                        <p:tav tm="0">
                                          <p:val>
                                            <p:strVal val="0-#ppt_w/2"/>
                                          </p:val>
                                        </p:tav>
                                        <p:tav tm="100000">
                                          <p:val>
                                            <p:strVal val="#ppt_x"/>
                                          </p:val>
                                        </p:tav>
                                      </p:tavLst>
                                    </p:anim>
                                    <p:anim calcmode="lin" valueType="num">
                                      <p:cBhvr additive="base">
                                        <p:cTn id="236" dur="250" fill="hold"/>
                                        <p:tgtEl>
                                          <p:spTgt spid="864"/>
                                        </p:tgtEl>
                                        <p:attrNameLst>
                                          <p:attrName>ppt_y</p:attrName>
                                        </p:attrNameLst>
                                      </p:cBhvr>
                                      <p:tavLst>
                                        <p:tav tm="0">
                                          <p:val>
                                            <p:strVal val="#ppt_y"/>
                                          </p:val>
                                        </p:tav>
                                        <p:tav tm="100000">
                                          <p:val>
                                            <p:strVal val="#ppt_y"/>
                                          </p:val>
                                        </p:tav>
                                      </p:tavLst>
                                    </p:anim>
                                  </p:childTnLst>
                                </p:cTn>
                              </p:par>
                              <p:par>
                                <p:cTn id="237" presetID="2" presetClass="entr" presetSubtype="8" decel="100000" fill="hold" grpId="0" nodeType="withEffect">
                                  <p:stCondLst>
                                    <p:cond delay="0"/>
                                  </p:stCondLst>
                                  <p:childTnLst>
                                    <p:set>
                                      <p:cBhvr>
                                        <p:cTn id="238" dur="1" fill="hold">
                                          <p:stCondLst>
                                            <p:cond delay="0"/>
                                          </p:stCondLst>
                                        </p:cTn>
                                        <p:tgtEl>
                                          <p:spTgt spid="865"/>
                                        </p:tgtEl>
                                        <p:attrNameLst>
                                          <p:attrName>style.visibility</p:attrName>
                                        </p:attrNameLst>
                                      </p:cBhvr>
                                      <p:to>
                                        <p:strVal val="visible"/>
                                      </p:to>
                                    </p:set>
                                    <p:anim calcmode="lin" valueType="num">
                                      <p:cBhvr additive="base">
                                        <p:cTn id="239" dur="250" fill="hold"/>
                                        <p:tgtEl>
                                          <p:spTgt spid="865"/>
                                        </p:tgtEl>
                                        <p:attrNameLst>
                                          <p:attrName>ppt_x</p:attrName>
                                        </p:attrNameLst>
                                      </p:cBhvr>
                                      <p:tavLst>
                                        <p:tav tm="0">
                                          <p:val>
                                            <p:strVal val="0-#ppt_w/2"/>
                                          </p:val>
                                        </p:tav>
                                        <p:tav tm="100000">
                                          <p:val>
                                            <p:strVal val="#ppt_x"/>
                                          </p:val>
                                        </p:tav>
                                      </p:tavLst>
                                    </p:anim>
                                    <p:anim calcmode="lin" valueType="num">
                                      <p:cBhvr additive="base">
                                        <p:cTn id="240" dur="250" fill="hold"/>
                                        <p:tgtEl>
                                          <p:spTgt spid="865"/>
                                        </p:tgtEl>
                                        <p:attrNameLst>
                                          <p:attrName>ppt_y</p:attrName>
                                        </p:attrNameLst>
                                      </p:cBhvr>
                                      <p:tavLst>
                                        <p:tav tm="0">
                                          <p:val>
                                            <p:strVal val="#ppt_y"/>
                                          </p:val>
                                        </p:tav>
                                        <p:tav tm="100000">
                                          <p:val>
                                            <p:strVal val="#ppt_y"/>
                                          </p:val>
                                        </p:tav>
                                      </p:tavLst>
                                    </p:anim>
                                  </p:childTnLst>
                                </p:cTn>
                              </p:par>
                              <p:par>
                                <p:cTn id="241" presetID="2" presetClass="entr" presetSubtype="8" decel="100000" fill="hold" grpId="0" nodeType="withEffect">
                                  <p:stCondLst>
                                    <p:cond delay="0"/>
                                  </p:stCondLst>
                                  <p:childTnLst>
                                    <p:set>
                                      <p:cBhvr>
                                        <p:cTn id="242" dur="1" fill="hold">
                                          <p:stCondLst>
                                            <p:cond delay="0"/>
                                          </p:stCondLst>
                                        </p:cTn>
                                        <p:tgtEl>
                                          <p:spTgt spid="866"/>
                                        </p:tgtEl>
                                        <p:attrNameLst>
                                          <p:attrName>style.visibility</p:attrName>
                                        </p:attrNameLst>
                                      </p:cBhvr>
                                      <p:to>
                                        <p:strVal val="visible"/>
                                      </p:to>
                                    </p:set>
                                    <p:anim calcmode="lin" valueType="num">
                                      <p:cBhvr additive="base">
                                        <p:cTn id="243" dur="250" fill="hold"/>
                                        <p:tgtEl>
                                          <p:spTgt spid="866"/>
                                        </p:tgtEl>
                                        <p:attrNameLst>
                                          <p:attrName>ppt_x</p:attrName>
                                        </p:attrNameLst>
                                      </p:cBhvr>
                                      <p:tavLst>
                                        <p:tav tm="0">
                                          <p:val>
                                            <p:strVal val="0-#ppt_w/2"/>
                                          </p:val>
                                        </p:tav>
                                        <p:tav tm="100000">
                                          <p:val>
                                            <p:strVal val="#ppt_x"/>
                                          </p:val>
                                        </p:tav>
                                      </p:tavLst>
                                    </p:anim>
                                    <p:anim calcmode="lin" valueType="num">
                                      <p:cBhvr additive="base">
                                        <p:cTn id="244" dur="250" fill="hold"/>
                                        <p:tgtEl>
                                          <p:spTgt spid="866"/>
                                        </p:tgtEl>
                                        <p:attrNameLst>
                                          <p:attrName>ppt_y</p:attrName>
                                        </p:attrNameLst>
                                      </p:cBhvr>
                                      <p:tavLst>
                                        <p:tav tm="0">
                                          <p:val>
                                            <p:strVal val="#ppt_y"/>
                                          </p:val>
                                        </p:tav>
                                        <p:tav tm="100000">
                                          <p:val>
                                            <p:strVal val="#ppt_y"/>
                                          </p:val>
                                        </p:tav>
                                      </p:tavLst>
                                    </p:anim>
                                  </p:childTnLst>
                                </p:cTn>
                              </p:par>
                              <p:par>
                                <p:cTn id="245" presetID="2" presetClass="entr" presetSubtype="8" decel="100000" fill="hold" grpId="0" nodeType="withEffect">
                                  <p:stCondLst>
                                    <p:cond delay="0"/>
                                  </p:stCondLst>
                                  <p:childTnLst>
                                    <p:set>
                                      <p:cBhvr>
                                        <p:cTn id="246" dur="1" fill="hold">
                                          <p:stCondLst>
                                            <p:cond delay="0"/>
                                          </p:stCondLst>
                                        </p:cTn>
                                        <p:tgtEl>
                                          <p:spTgt spid="867"/>
                                        </p:tgtEl>
                                        <p:attrNameLst>
                                          <p:attrName>style.visibility</p:attrName>
                                        </p:attrNameLst>
                                      </p:cBhvr>
                                      <p:to>
                                        <p:strVal val="visible"/>
                                      </p:to>
                                    </p:set>
                                    <p:anim calcmode="lin" valueType="num">
                                      <p:cBhvr additive="base">
                                        <p:cTn id="247" dur="250" fill="hold"/>
                                        <p:tgtEl>
                                          <p:spTgt spid="867"/>
                                        </p:tgtEl>
                                        <p:attrNameLst>
                                          <p:attrName>ppt_x</p:attrName>
                                        </p:attrNameLst>
                                      </p:cBhvr>
                                      <p:tavLst>
                                        <p:tav tm="0">
                                          <p:val>
                                            <p:strVal val="0-#ppt_w/2"/>
                                          </p:val>
                                        </p:tav>
                                        <p:tav tm="100000">
                                          <p:val>
                                            <p:strVal val="#ppt_x"/>
                                          </p:val>
                                        </p:tav>
                                      </p:tavLst>
                                    </p:anim>
                                    <p:anim calcmode="lin" valueType="num">
                                      <p:cBhvr additive="base">
                                        <p:cTn id="248" dur="250" fill="hold"/>
                                        <p:tgtEl>
                                          <p:spTgt spid="867"/>
                                        </p:tgtEl>
                                        <p:attrNameLst>
                                          <p:attrName>ppt_y</p:attrName>
                                        </p:attrNameLst>
                                      </p:cBhvr>
                                      <p:tavLst>
                                        <p:tav tm="0">
                                          <p:val>
                                            <p:strVal val="#ppt_y"/>
                                          </p:val>
                                        </p:tav>
                                        <p:tav tm="100000">
                                          <p:val>
                                            <p:strVal val="#ppt_y"/>
                                          </p:val>
                                        </p:tav>
                                      </p:tavLst>
                                    </p:anim>
                                  </p:childTnLst>
                                </p:cTn>
                              </p:par>
                              <p:par>
                                <p:cTn id="249" presetID="2" presetClass="entr" presetSubtype="8" decel="100000" fill="hold" grpId="0" nodeType="withEffect">
                                  <p:stCondLst>
                                    <p:cond delay="0"/>
                                  </p:stCondLst>
                                  <p:childTnLst>
                                    <p:set>
                                      <p:cBhvr>
                                        <p:cTn id="250" dur="1" fill="hold">
                                          <p:stCondLst>
                                            <p:cond delay="0"/>
                                          </p:stCondLst>
                                        </p:cTn>
                                        <p:tgtEl>
                                          <p:spTgt spid="868"/>
                                        </p:tgtEl>
                                        <p:attrNameLst>
                                          <p:attrName>style.visibility</p:attrName>
                                        </p:attrNameLst>
                                      </p:cBhvr>
                                      <p:to>
                                        <p:strVal val="visible"/>
                                      </p:to>
                                    </p:set>
                                    <p:anim calcmode="lin" valueType="num">
                                      <p:cBhvr additive="base">
                                        <p:cTn id="251" dur="250" fill="hold"/>
                                        <p:tgtEl>
                                          <p:spTgt spid="868"/>
                                        </p:tgtEl>
                                        <p:attrNameLst>
                                          <p:attrName>ppt_x</p:attrName>
                                        </p:attrNameLst>
                                      </p:cBhvr>
                                      <p:tavLst>
                                        <p:tav tm="0">
                                          <p:val>
                                            <p:strVal val="0-#ppt_w/2"/>
                                          </p:val>
                                        </p:tav>
                                        <p:tav tm="100000">
                                          <p:val>
                                            <p:strVal val="#ppt_x"/>
                                          </p:val>
                                        </p:tav>
                                      </p:tavLst>
                                    </p:anim>
                                    <p:anim calcmode="lin" valueType="num">
                                      <p:cBhvr additive="base">
                                        <p:cTn id="252" dur="250" fill="hold"/>
                                        <p:tgtEl>
                                          <p:spTgt spid="868"/>
                                        </p:tgtEl>
                                        <p:attrNameLst>
                                          <p:attrName>ppt_y</p:attrName>
                                        </p:attrNameLst>
                                      </p:cBhvr>
                                      <p:tavLst>
                                        <p:tav tm="0">
                                          <p:val>
                                            <p:strVal val="#ppt_y"/>
                                          </p:val>
                                        </p:tav>
                                        <p:tav tm="100000">
                                          <p:val>
                                            <p:strVal val="#ppt_y"/>
                                          </p:val>
                                        </p:tav>
                                      </p:tavLst>
                                    </p:anim>
                                  </p:childTnLst>
                                </p:cTn>
                              </p:par>
                              <p:par>
                                <p:cTn id="253" presetID="2" presetClass="entr" presetSubtype="8" decel="100000" fill="hold" grpId="0" nodeType="withEffect">
                                  <p:stCondLst>
                                    <p:cond delay="0"/>
                                  </p:stCondLst>
                                  <p:childTnLst>
                                    <p:set>
                                      <p:cBhvr>
                                        <p:cTn id="254" dur="1" fill="hold">
                                          <p:stCondLst>
                                            <p:cond delay="0"/>
                                          </p:stCondLst>
                                        </p:cTn>
                                        <p:tgtEl>
                                          <p:spTgt spid="869"/>
                                        </p:tgtEl>
                                        <p:attrNameLst>
                                          <p:attrName>style.visibility</p:attrName>
                                        </p:attrNameLst>
                                      </p:cBhvr>
                                      <p:to>
                                        <p:strVal val="visible"/>
                                      </p:to>
                                    </p:set>
                                    <p:anim calcmode="lin" valueType="num">
                                      <p:cBhvr additive="base">
                                        <p:cTn id="255" dur="250" fill="hold"/>
                                        <p:tgtEl>
                                          <p:spTgt spid="869"/>
                                        </p:tgtEl>
                                        <p:attrNameLst>
                                          <p:attrName>ppt_x</p:attrName>
                                        </p:attrNameLst>
                                      </p:cBhvr>
                                      <p:tavLst>
                                        <p:tav tm="0">
                                          <p:val>
                                            <p:strVal val="0-#ppt_w/2"/>
                                          </p:val>
                                        </p:tav>
                                        <p:tav tm="100000">
                                          <p:val>
                                            <p:strVal val="#ppt_x"/>
                                          </p:val>
                                        </p:tav>
                                      </p:tavLst>
                                    </p:anim>
                                    <p:anim calcmode="lin" valueType="num">
                                      <p:cBhvr additive="base">
                                        <p:cTn id="256" dur="250" fill="hold"/>
                                        <p:tgtEl>
                                          <p:spTgt spid="869"/>
                                        </p:tgtEl>
                                        <p:attrNameLst>
                                          <p:attrName>ppt_y</p:attrName>
                                        </p:attrNameLst>
                                      </p:cBhvr>
                                      <p:tavLst>
                                        <p:tav tm="0">
                                          <p:val>
                                            <p:strVal val="#ppt_y"/>
                                          </p:val>
                                        </p:tav>
                                        <p:tav tm="100000">
                                          <p:val>
                                            <p:strVal val="#ppt_y"/>
                                          </p:val>
                                        </p:tav>
                                      </p:tavLst>
                                    </p:anim>
                                  </p:childTnLst>
                                </p:cTn>
                              </p:par>
                              <p:par>
                                <p:cTn id="257" presetID="2" presetClass="entr" presetSubtype="8" decel="100000" fill="hold" grpId="0" nodeType="withEffect">
                                  <p:stCondLst>
                                    <p:cond delay="0"/>
                                  </p:stCondLst>
                                  <p:childTnLst>
                                    <p:set>
                                      <p:cBhvr>
                                        <p:cTn id="258" dur="1" fill="hold">
                                          <p:stCondLst>
                                            <p:cond delay="0"/>
                                          </p:stCondLst>
                                        </p:cTn>
                                        <p:tgtEl>
                                          <p:spTgt spid="870"/>
                                        </p:tgtEl>
                                        <p:attrNameLst>
                                          <p:attrName>style.visibility</p:attrName>
                                        </p:attrNameLst>
                                      </p:cBhvr>
                                      <p:to>
                                        <p:strVal val="visible"/>
                                      </p:to>
                                    </p:set>
                                    <p:anim calcmode="lin" valueType="num">
                                      <p:cBhvr additive="base">
                                        <p:cTn id="259" dur="250" fill="hold"/>
                                        <p:tgtEl>
                                          <p:spTgt spid="870"/>
                                        </p:tgtEl>
                                        <p:attrNameLst>
                                          <p:attrName>ppt_x</p:attrName>
                                        </p:attrNameLst>
                                      </p:cBhvr>
                                      <p:tavLst>
                                        <p:tav tm="0">
                                          <p:val>
                                            <p:strVal val="0-#ppt_w/2"/>
                                          </p:val>
                                        </p:tav>
                                        <p:tav tm="100000">
                                          <p:val>
                                            <p:strVal val="#ppt_x"/>
                                          </p:val>
                                        </p:tav>
                                      </p:tavLst>
                                    </p:anim>
                                    <p:anim calcmode="lin" valueType="num">
                                      <p:cBhvr additive="base">
                                        <p:cTn id="260" dur="250" fill="hold"/>
                                        <p:tgtEl>
                                          <p:spTgt spid="870"/>
                                        </p:tgtEl>
                                        <p:attrNameLst>
                                          <p:attrName>ppt_y</p:attrName>
                                        </p:attrNameLst>
                                      </p:cBhvr>
                                      <p:tavLst>
                                        <p:tav tm="0">
                                          <p:val>
                                            <p:strVal val="#ppt_y"/>
                                          </p:val>
                                        </p:tav>
                                        <p:tav tm="100000">
                                          <p:val>
                                            <p:strVal val="#ppt_y"/>
                                          </p:val>
                                        </p:tav>
                                      </p:tavLst>
                                    </p:anim>
                                  </p:childTnLst>
                                </p:cTn>
                              </p:par>
                              <p:par>
                                <p:cTn id="261" presetID="2" presetClass="entr" presetSubtype="8" decel="100000" fill="hold" grpId="0" nodeType="withEffect">
                                  <p:stCondLst>
                                    <p:cond delay="0"/>
                                  </p:stCondLst>
                                  <p:childTnLst>
                                    <p:set>
                                      <p:cBhvr>
                                        <p:cTn id="262" dur="1" fill="hold">
                                          <p:stCondLst>
                                            <p:cond delay="0"/>
                                          </p:stCondLst>
                                        </p:cTn>
                                        <p:tgtEl>
                                          <p:spTgt spid="871"/>
                                        </p:tgtEl>
                                        <p:attrNameLst>
                                          <p:attrName>style.visibility</p:attrName>
                                        </p:attrNameLst>
                                      </p:cBhvr>
                                      <p:to>
                                        <p:strVal val="visible"/>
                                      </p:to>
                                    </p:set>
                                    <p:anim calcmode="lin" valueType="num">
                                      <p:cBhvr additive="base">
                                        <p:cTn id="263" dur="500" fill="hold"/>
                                        <p:tgtEl>
                                          <p:spTgt spid="871"/>
                                        </p:tgtEl>
                                        <p:attrNameLst>
                                          <p:attrName>ppt_x</p:attrName>
                                        </p:attrNameLst>
                                      </p:cBhvr>
                                      <p:tavLst>
                                        <p:tav tm="0">
                                          <p:val>
                                            <p:strVal val="0-#ppt_w/2"/>
                                          </p:val>
                                        </p:tav>
                                        <p:tav tm="100000">
                                          <p:val>
                                            <p:strVal val="#ppt_x"/>
                                          </p:val>
                                        </p:tav>
                                      </p:tavLst>
                                    </p:anim>
                                    <p:anim calcmode="lin" valueType="num">
                                      <p:cBhvr additive="base">
                                        <p:cTn id="264" dur="500" fill="hold"/>
                                        <p:tgtEl>
                                          <p:spTgt spid="871"/>
                                        </p:tgtEl>
                                        <p:attrNameLst>
                                          <p:attrName>ppt_y</p:attrName>
                                        </p:attrNameLst>
                                      </p:cBhvr>
                                      <p:tavLst>
                                        <p:tav tm="0">
                                          <p:val>
                                            <p:strVal val="#ppt_y"/>
                                          </p:val>
                                        </p:tav>
                                        <p:tav tm="100000">
                                          <p:val>
                                            <p:strVal val="#ppt_y"/>
                                          </p:val>
                                        </p:tav>
                                      </p:tavLst>
                                    </p:anim>
                                  </p:childTnLst>
                                </p:cTn>
                              </p:par>
                              <p:par>
                                <p:cTn id="265" presetID="2" presetClass="entr" presetSubtype="8" decel="100000" fill="hold" grpId="0" nodeType="withEffect">
                                  <p:stCondLst>
                                    <p:cond delay="0"/>
                                  </p:stCondLst>
                                  <p:childTnLst>
                                    <p:set>
                                      <p:cBhvr>
                                        <p:cTn id="266" dur="1" fill="hold">
                                          <p:stCondLst>
                                            <p:cond delay="0"/>
                                          </p:stCondLst>
                                        </p:cTn>
                                        <p:tgtEl>
                                          <p:spTgt spid="872"/>
                                        </p:tgtEl>
                                        <p:attrNameLst>
                                          <p:attrName>style.visibility</p:attrName>
                                        </p:attrNameLst>
                                      </p:cBhvr>
                                      <p:to>
                                        <p:strVal val="visible"/>
                                      </p:to>
                                    </p:set>
                                    <p:anim calcmode="lin" valueType="num">
                                      <p:cBhvr additive="base">
                                        <p:cTn id="267" dur="500" fill="hold"/>
                                        <p:tgtEl>
                                          <p:spTgt spid="872"/>
                                        </p:tgtEl>
                                        <p:attrNameLst>
                                          <p:attrName>ppt_x</p:attrName>
                                        </p:attrNameLst>
                                      </p:cBhvr>
                                      <p:tavLst>
                                        <p:tav tm="0">
                                          <p:val>
                                            <p:strVal val="0-#ppt_w/2"/>
                                          </p:val>
                                        </p:tav>
                                        <p:tav tm="100000">
                                          <p:val>
                                            <p:strVal val="#ppt_x"/>
                                          </p:val>
                                        </p:tav>
                                      </p:tavLst>
                                    </p:anim>
                                    <p:anim calcmode="lin" valueType="num">
                                      <p:cBhvr additive="base">
                                        <p:cTn id="268" dur="500" fill="hold"/>
                                        <p:tgtEl>
                                          <p:spTgt spid="872"/>
                                        </p:tgtEl>
                                        <p:attrNameLst>
                                          <p:attrName>ppt_y</p:attrName>
                                        </p:attrNameLst>
                                      </p:cBhvr>
                                      <p:tavLst>
                                        <p:tav tm="0">
                                          <p:val>
                                            <p:strVal val="#ppt_y"/>
                                          </p:val>
                                        </p:tav>
                                        <p:tav tm="100000">
                                          <p:val>
                                            <p:strVal val="#ppt_y"/>
                                          </p:val>
                                        </p:tav>
                                      </p:tavLst>
                                    </p:anim>
                                  </p:childTnLst>
                                </p:cTn>
                              </p:par>
                              <p:par>
                                <p:cTn id="269" presetID="2" presetClass="entr" presetSubtype="8" decel="100000" fill="hold" grpId="0" nodeType="withEffect">
                                  <p:stCondLst>
                                    <p:cond delay="0"/>
                                  </p:stCondLst>
                                  <p:childTnLst>
                                    <p:set>
                                      <p:cBhvr>
                                        <p:cTn id="270" dur="1" fill="hold">
                                          <p:stCondLst>
                                            <p:cond delay="0"/>
                                          </p:stCondLst>
                                        </p:cTn>
                                        <p:tgtEl>
                                          <p:spTgt spid="873"/>
                                        </p:tgtEl>
                                        <p:attrNameLst>
                                          <p:attrName>style.visibility</p:attrName>
                                        </p:attrNameLst>
                                      </p:cBhvr>
                                      <p:to>
                                        <p:strVal val="visible"/>
                                      </p:to>
                                    </p:set>
                                    <p:anim calcmode="lin" valueType="num">
                                      <p:cBhvr additive="base">
                                        <p:cTn id="271" dur="500" fill="hold"/>
                                        <p:tgtEl>
                                          <p:spTgt spid="873"/>
                                        </p:tgtEl>
                                        <p:attrNameLst>
                                          <p:attrName>ppt_x</p:attrName>
                                        </p:attrNameLst>
                                      </p:cBhvr>
                                      <p:tavLst>
                                        <p:tav tm="0">
                                          <p:val>
                                            <p:strVal val="0-#ppt_w/2"/>
                                          </p:val>
                                        </p:tav>
                                        <p:tav tm="100000">
                                          <p:val>
                                            <p:strVal val="#ppt_x"/>
                                          </p:val>
                                        </p:tav>
                                      </p:tavLst>
                                    </p:anim>
                                    <p:anim calcmode="lin" valueType="num">
                                      <p:cBhvr additive="base">
                                        <p:cTn id="272" dur="500" fill="hold"/>
                                        <p:tgtEl>
                                          <p:spTgt spid="873"/>
                                        </p:tgtEl>
                                        <p:attrNameLst>
                                          <p:attrName>ppt_y</p:attrName>
                                        </p:attrNameLst>
                                      </p:cBhvr>
                                      <p:tavLst>
                                        <p:tav tm="0">
                                          <p:val>
                                            <p:strVal val="#ppt_y"/>
                                          </p:val>
                                        </p:tav>
                                        <p:tav tm="100000">
                                          <p:val>
                                            <p:strVal val="#ppt_y"/>
                                          </p:val>
                                        </p:tav>
                                      </p:tavLst>
                                    </p:anim>
                                  </p:childTnLst>
                                </p:cTn>
                              </p:par>
                              <p:par>
                                <p:cTn id="273" presetID="2" presetClass="entr" presetSubtype="8" decel="100000" fill="hold" grpId="0" nodeType="withEffect">
                                  <p:stCondLst>
                                    <p:cond delay="250"/>
                                  </p:stCondLst>
                                  <p:childTnLst>
                                    <p:set>
                                      <p:cBhvr>
                                        <p:cTn id="274" dur="1" fill="hold">
                                          <p:stCondLst>
                                            <p:cond delay="0"/>
                                          </p:stCondLst>
                                        </p:cTn>
                                        <p:tgtEl>
                                          <p:spTgt spid="874"/>
                                        </p:tgtEl>
                                        <p:attrNameLst>
                                          <p:attrName>style.visibility</p:attrName>
                                        </p:attrNameLst>
                                      </p:cBhvr>
                                      <p:to>
                                        <p:strVal val="visible"/>
                                      </p:to>
                                    </p:set>
                                    <p:anim calcmode="lin" valueType="num">
                                      <p:cBhvr additive="base">
                                        <p:cTn id="275" dur="750" fill="hold"/>
                                        <p:tgtEl>
                                          <p:spTgt spid="874"/>
                                        </p:tgtEl>
                                        <p:attrNameLst>
                                          <p:attrName>ppt_x</p:attrName>
                                        </p:attrNameLst>
                                      </p:cBhvr>
                                      <p:tavLst>
                                        <p:tav tm="0">
                                          <p:val>
                                            <p:strVal val="0-#ppt_w/2"/>
                                          </p:val>
                                        </p:tav>
                                        <p:tav tm="100000">
                                          <p:val>
                                            <p:strVal val="#ppt_x"/>
                                          </p:val>
                                        </p:tav>
                                      </p:tavLst>
                                    </p:anim>
                                    <p:anim calcmode="lin" valueType="num">
                                      <p:cBhvr additive="base">
                                        <p:cTn id="276" dur="750" fill="hold"/>
                                        <p:tgtEl>
                                          <p:spTgt spid="874"/>
                                        </p:tgtEl>
                                        <p:attrNameLst>
                                          <p:attrName>ppt_y</p:attrName>
                                        </p:attrNameLst>
                                      </p:cBhvr>
                                      <p:tavLst>
                                        <p:tav tm="0">
                                          <p:val>
                                            <p:strVal val="#ppt_y"/>
                                          </p:val>
                                        </p:tav>
                                        <p:tav tm="100000">
                                          <p:val>
                                            <p:strVal val="#ppt_y"/>
                                          </p:val>
                                        </p:tav>
                                      </p:tavLst>
                                    </p:anim>
                                  </p:childTnLst>
                                </p:cTn>
                              </p:par>
                              <p:par>
                                <p:cTn id="277" presetID="2" presetClass="entr" presetSubtype="8" decel="100000" fill="hold" nodeType="withEffect">
                                  <p:stCondLst>
                                    <p:cond delay="250"/>
                                  </p:stCondLst>
                                  <p:childTnLst>
                                    <p:set>
                                      <p:cBhvr>
                                        <p:cTn id="278" dur="1" fill="hold">
                                          <p:stCondLst>
                                            <p:cond delay="0"/>
                                          </p:stCondLst>
                                        </p:cTn>
                                        <p:tgtEl>
                                          <p:spTgt spid="875"/>
                                        </p:tgtEl>
                                        <p:attrNameLst>
                                          <p:attrName>style.visibility</p:attrName>
                                        </p:attrNameLst>
                                      </p:cBhvr>
                                      <p:to>
                                        <p:strVal val="visible"/>
                                      </p:to>
                                    </p:set>
                                    <p:anim calcmode="lin" valueType="num">
                                      <p:cBhvr additive="base">
                                        <p:cTn id="279" dur="750" fill="hold"/>
                                        <p:tgtEl>
                                          <p:spTgt spid="875"/>
                                        </p:tgtEl>
                                        <p:attrNameLst>
                                          <p:attrName>ppt_x</p:attrName>
                                        </p:attrNameLst>
                                      </p:cBhvr>
                                      <p:tavLst>
                                        <p:tav tm="0">
                                          <p:val>
                                            <p:strVal val="0-#ppt_w/2"/>
                                          </p:val>
                                        </p:tav>
                                        <p:tav tm="100000">
                                          <p:val>
                                            <p:strVal val="#ppt_x"/>
                                          </p:val>
                                        </p:tav>
                                      </p:tavLst>
                                    </p:anim>
                                    <p:anim calcmode="lin" valueType="num">
                                      <p:cBhvr additive="base">
                                        <p:cTn id="280" dur="750" fill="hold"/>
                                        <p:tgtEl>
                                          <p:spTgt spid="875"/>
                                        </p:tgtEl>
                                        <p:attrNameLst>
                                          <p:attrName>ppt_y</p:attrName>
                                        </p:attrNameLst>
                                      </p:cBhvr>
                                      <p:tavLst>
                                        <p:tav tm="0">
                                          <p:val>
                                            <p:strVal val="#ppt_y"/>
                                          </p:val>
                                        </p:tav>
                                        <p:tav tm="100000">
                                          <p:val>
                                            <p:strVal val="#ppt_y"/>
                                          </p:val>
                                        </p:tav>
                                      </p:tavLst>
                                    </p:anim>
                                  </p:childTnLst>
                                </p:cTn>
                              </p:par>
                              <p:par>
                                <p:cTn id="281" presetID="2" presetClass="entr" presetSubtype="8" decel="100000" fill="hold" nodeType="withEffect">
                                  <p:stCondLst>
                                    <p:cond delay="250"/>
                                  </p:stCondLst>
                                  <p:childTnLst>
                                    <p:set>
                                      <p:cBhvr>
                                        <p:cTn id="282" dur="1" fill="hold">
                                          <p:stCondLst>
                                            <p:cond delay="0"/>
                                          </p:stCondLst>
                                        </p:cTn>
                                        <p:tgtEl>
                                          <p:spTgt spid="882"/>
                                        </p:tgtEl>
                                        <p:attrNameLst>
                                          <p:attrName>style.visibility</p:attrName>
                                        </p:attrNameLst>
                                      </p:cBhvr>
                                      <p:to>
                                        <p:strVal val="visible"/>
                                      </p:to>
                                    </p:set>
                                    <p:anim calcmode="lin" valueType="num">
                                      <p:cBhvr additive="base">
                                        <p:cTn id="283" dur="750" fill="hold"/>
                                        <p:tgtEl>
                                          <p:spTgt spid="882"/>
                                        </p:tgtEl>
                                        <p:attrNameLst>
                                          <p:attrName>ppt_x</p:attrName>
                                        </p:attrNameLst>
                                      </p:cBhvr>
                                      <p:tavLst>
                                        <p:tav tm="0">
                                          <p:val>
                                            <p:strVal val="0-#ppt_w/2"/>
                                          </p:val>
                                        </p:tav>
                                        <p:tav tm="100000">
                                          <p:val>
                                            <p:strVal val="#ppt_x"/>
                                          </p:val>
                                        </p:tav>
                                      </p:tavLst>
                                    </p:anim>
                                    <p:anim calcmode="lin" valueType="num">
                                      <p:cBhvr additive="base">
                                        <p:cTn id="284" dur="750" fill="hold"/>
                                        <p:tgtEl>
                                          <p:spTgt spid="882"/>
                                        </p:tgtEl>
                                        <p:attrNameLst>
                                          <p:attrName>ppt_y</p:attrName>
                                        </p:attrNameLst>
                                      </p:cBhvr>
                                      <p:tavLst>
                                        <p:tav tm="0">
                                          <p:val>
                                            <p:strVal val="#ppt_y"/>
                                          </p:val>
                                        </p:tav>
                                        <p:tav tm="100000">
                                          <p:val>
                                            <p:strVal val="#ppt_y"/>
                                          </p:val>
                                        </p:tav>
                                      </p:tavLst>
                                    </p:anim>
                                  </p:childTnLst>
                                </p:cTn>
                              </p:par>
                              <p:par>
                                <p:cTn id="285" presetID="2" presetClass="entr" presetSubtype="8" decel="100000" fill="hold" nodeType="withEffect">
                                  <p:stCondLst>
                                    <p:cond delay="250"/>
                                  </p:stCondLst>
                                  <p:childTnLst>
                                    <p:set>
                                      <p:cBhvr>
                                        <p:cTn id="286" dur="1" fill="hold">
                                          <p:stCondLst>
                                            <p:cond delay="0"/>
                                          </p:stCondLst>
                                        </p:cTn>
                                        <p:tgtEl>
                                          <p:spTgt spid="894"/>
                                        </p:tgtEl>
                                        <p:attrNameLst>
                                          <p:attrName>style.visibility</p:attrName>
                                        </p:attrNameLst>
                                      </p:cBhvr>
                                      <p:to>
                                        <p:strVal val="visible"/>
                                      </p:to>
                                    </p:set>
                                    <p:anim calcmode="lin" valueType="num">
                                      <p:cBhvr additive="base">
                                        <p:cTn id="287" dur="750" fill="hold"/>
                                        <p:tgtEl>
                                          <p:spTgt spid="894"/>
                                        </p:tgtEl>
                                        <p:attrNameLst>
                                          <p:attrName>ppt_x</p:attrName>
                                        </p:attrNameLst>
                                      </p:cBhvr>
                                      <p:tavLst>
                                        <p:tav tm="0">
                                          <p:val>
                                            <p:strVal val="0-#ppt_w/2"/>
                                          </p:val>
                                        </p:tav>
                                        <p:tav tm="100000">
                                          <p:val>
                                            <p:strVal val="#ppt_x"/>
                                          </p:val>
                                        </p:tav>
                                      </p:tavLst>
                                    </p:anim>
                                    <p:anim calcmode="lin" valueType="num">
                                      <p:cBhvr additive="base">
                                        <p:cTn id="288" dur="750" fill="hold"/>
                                        <p:tgtEl>
                                          <p:spTgt spid="894"/>
                                        </p:tgtEl>
                                        <p:attrNameLst>
                                          <p:attrName>ppt_y</p:attrName>
                                        </p:attrNameLst>
                                      </p:cBhvr>
                                      <p:tavLst>
                                        <p:tav tm="0">
                                          <p:val>
                                            <p:strVal val="#ppt_y"/>
                                          </p:val>
                                        </p:tav>
                                        <p:tav tm="100000">
                                          <p:val>
                                            <p:strVal val="#ppt_y"/>
                                          </p:val>
                                        </p:tav>
                                      </p:tavLst>
                                    </p:anim>
                                  </p:childTnLst>
                                </p:cTn>
                              </p:par>
                              <p:par>
                                <p:cTn id="289" presetID="2" presetClass="entr" presetSubtype="8" decel="100000" fill="hold" grpId="0" nodeType="withEffect">
                                  <p:stCondLst>
                                    <p:cond delay="250"/>
                                  </p:stCondLst>
                                  <p:childTnLst>
                                    <p:set>
                                      <p:cBhvr>
                                        <p:cTn id="290" dur="1" fill="hold">
                                          <p:stCondLst>
                                            <p:cond delay="0"/>
                                          </p:stCondLst>
                                        </p:cTn>
                                        <p:tgtEl>
                                          <p:spTgt spid="899"/>
                                        </p:tgtEl>
                                        <p:attrNameLst>
                                          <p:attrName>style.visibility</p:attrName>
                                        </p:attrNameLst>
                                      </p:cBhvr>
                                      <p:to>
                                        <p:strVal val="visible"/>
                                      </p:to>
                                    </p:set>
                                    <p:anim calcmode="lin" valueType="num">
                                      <p:cBhvr additive="base">
                                        <p:cTn id="291" dur="750" fill="hold"/>
                                        <p:tgtEl>
                                          <p:spTgt spid="899"/>
                                        </p:tgtEl>
                                        <p:attrNameLst>
                                          <p:attrName>ppt_x</p:attrName>
                                        </p:attrNameLst>
                                      </p:cBhvr>
                                      <p:tavLst>
                                        <p:tav tm="0">
                                          <p:val>
                                            <p:strVal val="0-#ppt_w/2"/>
                                          </p:val>
                                        </p:tav>
                                        <p:tav tm="100000">
                                          <p:val>
                                            <p:strVal val="#ppt_x"/>
                                          </p:val>
                                        </p:tav>
                                      </p:tavLst>
                                    </p:anim>
                                    <p:anim calcmode="lin" valueType="num">
                                      <p:cBhvr additive="base">
                                        <p:cTn id="292" dur="750" fill="hold"/>
                                        <p:tgtEl>
                                          <p:spTgt spid="899"/>
                                        </p:tgtEl>
                                        <p:attrNameLst>
                                          <p:attrName>ppt_y</p:attrName>
                                        </p:attrNameLst>
                                      </p:cBhvr>
                                      <p:tavLst>
                                        <p:tav tm="0">
                                          <p:val>
                                            <p:strVal val="#ppt_y"/>
                                          </p:val>
                                        </p:tav>
                                        <p:tav tm="100000">
                                          <p:val>
                                            <p:strVal val="#ppt_y"/>
                                          </p:val>
                                        </p:tav>
                                      </p:tavLst>
                                    </p:anim>
                                  </p:childTnLst>
                                </p:cTn>
                              </p:par>
                              <p:par>
                                <p:cTn id="293" presetID="2" presetClass="entr" presetSubtype="8" decel="100000" fill="hold" grpId="0" nodeType="withEffect">
                                  <p:stCondLst>
                                    <p:cond delay="0"/>
                                  </p:stCondLst>
                                  <p:childTnLst>
                                    <p:set>
                                      <p:cBhvr>
                                        <p:cTn id="294" dur="1" fill="hold">
                                          <p:stCondLst>
                                            <p:cond delay="0"/>
                                          </p:stCondLst>
                                        </p:cTn>
                                        <p:tgtEl>
                                          <p:spTgt spid="900"/>
                                        </p:tgtEl>
                                        <p:attrNameLst>
                                          <p:attrName>style.visibility</p:attrName>
                                        </p:attrNameLst>
                                      </p:cBhvr>
                                      <p:to>
                                        <p:strVal val="visible"/>
                                      </p:to>
                                    </p:set>
                                    <p:anim calcmode="lin" valueType="num">
                                      <p:cBhvr additive="base">
                                        <p:cTn id="295" dur="500" fill="hold"/>
                                        <p:tgtEl>
                                          <p:spTgt spid="900"/>
                                        </p:tgtEl>
                                        <p:attrNameLst>
                                          <p:attrName>ppt_x</p:attrName>
                                        </p:attrNameLst>
                                      </p:cBhvr>
                                      <p:tavLst>
                                        <p:tav tm="0">
                                          <p:val>
                                            <p:strVal val="0-#ppt_w/2"/>
                                          </p:val>
                                        </p:tav>
                                        <p:tav tm="100000">
                                          <p:val>
                                            <p:strVal val="#ppt_x"/>
                                          </p:val>
                                        </p:tav>
                                      </p:tavLst>
                                    </p:anim>
                                    <p:anim calcmode="lin" valueType="num">
                                      <p:cBhvr additive="base">
                                        <p:cTn id="296" dur="500" fill="hold"/>
                                        <p:tgtEl>
                                          <p:spTgt spid="900"/>
                                        </p:tgtEl>
                                        <p:attrNameLst>
                                          <p:attrName>ppt_y</p:attrName>
                                        </p:attrNameLst>
                                      </p:cBhvr>
                                      <p:tavLst>
                                        <p:tav tm="0">
                                          <p:val>
                                            <p:strVal val="#ppt_y"/>
                                          </p:val>
                                        </p:tav>
                                        <p:tav tm="100000">
                                          <p:val>
                                            <p:strVal val="#ppt_y"/>
                                          </p:val>
                                        </p:tav>
                                      </p:tavLst>
                                    </p:anim>
                                  </p:childTnLst>
                                </p:cTn>
                              </p:par>
                              <p:par>
                                <p:cTn id="297" presetID="2" presetClass="entr" presetSubtype="8" decel="100000" fill="hold" nodeType="withEffect">
                                  <p:stCondLst>
                                    <p:cond delay="0"/>
                                  </p:stCondLst>
                                  <p:childTnLst>
                                    <p:set>
                                      <p:cBhvr>
                                        <p:cTn id="298" dur="1" fill="hold">
                                          <p:stCondLst>
                                            <p:cond delay="0"/>
                                          </p:stCondLst>
                                        </p:cTn>
                                        <p:tgtEl>
                                          <p:spTgt spid="901"/>
                                        </p:tgtEl>
                                        <p:attrNameLst>
                                          <p:attrName>style.visibility</p:attrName>
                                        </p:attrNameLst>
                                      </p:cBhvr>
                                      <p:to>
                                        <p:strVal val="visible"/>
                                      </p:to>
                                    </p:set>
                                    <p:anim calcmode="lin" valueType="num">
                                      <p:cBhvr additive="base">
                                        <p:cTn id="299" dur="900" fill="hold"/>
                                        <p:tgtEl>
                                          <p:spTgt spid="901"/>
                                        </p:tgtEl>
                                        <p:attrNameLst>
                                          <p:attrName>ppt_x</p:attrName>
                                        </p:attrNameLst>
                                      </p:cBhvr>
                                      <p:tavLst>
                                        <p:tav tm="0">
                                          <p:val>
                                            <p:strVal val="0-#ppt_w/2"/>
                                          </p:val>
                                        </p:tav>
                                        <p:tav tm="100000">
                                          <p:val>
                                            <p:strVal val="#ppt_x"/>
                                          </p:val>
                                        </p:tav>
                                      </p:tavLst>
                                    </p:anim>
                                    <p:anim calcmode="lin" valueType="num">
                                      <p:cBhvr additive="base">
                                        <p:cTn id="300" dur="900" fill="hold"/>
                                        <p:tgtEl>
                                          <p:spTgt spid="901"/>
                                        </p:tgtEl>
                                        <p:attrNameLst>
                                          <p:attrName>ppt_y</p:attrName>
                                        </p:attrNameLst>
                                      </p:cBhvr>
                                      <p:tavLst>
                                        <p:tav tm="0">
                                          <p:val>
                                            <p:strVal val="#ppt_y"/>
                                          </p:val>
                                        </p:tav>
                                        <p:tav tm="100000">
                                          <p:val>
                                            <p:strVal val="#ppt_y"/>
                                          </p:val>
                                        </p:tav>
                                      </p:tavLst>
                                    </p:anim>
                                  </p:childTnLst>
                                </p:cTn>
                              </p:par>
                              <p:par>
                                <p:cTn id="301" presetID="2" presetClass="entr" presetSubtype="2" decel="100000" fill="hold" grpId="0" nodeType="withEffect">
                                  <p:stCondLst>
                                    <p:cond delay="0"/>
                                  </p:stCondLst>
                                  <p:childTnLst>
                                    <p:set>
                                      <p:cBhvr>
                                        <p:cTn id="302" dur="1" fill="hold">
                                          <p:stCondLst>
                                            <p:cond delay="0"/>
                                          </p:stCondLst>
                                        </p:cTn>
                                        <p:tgtEl>
                                          <p:spTgt spid="746"/>
                                        </p:tgtEl>
                                        <p:attrNameLst>
                                          <p:attrName>style.visibility</p:attrName>
                                        </p:attrNameLst>
                                      </p:cBhvr>
                                      <p:to>
                                        <p:strVal val="visible"/>
                                      </p:to>
                                    </p:set>
                                    <p:anim calcmode="lin" valueType="num">
                                      <p:cBhvr additive="base">
                                        <p:cTn id="303" dur="500" fill="hold"/>
                                        <p:tgtEl>
                                          <p:spTgt spid="746"/>
                                        </p:tgtEl>
                                        <p:attrNameLst>
                                          <p:attrName>ppt_x</p:attrName>
                                        </p:attrNameLst>
                                      </p:cBhvr>
                                      <p:tavLst>
                                        <p:tav tm="0">
                                          <p:val>
                                            <p:strVal val="1+#ppt_w/2"/>
                                          </p:val>
                                        </p:tav>
                                        <p:tav tm="100000">
                                          <p:val>
                                            <p:strVal val="#ppt_x"/>
                                          </p:val>
                                        </p:tav>
                                      </p:tavLst>
                                    </p:anim>
                                    <p:anim calcmode="lin" valueType="num">
                                      <p:cBhvr additive="base">
                                        <p:cTn id="304" dur="500" fill="hold"/>
                                        <p:tgtEl>
                                          <p:spTgt spid="746"/>
                                        </p:tgtEl>
                                        <p:attrNameLst>
                                          <p:attrName>ppt_y</p:attrName>
                                        </p:attrNameLst>
                                      </p:cBhvr>
                                      <p:tavLst>
                                        <p:tav tm="0">
                                          <p:val>
                                            <p:strVal val="#ppt_y"/>
                                          </p:val>
                                        </p:tav>
                                        <p:tav tm="100000">
                                          <p:val>
                                            <p:strVal val="#ppt_y"/>
                                          </p:val>
                                        </p:tav>
                                      </p:tavLst>
                                    </p:anim>
                                  </p:childTnLst>
                                </p:cTn>
                              </p:par>
                              <p:par>
                                <p:cTn id="305" presetID="2" presetClass="entr" presetSubtype="2" decel="100000" fill="hold" grpId="0" nodeType="withEffect">
                                  <p:stCondLst>
                                    <p:cond delay="0"/>
                                  </p:stCondLst>
                                  <p:childTnLst>
                                    <p:set>
                                      <p:cBhvr>
                                        <p:cTn id="306" dur="1" fill="hold">
                                          <p:stCondLst>
                                            <p:cond delay="0"/>
                                          </p:stCondLst>
                                        </p:cTn>
                                        <p:tgtEl>
                                          <p:spTgt spid="747"/>
                                        </p:tgtEl>
                                        <p:attrNameLst>
                                          <p:attrName>style.visibility</p:attrName>
                                        </p:attrNameLst>
                                      </p:cBhvr>
                                      <p:to>
                                        <p:strVal val="visible"/>
                                      </p:to>
                                    </p:set>
                                    <p:anim calcmode="lin" valueType="num">
                                      <p:cBhvr additive="base">
                                        <p:cTn id="307" dur="500" fill="hold"/>
                                        <p:tgtEl>
                                          <p:spTgt spid="747"/>
                                        </p:tgtEl>
                                        <p:attrNameLst>
                                          <p:attrName>ppt_x</p:attrName>
                                        </p:attrNameLst>
                                      </p:cBhvr>
                                      <p:tavLst>
                                        <p:tav tm="0">
                                          <p:val>
                                            <p:strVal val="1+#ppt_w/2"/>
                                          </p:val>
                                        </p:tav>
                                        <p:tav tm="100000">
                                          <p:val>
                                            <p:strVal val="#ppt_x"/>
                                          </p:val>
                                        </p:tav>
                                      </p:tavLst>
                                    </p:anim>
                                    <p:anim calcmode="lin" valueType="num">
                                      <p:cBhvr additive="base">
                                        <p:cTn id="308" dur="500" fill="hold"/>
                                        <p:tgtEl>
                                          <p:spTgt spid="747"/>
                                        </p:tgtEl>
                                        <p:attrNameLst>
                                          <p:attrName>ppt_y</p:attrName>
                                        </p:attrNameLst>
                                      </p:cBhvr>
                                      <p:tavLst>
                                        <p:tav tm="0">
                                          <p:val>
                                            <p:strVal val="#ppt_y"/>
                                          </p:val>
                                        </p:tav>
                                        <p:tav tm="100000">
                                          <p:val>
                                            <p:strVal val="#ppt_y"/>
                                          </p:val>
                                        </p:tav>
                                      </p:tavLst>
                                    </p:anim>
                                  </p:childTnLst>
                                </p:cTn>
                              </p:par>
                              <p:par>
                                <p:cTn id="309" presetID="2" presetClass="entr" presetSubtype="2" decel="100000" fill="hold" grpId="0" nodeType="withEffect">
                                  <p:stCondLst>
                                    <p:cond delay="250"/>
                                  </p:stCondLst>
                                  <p:childTnLst>
                                    <p:set>
                                      <p:cBhvr>
                                        <p:cTn id="310" dur="1" fill="hold">
                                          <p:stCondLst>
                                            <p:cond delay="0"/>
                                          </p:stCondLst>
                                        </p:cTn>
                                        <p:tgtEl>
                                          <p:spTgt spid="748"/>
                                        </p:tgtEl>
                                        <p:attrNameLst>
                                          <p:attrName>style.visibility</p:attrName>
                                        </p:attrNameLst>
                                      </p:cBhvr>
                                      <p:to>
                                        <p:strVal val="visible"/>
                                      </p:to>
                                    </p:set>
                                    <p:anim calcmode="lin" valueType="num">
                                      <p:cBhvr additive="base">
                                        <p:cTn id="311" dur="750" fill="hold"/>
                                        <p:tgtEl>
                                          <p:spTgt spid="748"/>
                                        </p:tgtEl>
                                        <p:attrNameLst>
                                          <p:attrName>ppt_x</p:attrName>
                                        </p:attrNameLst>
                                      </p:cBhvr>
                                      <p:tavLst>
                                        <p:tav tm="0">
                                          <p:val>
                                            <p:strVal val="1+#ppt_w/2"/>
                                          </p:val>
                                        </p:tav>
                                        <p:tav tm="100000">
                                          <p:val>
                                            <p:strVal val="#ppt_x"/>
                                          </p:val>
                                        </p:tav>
                                      </p:tavLst>
                                    </p:anim>
                                    <p:anim calcmode="lin" valueType="num">
                                      <p:cBhvr additive="base">
                                        <p:cTn id="312" dur="750" fill="hold"/>
                                        <p:tgtEl>
                                          <p:spTgt spid="748"/>
                                        </p:tgtEl>
                                        <p:attrNameLst>
                                          <p:attrName>ppt_y</p:attrName>
                                        </p:attrNameLst>
                                      </p:cBhvr>
                                      <p:tavLst>
                                        <p:tav tm="0">
                                          <p:val>
                                            <p:strVal val="#ppt_y"/>
                                          </p:val>
                                        </p:tav>
                                        <p:tav tm="100000">
                                          <p:val>
                                            <p:strVal val="#ppt_y"/>
                                          </p:val>
                                        </p:tav>
                                      </p:tavLst>
                                    </p:anim>
                                  </p:childTnLst>
                                </p:cTn>
                              </p:par>
                              <p:par>
                                <p:cTn id="313" presetID="2" presetClass="entr" presetSubtype="2" decel="100000" fill="hold" grpId="0" nodeType="withEffect">
                                  <p:stCondLst>
                                    <p:cond delay="250"/>
                                  </p:stCondLst>
                                  <p:childTnLst>
                                    <p:set>
                                      <p:cBhvr>
                                        <p:cTn id="314" dur="1" fill="hold">
                                          <p:stCondLst>
                                            <p:cond delay="0"/>
                                          </p:stCondLst>
                                        </p:cTn>
                                        <p:tgtEl>
                                          <p:spTgt spid="749"/>
                                        </p:tgtEl>
                                        <p:attrNameLst>
                                          <p:attrName>style.visibility</p:attrName>
                                        </p:attrNameLst>
                                      </p:cBhvr>
                                      <p:to>
                                        <p:strVal val="visible"/>
                                      </p:to>
                                    </p:set>
                                    <p:anim calcmode="lin" valueType="num">
                                      <p:cBhvr additive="base">
                                        <p:cTn id="315" dur="750" fill="hold"/>
                                        <p:tgtEl>
                                          <p:spTgt spid="749"/>
                                        </p:tgtEl>
                                        <p:attrNameLst>
                                          <p:attrName>ppt_x</p:attrName>
                                        </p:attrNameLst>
                                      </p:cBhvr>
                                      <p:tavLst>
                                        <p:tav tm="0">
                                          <p:val>
                                            <p:strVal val="1+#ppt_w/2"/>
                                          </p:val>
                                        </p:tav>
                                        <p:tav tm="100000">
                                          <p:val>
                                            <p:strVal val="#ppt_x"/>
                                          </p:val>
                                        </p:tav>
                                      </p:tavLst>
                                    </p:anim>
                                    <p:anim calcmode="lin" valueType="num">
                                      <p:cBhvr additive="base">
                                        <p:cTn id="316" dur="750" fill="hold"/>
                                        <p:tgtEl>
                                          <p:spTgt spid="749"/>
                                        </p:tgtEl>
                                        <p:attrNameLst>
                                          <p:attrName>ppt_y</p:attrName>
                                        </p:attrNameLst>
                                      </p:cBhvr>
                                      <p:tavLst>
                                        <p:tav tm="0">
                                          <p:val>
                                            <p:strVal val="#ppt_y"/>
                                          </p:val>
                                        </p:tav>
                                        <p:tav tm="100000">
                                          <p:val>
                                            <p:strVal val="#ppt_y"/>
                                          </p:val>
                                        </p:tav>
                                      </p:tavLst>
                                    </p:anim>
                                  </p:childTnLst>
                                </p:cTn>
                              </p:par>
                              <p:par>
                                <p:cTn id="317" presetID="2" presetClass="entr" presetSubtype="2" decel="100000" fill="hold" grpId="0" nodeType="withEffect">
                                  <p:stCondLst>
                                    <p:cond delay="250"/>
                                  </p:stCondLst>
                                  <p:childTnLst>
                                    <p:set>
                                      <p:cBhvr>
                                        <p:cTn id="318" dur="1" fill="hold">
                                          <p:stCondLst>
                                            <p:cond delay="0"/>
                                          </p:stCondLst>
                                        </p:cTn>
                                        <p:tgtEl>
                                          <p:spTgt spid="750"/>
                                        </p:tgtEl>
                                        <p:attrNameLst>
                                          <p:attrName>style.visibility</p:attrName>
                                        </p:attrNameLst>
                                      </p:cBhvr>
                                      <p:to>
                                        <p:strVal val="visible"/>
                                      </p:to>
                                    </p:set>
                                    <p:anim calcmode="lin" valueType="num">
                                      <p:cBhvr additive="base">
                                        <p:cTn id="319" dur="750" fill="hold"/>
                                        <p:tgtEl>
                                          <p:spTgt spid="750"/>
                                        </p:tgtEl>
                                        <p:attrNameLst>
                                          <p:attrName>ppt_x</p:attrName>
                                        </p:attrNameLst>
                                      </p:cBhvr>
                                      <p:tavLst>
                                        <p:tav tm="0">
                                          <p:val>
                                            <p:strVal val="1+#ppt_w/2"/>
                                          </p:val>
                                        </p:tav>
                                        <p:tav tm="100000">
                                          <p:val>
                                            <p:strVal val="#ppt_x"/>
                                          </p:val>
                                        </p:tav>
                                      </p:tavLst>
                                    </p:anim>
                                    <p:anim calcmode="lin" valueType="num">
                                      <p:cBhvr additive="base">
                                        <p:cTn id="320" dur="750" fill="hold"/>
                                        <p:tgtEl>
                                          <p:spTgt spid="750"/>
                                        </p:tgtEl>
                                        <p:attrNameLst>
                                          <p:attrName>ppt_y</p:attrName>
                                        </p:attrNameLst>
                                      </p:cBhvr>
                                      <p:tavLst>
                                        <p:tav tm="0">
                                          <p:val>
                                            <p:strVal val="#ppt_y"/>
                                          </p:val>
                                        </p:tav>
                                        <p:tav tm="100000">
                                          <p:val>
                                            <p:strVal val="#ppt_y"/>
                                          </p:val>
                                        </p:tav>
                                      </p:tavLst>
                                    </p:anim>
                                  </p:childTnLst>
                                </p:cTn>
                              </p:par>
                              <p:par>
                                <p:cTn id="321" presetID="2" presetClass="entr" presetSubtype="2" decel="100000" fill="hold" grpId="0" nodeType="withEffect">
                                  <p:stCondLst>
                                    <p:cond delay="250"/>
                                  </p:stCondLst>
                                  <p:childTnLst>
                                    <p:set>
                                      <p:cBhvr>
                                        <p:cTn id="322" dur="1" fill="hold">
                                          <p:stCondLst>
                                            <p:cond delay="0"/>
                                          </p:stCondLst>
                                        </p:cTn>
                                        <p:tgtEl>
                                          <p:spTgt spid="751"/>
                                        </p:tgtEl>
                                        <p:attrNameLst>
                                          <p:attrName>style.visibility</p:attrName>
                                        </p:attrNameLst>
                                      </p:cBhvr>
                                      <p:to>
                                        <p:strVal val="visible"/>
                                      </p:to>
                                    </p:set>
                                    <p:anim calcmode="lin" valueType="num">
                                      <p:cBhvr additive="base">
                                        <p:cTn id="323" dur="750" fill="hold"/>
                                        <p:tgtEl>
                                          <p:spTgt spid="751"/>
                                        </p:tgtEl>
                                        <p:attrNameLst>
                                          <p:attrName>ppt_x</p:attrName>
                                        </p:attrNameLst>
                                      </p:cBhvr>
                                      <p:tavLst>
                                        <p:tav tm="0">
                                          <p:val>
                                            <p:strVal val="1+#ppt_w/2"/>
                                          </p:val>
                                        </p:tav>
                                        <p:tav tm="100000">
                                          <p:val>
                                            <p:strVal val="#ppt_x"/>
                                          </p:val>
                                        </p:tav>
                                      </p:tavLst>
                                    </p:anim>
                                    <p:anim calcmode="lin" valueType="num">
                                      <p:cBhvr additive="base">
                                        <p:cTn id="324" dur="750" fill="hold"/>
                                        <p:tgtEl>
                                          <p:spTgt spid="751"/>
                                        </p:tgtEl>
                                        <p:attrNameLst>
                                          <p:attrName>ppt_y</p:attrName>
                                        </p:attrNameLst>
                                      </p:cBhvr>
                                      <p:tavLst>
                                        <p:tav tm="0">
                                          <p:val>
                                            <p:strVal val="#ppt_y"/>
                                          </p:val>
                                        </p:tav>
                                        <p:tav tm="100000">
                                          <p:val>
                                            <p:strVal val="#ppt_y"/>
                                          </p:val>
                                        </p:tav>
                                      </p:tavLst>
                                    </p:anim>
                                  </p:childTnLst>
                                </p:cTn>
                              </p:par>
                              <p:par>
                                <p:cTn id="325" presetID="2" presetClass="entr" presetSubtype="2" decel="100000" fill="hold" grpId="0" nodeType="withEffect">
                                  <p:stCondLst>
                                    <p:cond delay="250"/>
                                  </p:stCondLst>
                                  <p:childTnLst>
                                    <p:set>
                                      <p:cBhvr>
                                        <p:cTn id="326" dur="1" fill="hold">
                                          <p:stCondLst>
                                            <p:cond delay="0"/>
                                          </p:stCondLst>
                                        </p:cTn>
                                        <p:tgtEl>
                                          <p:spTgt spid="752"/>
                                        </p:tgtEl>
                                        <p:attrNameLst>
                                          <p:attrName>style.visibility</p:attrName>
                                        </p:attrNameLst>
                                      </p:cBhvr>
                                      <p:to>
                                        <p:strVal val="visible"/>
                                      </p:to>
                                    </p:set>
                                    <p:anim calcmode="lin" valueType="num">
                                      <p:cBhvr additive="base">
                                        <p:cTn id="327" dur="750" fill="hold"/>
                                        <p:tgtEl>
                                          <p:spTgt spid="752"/>
                                        </p:tgtEl>
                                        <p:attrNameLst>
                                          <p:attrName>ppt_x</p:attrName>
                                        </p:attrNameLst>
                                      </p:cBhvr>
                                      <p:tavLst>
                                        <p:tav tm="0">
                                          <p:val>
                                            <p:strVal val="1+#ppt_w/2"/>
                                          </p:val>
                                        </p:tav>
                                        <p:tav tm="100000">
                                          <p:val>
                                            <p:strVal val="#ppt_x"/>
                                          </p:val>
                                        </p:tav>
                                      </p:tavLst>
                                    </p:anim>
                                    <p:anim calcmode="lin" valueType="num">
                                      <p:cBhvr additive="base">
                                        <p:cTn id="328" dur="750" fill="hold"/>
                                        <p:tgtEl>
                                          <p:spTgt spid="752"/>
                                        </p:tgtEl>
                                        <p:attrNameLst>
                                          <p:attrName>ppt_y</p:attrName>
                                        </p:attrNameLst>
                                      </p:cBhvr>
                                      <p:tavLst>
                                        <p:tav tm="0">
                                          <p:val>
                                            <p:strVal val="#ppt_y"/>
                                          </p:val>
                                        </p:tav>
                                        <p:tav tm="100000">
                                          <p:val>
                                            <p:strVal val="#ppt_y"/>
                                          </p:val>
                                        </p:tav>
                                      </p:tavLst>
                                    </p:anim>
                                  </p:childTnLst>
                                </p:cTn>
                              </p:par>
                              <p:par>
                                <p:cTn id="329" presetID="2" presetClass="entr" presetSubtype="2" decel="100000" fill="hold" grpId="0" nodeType="withEffect">
                                  <p:stCondLst>
                                    <p:cond delay="250"/>
                                  </p:stCondLst>
                                  <p:childTnLst>
                                    <p:set>
                                      <p:cBhvr>
                                        <p:cTn id="330" dur="1" fill="hold">
                                          <p:stCondLst>
                                            <p:cond delay="0"/>
                                          </p:stCondLst>
                                        </p:cTn>
                                        <p:tgtEl>
                                          <p:spTgt spid="753"/>
                                        </p:tgtEl>
                                        <p:attrNameLst>
                                          <p:attrName>style.visibility</p:attrName>
                                        </p:attrNameLst>
                                      </p:cBhvr>
                                      <p:to>
                                        <p:strVal val="visible"/>
                                      </p:to>
                                    </p:set>
                                    <p:anim calcmode="lin" valueType="num">
                                      <p:cBhvr additive="base">
                                        <p:cTn id="331" dur="750" fill="hold"/>
                                        <p:tgtEl>
                                          <p:spTgt spid="753"/>
                                        </p:tgtEl>
                                        <p:attrNameLst>
                                          <p:attrName>ppt_x</p:attrName>
                                        </p:attrNameLst>
                                      </p:cBhvr>
                                      <p:tavLst>
                                        <p:tav tm="0">
                                          <p:val>
                                            <p:strVal val="1+#ppt_w/2"/>
                                          </p:val>
                                        </p:tav>
                                        <p:tav tm="100000">
                                          <p:val>
                                            <p:strVal val="#ppt_x"/>
                                          </p:val>
                                        </p:tav>
                                      </p:tavLst>
                                    </p:anim>
                                    <p:anim calcmode="lin" valueType="num">
                                      <p:cBhvr additive="base">
                                        <p:cTn id="332" dur="750" fill="hold"/>
                                        <p:tgtEl>
                                          <p:spTgt spid="753"/>
                                        </p:tgtEl>
                                        <p:attrNameLst>
                                          <p:attrName>ppt_y</p:attrName>
                                        </p:attrNameLst>
                                      </p:cBhvr>
                                      <p:tavLst>
                                        <p:tav tm="0">
                                          <p:val>
                                            <p:strVal val="#ppt_y"/>
                                          </p:val>
                                        </p:tav>
                                        <p:tav tm="100000">
                                          <p:val>
                                            <p:strVal val="#ppt_y"/>
                                          </p:val>
                                        </p:tav>
                                      </p:tavLst>
                                    </p:anim>
                                  </p:childTnLst>
                                </p:cTn>
                              </p:par>
                              <p:par>
                                <p:cTn id="333" presetID="2" presetClass="entr" presetSubtype="2" decel="100000" fill="hold" grpId="0" nodeType="withEffect">
                                  <p:stCondLst>
                                    <p:cond delay="0"/>
                                  </p:stCondLst>
                                  <p:childTnLst>
                                    <p:set>
                                      <p:cBhvr>
                                        <p:cTn id="334" dur="1" fill="hold">
                                          <p:stCondLst>
                                            <p:cond delay="0"/>
                                          </p:stCondLst>
                                        </p:cTn>
                                        <p:tgtEl>
                                          <p:spTgt spid="754"/>
                                        </p:tgtEl>
                                        <p:attrNameLst>
                                          <p:attrName>style.visibility</p:attrName>
                                        </p:attrNameLst>
                                      </p:cBhvr>
                                      <p:to>
                                        <p:strVal val="visible"/>
                                      </p:to>
                                    </p:set>
                                    <p:anim calcmode="lin" valueType="num">
                                      <p:cBhvr additive="base">
                                        <p:cTn id="335" dur="500" fill="hold"/>
                                        <p:tgtEl>
                                          <p:spTgt spid="754"/>
                                        </p:tgtEl>
                                        <p:attrNameLst>
                                          <p:attrName>ppt_x</p:attrName>
                                        </p:attrNameLst>
                                      </p:cBhvr>
                                      <p:tavLst>
                                        <p:tav tm="0">
                                          <p:val>
                                            <p:strVal val="1+#ppt_w/2"/>
                                          </p:val>
                                        </p:tav>
                                        <p:tav tm="100000">
                                          <p:val>
                                            <p:strVal val="#ppt_x"/>
                                          </p:val>
                                        </p:tav>
                                      </p:tavLst>
                                    </p:anim>
                                    <p:anim calcmode="lin" valueType="num">
                                      <p:cBhvr additive="base">
                                        <p:cTn id="336" dur="500" fill="hold"/>
                                        <p:tgtEl>
                                          <p:spTgt spid="754"/>
                                        </p:tgtEl>
                                        <p:attrNameLst>
                                          <p:attrName>ppt_y</p:attrName>
                                        </p:attrNameLst>
                                      </p:cBhvr>
                                      <p:tavLst>
                                        <p:tav tm="0">
                                          <p:val>
                                            <p:strVal val="#ppt_y"/>
                                          </p:val>
                                        </p:tav>
                                        <p:tav tm="100000">
                                          <p:val>
                                            <p:strVal val="#ppt_y"/>
                                          </p:val>
                                        </p:tav>
                                      </p:tavLst>
                                    </p:anim>
                                  </p:childTnLst>
                                </p:cTn>
                              </p:par>
                              <p:par>
                                <p:cTn id="337" presetID="2" presetClass="entr" presetSubtype="2" decel="100000" fill="hold" grpId="0" nodeType="withEffect">
                                  <p:stCondLst>
                                    <p:cond delay="0"/>
                                  </p:stCondLst>
                                  <p:childTnLst>
                                    <p:set>
                                      <p:cBhvr>
                                        <p:cTn id="338" dur="1" fill="hold">
                                          <p:stCondLst>
                                            <p:cond delay="0"/>
                                          </p:stCondLst>
                                        </p:cTn>
                                        <p:tgtEl>
                                          <p:spTgt spid="755"/>
                                        </p:tgtEl>
                                        <p:attrNameLst>
                                          <p:attrName>style.visibility</p:attrName>
                                        </p:attrNameLst>
                                      </p:cBhvr>
                                      <p:to>
                                        <p:strVal val="visible"/>
                                      </p:to>
                                    </p:set>
                                    <p:anim calcmode="lin" valueType="num">
                                      <p:cBhvr additive="base">
                                        <p:cTn id="339" dur="500" fill="hold"/>
                                        <p:tgtEl>
                                          <p:spTgt spid="755"/>
                                        </p:tgtEl>
                                        <p:attrNameLst>
                                          <p:attrName>ppt_x</p:attrName>
                                        </p:attrNameLst>
                                      </p:cBhvr>
                                      <p:tavLst>
                                        <p:tav tm="0">
                                          <p:val>
                                            <p:strVal val="1+#ppt_w/2"/>
                                          </p:val>
                                        </p:tav>
                                        <p:tav tm="100000">
                                          <p:val>
                                            <p:strVal val="#ppt_x"/>
                                          </p:val>
                                        </p:tav>
                                      </p:tavLst>
                                    </p:anim>
                                    <p:anim calcmode="lin" valueType="num">
                                      <p:cBhvr additive="base">
                                        <p:cTn id="340" dur="500" fill="hold"/>
                                        <p:tgtEl>
                                          <p:spTgt spid="755"/>
                                        </p:tgtEl>
                                        <p:attrNameLst>
                                          <p:attrName>ppt_y</p:attrName>
                                        </p:attrNameLst>
                                      </p:cBhvr>
                                      <p:tavLst>
                                        <p:tav tm="0">
                                          <p:val>
                                            <p:strVal val="#ppt_y"/>
                                          </p:val>
                                        </p:tav>
                                        <p:tav tm="100000">
                                          <p:val>
                                            <p:strVal val="#ppt_y"/>
                                          </p:val>
                                        </p:tav>
                                      </p:tavLst>
                                    </p:anim>
                                  </p:childTnLst>
                                </p:cTn>
                              </p:par>
                              <p:par>
                                <p:cTn id="341" presetID="2" presetClass="entr" presetSubtype="2" decel="100000" fill="hold" grpId="0" nodeType="withEffect">
                                  <p:stCondLst>
                                    <p:cond delay="500"/>
                                  </p:stCondLst>
                                  <p:childTnLst>
                                    <p:set>
                                      <p:cBhvr>
                                        <p:cTn id="342" dur="1" fill="hold">
                                          <p:stCondLst>
                                            <p:cond delay="0"/>
                                          </p:stCondLst>
                                        </p:cTn>
                                        <p:tgtEl>
                                          <p:spTgt spid="756"/>
                                        </p:tgtEl>
                                        <p:attrNameLst>
                                          <p:attrName>style.visibility</p:attrName>
                                        </p:attrNameLst>
                                      </p:cBhvr>
                                      <p:to>
                                        <p:strVal val="visible"/>
                                      </p:to>
                                    </p:set>
                                    <p:anim calcmode="lin" valueType="num">
                                      <p:cBhvr additive="base">
                                        <p:cTn id="343" dur="750" fill="hold"/>
                                        <p:tgtEl>
                                          <p:spTgt spid="756"/>
                                        </p:tgtEl>
                                        <p:attrNameLst>
                                          <p:attrName>ppt_x</p:attrName>
                                        </p:attrNameLst>
                                      </p:cBhvr>
                                      <p:tavLst>
                                        <p:tav tm="0">
                                          <p:val>
                                            <p:strVal val="1+#ppt_w/2"/>
                                          </p:val>
                                        </p:tav>
                                        <p:tav tm="100000">
                                          <p:val>
                                            <p:strVal val="#ppt_x"/>
                                          </p:val>
                                        </p:tav>
                                      </p:tavLst>
                                    </p:anim>
                                    <p:anim calcmode="lin" valueType="num">
                                      <p:cBhvr additive="base">
                                        <p:cTn id="344" dur="750" fill="hold"/>
                                        <p:tgtEl>
                                          <p:spTgt spid="756"/>
                                        </p:tgtEl>
                                        <p:attrNameLst>
                                          <p:attrName>ppt_y</p:attrName>
                                        </p:attrNameLst>
                                      </p:cBhvr>
                                      <p:tavLst>
                                        <p:tav tm="0">
                                          <p:val>
                                            <p:strVal val="#ppt_y"/>
                                          </p:val>
                                        </p:tav>
                                        <p:tav tm="100000">
                                          <p:val>
                                            <p:strVal val="#ppt_y"/>
                                          </p:val>
                                        </p:tav>
                                      </p:tavLst>
                                    </p:anim>
                                  </p:childTnLst>
                                </p:cTn>
                              </p:par>
                              <p:par>
                                <p:cTn id="345" presetID="2" presetClass="entr" presetSubtype="2" decel="100000" fill="hold" grpId="0" nodeType="withEffect">
                                  <p:stCondLst>
                                    <p:cond delay="500"/>
                                  </p:stCondLst>
                                  <p:childTnLst>
                                    <p:set>
                                      <p:cBhvr>
                                        <p:cTn id="346" dur="1" fill="hold">
                                          <p:stCondLst>
                                            <p:cond delay="0"/>
                                          </p:stCondLst>
                                        </p:cTn>
                                        <p:tgtEl>
                                          <p:spTgt spid="757"/>
                                        </p:tgtEl>
                                        <p:attrNameLst>
                                          <p:attrName>style.visibility</p:attrName>
                                        </p:attrNameLst>
                                      </p:cBhvr>
                                      <p:to>
                                        <p:strVal val="visible"/>
                                      </p:to>
                                    </p:set>
                                    <p:anim calcmode="lin" valueType="num">
                                      <p:cBhvr additive="base">
                                        <p:cTn id="347" dur="750" fill="hold"/>
                                        <p:tgtEl>
                                          <p:spTgt spid="757"/>
                                        </p:tgtEl>
                                        <p:attrNameLst>
                                          <p:attrName>ppt_x</p:attrName>
                                        </p:attrNameLst>
                                      </p:cBhvr>
                                      <p:tavLst>
                                        <p:tav tm="0">
                                          <p:val>
                                            <p:strVal val="1+#ppt_w/2"/>
                                          </p:val>
                                        </p:tav>
                                        <p:tav tm="100000">
                                          <p:val>
                                            <p:strVal val="#ppt_x"/>
                                          </p:val>
                                        </p:tav>
                                      </p:tavLst>
                                    </p:anim>
                                    <p:anim calcmode="lin" valueType="num">
                                      <p:cBhvr additive="base">
                                        <p:cTn id="348" dur="750" fill="hold"/>
                                        <p:tgtEl>
                                          <p:spTgt spid="757"/>
                                        </p:tgtEl>
                                        <p:attrNameLst>
                                          <p:attrName>ppt_y</p:attrName>
                                        </p:attrNameLst>
                                      </p:cBhvr>
                                      <p:tavLst>
                                        <p:tav tm="0">
                                          <p:val>
                                            <p:strVal val="#ppt_y"/>
                                          </p:val>
                                        </p:tav>
                                        <p:tav tm="100000">
                                          <p:val>
                                            <p:strVal val="#ppt_y"/>
                                          </p:val>
                                        </p:tav>
                                      </p:tavLst>
                                    </p:anim>
                                  </p:childTnLst>
                                </p:cTn>
                              </p:par>
                              <p:par>
                                <p:cTn id="349" presetID="2" presetClass="entr" presetSubtype="2" decel="100000" fill="hold" grpId="0" nodeType="withEffect">
                                  <p:stCondLst>
                                    <p:cond delay="500"/>
                                  </p:stCondLst>
                                  <p:childTnLst>
                                    <p:set>
                                      <p:cBhvr>
                                        <p:cTn id="350" dur="1" fill="hold">
                                          <p:stCondLst>
                                            <p:cond delay="0"/>
                                          </p:stCondLst>
                                        </p:cTn>
                                        <p:tgtEl>
                                          <p:spTgt spid="758"/>
                                        </p:tgtEl>
                                        <p:attrNameLst>
                                          <p:attrName>style.visibility</p:attrName>
                                        </p:attrNameLst>
                                      </p:cBhvr>
                                      <p:to>
                                        <p:strVal val="visible"/>
                                      </p:to>
                                    </p:set>
                                    <p:anim calcmode="lin" valueType="num">
                                      <p:cBhvr additive="base">
                                        <p:cTn id="351" dur="750" fill="hold"/>
                                        <p:tgtEl>
                                          <p:spTgt spid="758"/>
                                        </p:tgtEl>
                                        <p:attrNameLst>
                                          <p:attrName>ppt_x</p:attrName>
                                        </p:attrNameLst>
                                      </p:cBhvr>
                                      <p:tavLst>
                                        <p:tav tm="0">
                                          <p:val>
                                            <p:strVal val="1+#ppt_w/2"/>
                                          </p:val>
                                        </p:tav>
                                        <p:tav tm="100000">
                                          <p:val>
                                            <p:strVal val="#ppt_x"/>
                                          </p:val>
                                        </p:tav>
                                      </p:tavLst>
                                    </p:anim>
                                    <p:anim calcmode="lin" valueType="num">
                                      <p:cBhvr additive="base">
                                        <p:cTn id="352" dur="750" fill="hold"/>
                                        <p:tgtEl>
                                          <p:spTgt spid="758"/>
                                        </p:tgtEl>
                                        <p:attrNameLst>
                                          <p:attrName>ppt_y</p:attrName>
                                        </p:attrNameLst>
                                      </p:cBhvr>
                                      <p:tavLst>
                                        <p:tav tm="0">
                                          <p:val>
                                            <p:strVal val="#ppt_y"/>
                                          </p:val>
                                        </p:tav>
                                        <p:tav tm="100000">
                                          <p:val>
                                            <p:strVal val="#ppt_y"/>
                                          </p:val>
                                        </p:tav>
                                      </p:tavLst>
                                    </p:anim>
                                  </p:childTnLst>
                                </p:cTn>
                              </p:par>
                              <p:par>
                                <p:cTn id="353" presetID="2" presetClass="entr" presetSubtype="2" decel="100000" fill="hold" grpId="0" nodeType="withEffect">
                                  <p:stCondLst>
                                    <p:cond delay="500"/>
                                  </p:stCondLst>
                                  <p:childTnLst>
                                    <p:set>
                                      <p:cBhvr>
                                        <p:cTn id="354" dur="1" fill="hold">
                                          <p:stCondLst>
                                            <p:cond delay="0"/>
                                          </p:stCondLst>
                                        </p:cTn>
                                        <p:tgtEl>
                                          <p:spTgt spid="759"/>
                                        </p:tgtEl>
                                        <p:attrNameLst>
                                          <p:attrName>style.visibility</p:attrName>
                                        </p:attrNameLst>
                                      </p:cBhvr>
                                      <p:to>
                                        <p:strVal val="visible"/>
                                      </p:to>
                                    </p:set>
                                    <p:anim calcmode="lin" valueType="num">
                                      <p:cBhvr additive="base">
                                        <p:cTn id="355" dur="750" fill="hold"/>
                                        <p:tgtEl>
                                          <p:spTgt spid="759"/>
                                        </p:tgtEl>
                                        <p:attrNameLst>
                                          <p:attrName>ppt_x</p:attrName>
                                        </p:attrNameLst>
                                      </p:cBhvr>
                                      <p:tavLst>
                                        <p:tav tm="0">
                                          <p:val>
                                            <p:strVal val="1+#ppt_w/2"/>
                                          </p:val>
                                        </p:tav>
                                        <p:tav tm="100000">
                                          <p:val>
                                            <p:strVal val="#ppt_x"/>
                                          </p:val>
                                        </p:tav>
                                      </p:tavLst>
                                    </p:anim>
                                    <p:anim calcmode="lin" valueType="num">
                                      <p:cBhvr additive="base">
                                        <p:cTn id="356" dur="750" fill="hold"/>
                                        <p:tgtEl>
                                          <p:spTgt spid="759"/>
                                        </p:tgtEl>
                                        <p:attrNameLst>
                                          <p:attrName>ppt_y</p:attrName>
                                        </p:attrNameLst>
                                      </p:cBhvr>
                                      <p:tavLst>
                                        <p:tav tm="0">
                                          <p:val>
                                            <p:strVal val="#ppt_y"/>
                                          </p:val>
                                        </p:tav>
                                        <p:tav tm="100000">
                                          <p:val>
                                            <p:strVal val="#ppt_y"/>
                                          </p:val>
                                        </p:tav>
                                      </p:tavLst>
                                    </p:anim>
                                  </p:childTnLst>
                                </p:cTn>
                              </p:par>
                              <p:par>
                                <p:cTn id="357" presetID="2" presetClass="entr" presetSubtype="2" decel="100000" fill="hold" grpId="0" nodeType="withEffect">
                                  <p:stCondLst>
                                    <p:cond delay="500"/>
                                  </p:stCondLst>
                                  <p:childTnLst>
                                    <p:set>
                                      <p:cBhvr>
                                        <p:cTn id="358" dur="1" fill="hold">
                                          <p:stCondLst>
                                            <p:cond delay="0"/>
                                          </p:stCondLst>
                                        </p:cTn>
                                        <p:tgtEl>
                                          <p:spTgt spid="760"/>
                                        </p:tgtEl>
                                        <p:attrNameLst>
                                          <p:attrName>style.visibility</p:attrName>
                                        </p:attrNameLst>
                                      </p:cBhvr>
                                      <p:to>
                                        <p:strVal val="visible"/>
                                      </p:to>
                                    </p:set>
                                    <p:anim calcmode="lin" valueType="num">
                                      <p:cBhvr additive="base">
                                        <p:cTn id="359" dur="750" fill="hold"/>
                                        <p:tgtEl>
                                          <p:spTgt spid="760"/>
                                        </p:tgtEl>
                                        <p:attrNameLst>
                                          <p:attrName>ppt_x</p:attrName>
                                        </p:attrNameLst>
                                      </p:cBhvr>
                                      <p:tavLst>
                                        <p:tav tm="0">
                                          <p:val>
                                            <p:strVal val="1+#ppt_w/2"/>
                                          </p:val>
                                        </p:tav>
                                        <p:tav tm="100000">
                                          <p:val>
                                            <p:strVal val="#ppt_x"/>
                                          </p:val>
                                        </p:tav>
                                      </p:tavLst>
                                    </p:anim>
                                    <p:anim calcmode="lin" valueType="num">
                                      <p:cBhvr additive="base">
                                        <p:cTn id="360" dur="750" fill="hold"/>
                                        <p:tgtEl>
                                          <p:spTgt spid="760"/>
                                        </p:tgtEl>
                                        <p:attrNameLst>
                                          <p:attrName>ppt_y</p:attrName>
                                        </p:attrNameLst>
                                      </p:cBhvr>
                                      <p:tavLst>
                                        <p:tav tm="0">
                                          <p:val>
                                            <p:strVal val="#ppt_y"/>
                                          </p:val>
                                        </p:tav>
                                        <p:tav tm="100000">
                                          <p:val>
                                            <p:strVal val="#ppt_y"/>
                                          </p:val>
                                        </p:tav>
                                      </p:tavLst>
                                    </p:anim>
                                  </p:childTnLst>
                                </p:cTn>
                              </p:par>
                              <p:par>
                                <p:cTn id="361" presetID="2" presetClass="entr" presetSubtype="2" decel="100000" fill="hold" grpId="0" nodeType="withEffect">
                                  <p:stCondLst>
                                    <p:cond delay="500"/>
                                  </p:stCondLst>
                                  <p:childTnLst>
                                    <p:set>
                                      <p:cBhvr>
                                        <p:cTn id="362" dur="1" fill="hold">
                                          <p:stCondLst>
                                            <p:cond delay="0"/>
                                          </p:stCondLst>
                                        </p:cTn>
                                        <p:tgtEl>
                                          <p:spTgt spid="761"/>
                                        </p:tgtEl>
                                        <p:attrNameLst>
                                          <p:attrName>style.visibility</p:attrName>
                                        </p:attrNameLst>
                                      </p:cBhvr>
                                      <p:to>
                                        <p:strVal val="visible"/>
                                      </p:to>
                                    </p:set>
                                    <p:anim calcmode="lin" valueType="num">
                                      <p:cBhvr additive="base">
                                        <p:cTn id="363" dur="750" fill="hold"/>
                                        <p:tgtEl>
                                          <p:spTgt spid="761"/>
                                        </p:tgtEl>
                                        <p:attrNameLst>
                                          <p:attrName>ppt_x</p:attrName>
                                        </p:attrNameLst>
                                      </p:cBhvr>
                                      <p:tavLst>
                                        <p:tav tm="0">
                                          <p:val>
                                            <p:strVal val="1+#ppt_w/2"/>
                                          </p:val>
                                        </p:tav>
                                        <p:tav tm="100000">
                                          <p:val>
                                            <p:strVal val="#ppt_x"/>
                                          </p:val>
                                        </p:tav>
                                      </p:tavLst>
                                    </p:anim>
                                    <p:anim calcmode="lin" valueType="num">
                                      <p:cBhvr additive="base">
                                        <p:cTn id="364" dur="750" fill="hold"/>
                                        <p:tgtEl>
                                          <p:spTgt spid="761"/>
                                        </p:tgtEl>
                                        <p:attrNameLst>
                                          <p:attrName>ppt_y</p:attrName>
                                        </p:attrNameLst>
                                      </p:cBhvr>
                                      <p:tavLst>
                                        <p:tav tm="0">
                                          <p:val>
                                            <p:strVal val="#ppt_y"/>
                                          </p:val>
                                        </p:tav>
                                        <p:tav tm="100000">
                                          <p:val>
                                            <p:strVal val="#ppt_y"/>
                                          </p:val>
                                        </p:tav>
                                      </p:tavLst>
                                    </p:anim>
                                  </p:childTnLst>
                                </p:cTn>
                              </p:par>
                              <p:par>
                                <p:cTn id="365" presetID="2" presetClass="entr" presetSubtype="2" decel="100000" fill="hold" nodeType="withEffect">
                                  <p:stCondLst>
                                    <p:cond delay="500"/>
                                  </p:stCondLst>
                                  <p:childTnLst>
                                    <p:set>
                                      <p:cBhvr>
                                        <p:cTn id="366" dur="1" fill="hold">
                                          <p:stCondLst>
                                            <p:cond delay="0"/>
                                          </p:stCondLst>
                                        </p:cTn>
                                        <p:tgtEl>
                                          <p:spTgt spid="762"/>
                                        </p:tgtEl>
                                        <p:attrNameLst>
                                          <p:attrName>style.visibility</p:attrName>
                                        </p:attrNameLst>
                                      </p:cBhvr>
                                      <p:to>
                                        <p:strVal val="visible"/>
                                      </p:to>
                                    </p:set>
                                    <p:anim calcmode="lin" valueType="num">
                                      <p:cBhvr additive="base">
                                        <p:cTn id="367" dur="750" fill="hold"/>
                                        <p:tgtEl>
                                          <p:spTgt spid="762"/>
                                        </p:tgtEl>
                                        <p:attrNameLst>
                                          <p:attrName>ppt_x</p:attrName>
                                        </p:attrNameLst>
                                      </p:cBhvr>
                                      <p:tavLst>
                                        <p:tav tm="0">
                                          <p:val>
                                            <p:strVal val="1+#ppt_w/2"/>
                                          </p:val>
                                        </p:tav>
                                        <p:tav tm="100000">
                                          <p:val>
                                            <p:strVal val="#ppt_x"/>
                                          </p:val>
                                        </p:tav>
                                      </p:tavLst>
                                    </p:anim>
                                    <p:anim calcmode="lin" valueType="num">
                                      <p:cBhvr additive="base">
                                        <p:cTn id="368" dur="750" fill="hold"/>
                                        <p:tgtEl>
                                          <p:spTgt spid="762"/>
                                        </p:tgtEl>
                                        <p:attrNameLst>
                                          <p:attrName>ppt_y</p:attrName>
                                        </p:attrNameLst>
                                      </p:cBhvr>
                                      <p:tavLst>
                                        <p:tav tm="0">
                                          <p:val>
                                            <p:strVal val="#ppt_y"/>
                                          </p:val>
                                        </p:tav>
                                        <p:tav tm="100000">
                                          <p:val>
                                            <p:strVal val="#ppt_y"/>
                                          </p:val>
                                        </p:tav>
                                      </p:tavLst>
                                    </p:anim>
                                  </p:childTnLst>
                                </p:cTn>
                              </p:par>
                              <p:par>
                                <p:cTn id="369" presetID="2" presetClass="entr" presetSubtype="2" decel="100000" fill="hold" nodeType="withEffect">
                                  <p:stCondLst>
                                    <p:cond delay="500"/>
                                  </p:stCondLst>
                                  <p:childTnLst>
                                    <p:set>
                                      <p:cBhvr>
                                        <p:cTn id="370" dur="1" fill="hold">
                                          <p:stCondLst>
                                            <p:cond delay="0"/>
                                          </p:stCondLst>
                                        </p:cTn>
                                        <p:tgtEl>
                                          <p:spTgt spid="763"/>
                                        </p:tgtEl>
                                        <p:attrNameLst>
                                          <p:attrName>style.visibility</p:attrName>
                                        </p:attrNameLst>
                                      </p:cBhvr>
                                      <p:to>
                                        <p:strVal val="visible"/>
                                      </p:to>
                                    </p:set>
                                    <p:anim calcmode="lin" valueType="num">
                                      <p:cBhvr additive="base">
                                        <p:cTn id="371" dur="750" fill="hold"/>
                                        <p:tgtEl>
                                          <p:spTgt spid="763"/>
                                        </p:tgtEl>
                                        <p:attrNameLst>
                                          <p:attrName>ppt_x</p:attrName>
                                        </p:attrNameLst>
                                      </p:cBhvr>
                                      <p:tavLst>
                                        <p:tav tm="0">
                                          <p:val>
                                            <p:strVal val="1+#ppt_w/2"/>
                                          </p:val>
                                        </p:tav>
                                        <p:tav tm="100000">
                                          <p:val>
                                            <p:strVal val="#ppt_x"/>
                                          </p:val>
                                        </p:tav>
                                      </p:tavLst>
                                    </p:anim>
                                    <p:anim calcmode="lin" valueType="num">
                                      <p:cBhvr additive="base">
                                        <p:cTn id="372" dur="750" fill="hold"/>
                                        <p:tgtEl>
                                          <p:spTgt spid="763"/>
                                        </p:tgtEl>
                                        <p:attrNameLst>
                                          <p:attrName>ppt_y</p:attrName>
                                        </p:attrNameLst>
                                      </p:cBhvr>
                                      <p:tavLst>
                                        <p:tav tm="0">
                                          <p:val>
                                            <p:strVal val="#ppt_y"/>
                                          </p:val>
                                        </p:tav>
                                        <p:tav tm="100000">
                                          <p:val>
                                            <p:strVal val="#ppt_y"/>
                                          </p:val>
                                        </p:tav>
                                      </p:tavLst>
                                    </p:anim>
                                  </p:childTnLst>
                                </p:cTn>
                              </p:par>
                              <p:par>
                                <p:cTn id="373" presetID="2" presetClass="entr" presetSubtype="2" decel="100000" fill="hold" nodeType="withEffect">
                                  <p:stCondLst>
                                    <p:cond delay="500"/>
                                  </p:stCondLst>
                                  <p:childTnLst>
                                    <p:set>
                                      <p:cBhvr>
                                        <p:cTn id="374" dur="1" fill="hold">
                                          <p:stCondLst>
                                            <p:cond delay="0"/>
                                          </p:stCondLst>
                                        </p:cTn>
                                        <p:tgtEl>
                                          <p:spTgt spid="764"/>
                                        </p:tgtEl>
                                        <p:attrNameLst>
                                          <p:attrName>style.visibility</p:attrName>
                                        </p:attrNameLst>
                                      </p:cBhvr>
                                      <p:to>
                                        <p:strVal val="visible"/>
                                      </p:to>
                                    </p:set>
                                    <p:anim calcmode="lin" valueType="num">
                                      <p:cBhvr additive="base">
                                        <p:cTn id="375" dur="750" fill="hold"/>
                                        <p:tgtEl>
                                          <p:spTgt spid="764"/>
                                        </p:tgtEl>
                                        <p:attrNameLst>
                                          <p:attrName>ppt_x</p:attrName>
                                        </p:attrNameLst>
                                      </p:cBhvr>
                                      <p:tavLst>
                                        <p:tav tm="0">
                                          <p:val>
                                            <p:strVal val="1+#ppt_w/2"/>
                                          </p:val>
                                        </p:tav>
                                        <p:tav tm="100000">
                                          <p:val>
                                            <p:strVal val="#ppt_x"/>
                                          </p:val>
                                        </p:tav>
                                      </p:tavLst>
                                    </p:anim>
                                    <p:anim calcmode="lin" valueType="num">
                                      <p:cBhvr additive="base">
                                        <p:cTn id="376" dur="750" fill="hold"/>
                                        <p:tgtEl>
                                          <p:spTgt spid="764"/>
                                        </p:tgtEl>
                                        <p:attrNameLst>
                                          <p:attrName>ppt_y</p:attrName>
                                        </p:attrNameLst>
                                      </p:cBhvr>
                                      <p:tavLst>
                                        <p:tav tm="0">
                                          <p:val>
                                            <p:strVal val="#ppt_y"/>
                                          </p:val>
                                        </p:tav>
                                        <p:tav tm="100000">
                                          <p:val>
                                            <p:strVal val="#ppt_y"/>
                                          </p:val>
                                        </p:tav>
                                      </p:tavLst>
                                    </p:anim>
                                  </p:childTnLst>
                                </p:cTn>
                              </p:par>
                              <p:par>
                                <p:cTn id="377" presetID="2" presetClass="entr" presetSubtype="2" decel="100000" fill="hold" grpId="0" nodeType="withEffect">
                                  <p:stCondLst>
                                    <p:cond delay="500"/>
                                  </p:stCondLst>
                                  <p:childTnLst>
                                    <p:set>
                                      <p:cBhvr>
                                        <p:cTn id="378" dur="1" fill="hold">
                                          <p:stCondLst>
                                            <p:cond delay="0"/>
                                          </p:stCondLst>
                                        </p:cTn>
                                        <p:tgtEl>
                                          <p:spTgt spid="765"/>
                                        </p:tgtEl>
                                        <p:attrNameLst>
                                          <p:attrName>style.visibility</p:attrName>
                                        </p:attrNameLst>
                                      </p:cBhvr>
                                      <p:to>
                                        <p:strVal val="visible"/>
                                      </p:to>
                                    </p:set>
                                    <p:anim calcmode="lin" valueType="num">
                                      <p:cBhvr additive="base">
                                        <p:cTn id="379" dur="750" fill="hold"/>
                                        <p:tgtEl>
                                          <p:spTgt spid="765"/>
                                        </p:tgtEl>
                                        <p:attrNameLst>
                                          <p:attrName>ppt_x</p:attrName>
                                        </p:attrNameLst>
                                      </p:cBhvr>
                                      <p:tavLst>
                                        <p:tav tm="0">
                                          <p:val>
                                            <p:strVal val="1+#ppt_w/2"/>
                                          </p:val>
                                        </p:tav>
                                        <p:tav tm="100000">
                                          <p:val>
                                            <p:strVal val="#ppt_x"/>
                                          </p:val>
                                        </p:tav>
                                      </p:tavLst>
                                    </p:anim>
                                    <p:anim calcmode="lin" valueType="num">
                                      <p:cBhvr additive="base">
                                        <p:cTn id="380" dur="750" fill="hold"/>
                                        <p:tgtEl>
                                          <p:spTgt spid="765"/>
                                        </p:tgtEl>
                                        <p:attrNameLst>
                                          <p:attrName>ppt_y</p:attrName>
                                        </p:attrNameLst>
                                      </p:cBhvr>
                                      <p:tavLst>
                                        <p:tav tm="0">
                                          <p:val>
                                            <p:strVal val="#ppt_y"/>
                                          </p:val>
                                        </p:tav>
                                        <p:tav tm="100000">
                                          <p:val>
                                            <p:strVal val="#ppt_y"/>
                                          </p:val>
                                        </p:tav>
                                      </p:tavLst>
                                    </p:anim>
                                  </p:childTnLst>
                                </p:cTn>
                              </p:par>
                              <p:par>
                                <p:cTn id="381" presetID="2" presetClass="entr" presetSubtype="2" decel="100000" fill="hold" grpId="0" nodeType="withEffect">
                                  <p:stCondLst>
                                    <p:cond delay="0"/>
                                  </p:stCondLst>
                                  <p:childTnLst>
                                    <p:set>
                                      <p:cBhvr>
                                        <p:cTn id="382" dur="1" fill="hold">
                                          <p:stCondLst>
                                            <p:cond delay="0"/>
                                          </p:stCondLst>
                                        </p:cTn>
                                        <p:tgtEl>
                                          <p:spTgt spid="766"/>
                                        </p:tgtEl>
                                        <p:attrNameLst>
                                          <p:attrName>style.visibility</p:attrName>
                                        </p:attrNameLst>
                                      </p:cBhvr>
                                      <p:to>
                                        <p:strVal val="visible"/>
                                      </p:to>
                                    </p:set>
                                    <p:anim calcmode="lin" valueType="num">
                                      <p:cBhvr additive="base">
                                        <p:cTn id="383" dur="500" fill="hold"/>
                                        <p:tgtEl>
                                          <p:spTgt spid="766"/>
                                        </p:tgtEl>
                                        <p:attrNameLst>
                                          <p:attrName>ppt_x</p:attrName>
                                        </p:attrNameLst>
                                      </p:cBhvr>
                                      <p:tavLst>
                                        <p:tav tm="0">
                                          <p:val>
                                            <p:strVal val="1+#ppt_w/2"/>
                                          </p:val>
                                        </p:tav>
                                        <p:tav tm="100000">
                                          <p:val>
                                            <p:strVal val="#ppt_x"/>
                                          </p:val>
                                        </p:tav>
                                      </p:tavLst>
                                    </p:anim>
                                    <p:anim calcmode="lin" valueType="num">
                                      <p:cBhvr additive="base">
                                        <p:cTn id="384" dur="500" fill="hold"/>
                                        <p:tgtEl>
                                          <p:spTgt spid="766"/>
                                        </p:tgtEl>
                                        <p:attrNameLst>
                                          <p:attrName>ppt_y</p:attrName>
                                        </p:attrNameLst>
                                      </p:cBhvr>
                                      <p:tavLst>
                                        <p:tav tm="0">
                                          <p:val>
                                            <p:strVal val="#ppt_y"/>
                                          </p:val>
                                        </p:tav>
                                        <p:tav tm="100000">
                                          <p:val>
                                            <p:strVal val="#ppt_y"/>
                                          </p:val>
                                        </p:tav>
                                      </p:tavLst>
                                    </p:anim>
                                  </p:childTnLst>
                                </p:cTn>
                              </p:par>
                              <p:par>
                                <p:cTn id="385" presetID="2" presetClass="entr" presetSubtype="2" decel="100000" fill="hold" nodeType="withEffect">
                                  <p:stCondLst>
                                    <p:cond delay="0"/>
                                  </p:stCondLst>
                                  <p:childTnLst>
                                    <p:set>
                                      <p:cBhvr>
                                        <p:cTn id="386" dur="1" fill="hold">
                                          <p:stCondLst>
                                            <p:cond delay="0"/>
                                          </p:stCondLst>
                                        </p:cTn>
                                        <p:tgtEl>
                                          <p:spTgt spid="767"/>
                                        </p:tgtEl>
                                        <p:attrNameLst>
                                          <p:attrName>style.visibility</p:attrName>
                                        </p:attrNameLst>
                                      </p:cBhvr>
                                      <p:to>
                                        <p:strVal val="visible"/>
                                      </p:to>
                                    </p:set>
                                    <p:anim calcmode="lin" valueType="num">
                                      <p:cBhvr additive="base">
                                        <p:cTn id="387" dur="500" fill="hold"/>
                                        <p:tgtEl>
                                          <p:spTgt spid="767"/>
                                        </p:tgtEl>
                                        <p:attrNameLst>
                                          <p:attrName>ppt_x</p:attrName>
                                        </p:attrNameLst>
                                      </p:cBhvr>
                                      <p:tavLst>
                                        <p:tav tm="0">
                                          <p:val>
                                            <p:strVal val="1+#ppt_w/2"/>
                                          </p:val>
                                        </p:tav>
                                        <p:tav tm="100000">
                                          <p:val>
                                            <p:strVal val="#ppt_x"/>
                                          </p:val>
                                        </p:tav>
                                      </p:tavLst>
                                    </p:anim>
                                    <p:anim calcmode="lin" valueType="num">
                                      <p:cBhvr additive="base">
                                        <p:cTn id="388" dur="500" fill="hold"/>
                                        <p:tgtEl>
                                          <p:spTgt spid="767"/>
                                        </p:tgtEl>
                                        <p:attrNameLst>
                                          <p:attrName>ppt_y</p:attrName>
                                        </p:attrNameLst>
                                      </p:cBhvr>
                                      <p:tavLst>
                                        <p:tav tm="0">
                                          <p:val>
                                            <p:strVal val="#ppt_y"/>
                                          </p:val>
                                        </p:tav>
                                        <p:tav tm="100000">
                                          <p:val>
                                            <p:strVal val="#ppt_y"/>
                                          </p:val>
                                        </p:tav>
                                      </p:tavLst>
                                    </p:anim>
                                  </p:childTnLst>
                                </p:cTn>
                              </p:par>
                              <p:par>
                                <p:cTn id="389" presetID="2" presetClass="entr" presetSubtype="2" decel="100000" fill="hold" grpId="0" nodeType="withEffect">
                                  <p:stCondLst>
                                    <p:cond delay="0"/>
                                  </p:stCondLst>
                                  <p:childTnLst>
                                    <p:set>
                                      <p:cBhvr>
                                        <p:cTn id="390" dur="1" fill="hold">
                                          <p:stCondLst>
                                            <p:cond delay="0"/>
                                          </p:stCondLst>
                                        </p:cTn>
                                        <p:tgtEl>
                                          <p:spTgt spid="916"/>
                                        </p:tgtEl>
                                        <p:attrNameLst>
                                          <p:attrName>style.visibility</p:attrName>
                                        </p:attrNameLst>
                                      </p:cBhvr>
                                      <p:to>
                                        <p:strVal val="visible"/>
                                      </p:to>
                                    </p:set>
                                    <p:anim calcmode="lin" valueType="num">
                                      <p:cBhvr additive="base">
                                        <p:cTn id="391" dur="1250" fill="hold"/>
                                        <p:tgtEl>
                                          <p:spTgt spid="916"/>
                                        </p:tgtEl>
                                        <p:attrNameLst>
                                          <p:attrName>ppt_x</p:attrName>
                                        </p:attrNameLst>
                                      </p:cBhvr>
                                      <p:tavLst>
                                        <p:tav tm="0">
                                          <p:val>
                                            <p:strVal val="1+#ppt_w/2"/>
                                          </p:val>
                                        </p:tav>
                                        <p:tav tm="100000">
                                          <p:val>
                                            <p:strVal val="#ppt_x"/>
                                          </p:val>
                                        </p:tav>
                                      </p:tavLst>
                                    </p:anim>
                                    <p:anim calcmode="lin" valueType="num">
                                      <p:cBhvr additive="base">
                                        <p:cTn id="392" dur="1250" fill="hold"/>
                                        <p:tgtEl>
                                          <p:spTgt spid="916"/>
                                        </p:tgtEl>
                                        <p:attrNameLst>
                                          <p:attrName>ppt_y</p:attrName>
                                        </p:attrNameLst>
                                      </p:cBhvr>
                                      <p:tavLst>
                                        <p:tav tm="0">
                                          <p:val>
                                            <p:strVal val="#ppt_y"/>
                                          </p:val>
                                        </p:tav>
                                        <p:tav tm="100000">
                                          <p:val>
                                            <p:strVal val="#ppt_y"/>
                                          </p:val>
                                        </p:tav>
                                      </p:tavLst>
                                    </p:anim>
                                  </p:childTnLst>
                                </p:cTn>
                              </p:par>
                              <p:par>
                                <p:cTn id="393" presetID="2" presetClass="entr" presetSubtype="2" decel="100000" fill="hold" grpId="0" nodeType="withEffect">
                                  <p:stCondLst>
                                    <p:cond delay="0"/>
                                  </p:stCondLst>
                                  <p:childTnLst>
                                    <p:set>
                                      <p:cBhvr>
                                        <p:cTn id="394" dur="1" fill="hold">
                                          <p:stCondLst>
                                            <p:cond delay="0"/>
                                          </p:stCondLst>
                                        </p:cTn>
                                        <p:tgtEl>
                                          <p:spTgt spid="917"/>
                                        </p:tgtEl>
                                        <p:attrNameLst>
                                          <p:attrName>style.visibility</p:attrName>
                                        </p:attrNameLst>
                                      </p:cBhvr>
                                      <p:to>
                                        <p:strVal val="visible"/>
                                      </p:to>
                                    </p:set>
                                    <p:anim calcmode="lin" valueType="num">
                                      <p:cBhvr additive="base">
                                        <p:cTn id="395" dur="1250" fill="hold"/>
                                        <p:tgtEl>
                                          <p:spTgt spid="917"/>
                                        </p:tgtEl>
                                        <p:attrNameLst>
                                          <p:attrName>ppt_x</p:attrName>
                                        </p:attrNameLst>
                                      </p:cBhvr>
                                      <p:tavLst>
                                        <p:tav tm="0">
                                          <p:val>
                                            <p:strVal val="1+#ppt_w/2"/>
                                          </p:val>
                                        </p:tav>
                                        <p:tav tm="100000">
                                          <p:val>
                                            <p:strVal val="#ppt_x"/>
                                          </p:val>
                                        </p:tav>
                                      </p:tavLst>
                                    </p:anim>
                                    <p:anim calcmode="lin" valueType="num">
                                      <p:cBhvr additive="base">
                                        <p:cTn id="396" dur="1250" fill="hold"/>
                                        <p:tgtEl>
                                          <p:spTgt spid="917"/>
                                        </p:tgtEl>
                                        <p:attrNameLst>
                                          <p:attrName>ppt_y</p:attrName>
                                        </p:attrNameLst>
                                      </p:cBhvr>
                                      <p:tavLst>
                                        <p:tav tm="0">
                                          <p:val>
                                            <p:strVal val="#ppt_y"/>
                                          </p:val>
                                        </p:tav>
                                        <p:tav tm="100000">
                                          <p:val>
                                            <p:strVal val="#ppt_y"/>
                                          </p:val>
                                        </p:tav>
                                      </p:tavLst>
                                    </p:anim>
                                  </p:childTnLst>
                                </p:cTn>
                              </p:par>
                              <p:par>
                                <p:cTn id="397" presetID="2" presetClass="entr" presetSubtype="2" decel="100000" fill="hold" grpId="0" nodeType="withEffect">
                                  <p:stCondLst>
                                    <p:cond delay="0"/>
                                  </p:stCondLst>
                                  <p:childTnLst>
                                    <p:set>
                                      <p:cBhvr>
                                        <p:cTn id="398" dur="1" fill="hold">
                                          <p:stCondLst>
                                            <p:cond delay="0"/>
                                          </p:stCondLst>
                                        </p:cTn>
                                        <p:tgtEl>
                                          <p:spTgt spid="918"/>
                                        </p:tgtEl>
                                        <p:attrNameLst>
                                          <p:attrName>style.visibility</p:attrName>
                                        </p:attrNameLst>
                                      </p:cBhvr>
                                      <p:to>
                                        <p:strVal val="visible"/>
                                      </p:to>
                                    </p:set>
                                    <p:anim calcmode="lin" valueType="num">
                                      <p:cBhvr additive="base">
                                        <p:cTn id="399" dur="1250" fill="hold"/>
                                        <p:tgtEl>
                                          <p:spTgt spid="918"/>
                                        </p:tgtEl>
                                        <p:attrNameLst>
                                          <p:attrName>ppt_x</p:attrName>
                                        </p:attrNameLst>
                                      </p:cBhvr>
                                      <p:tavLst>
                                        <p:tav tm="0">
                                          <p:val>
                                            <p:strVal val="1+#ppt_w/2"/>
                                          </p:val>
                                        </p:tav>
                                        <p:tav tm="100000">
                                          <p:val>
                                            <p:strVal val="#ppt_x"/>
                                          </p:val>
                                        </p:tav>
                                      </p:tavLst>
                                    </p:anim>
                                    <p:anim calcmode="lin" valueType="num">
                                      <p:cBhvr additive="base">
                                        <p:cTn id="400" dur="1250" fill="hold"/>
                                        <p:tgtEl>
                                          <p:spTgt spid="918"/>
                                        </p:tgtEl>
                                        <p:attrNameLst>
                                          <p:attrName>ppt_y</p:attrName>
                                        </p:attrNameLst>
                                      </p:cBhvr>
                                      <p:tavLst>
                                        <p:tav tm="0">
                                          <p:val>
                                            <p:strVal val="#ppt_y"/>
                                          </p:val>
                                        </p:tav>
                                        <p:tav tm="100000">
                                          <p:val>
                                            <p:strVal val="#ppt_y"/>
                                          </p:val>
                                        </p:tav>
                                      </p:tavLst>
                                    </p:anim>
                                  </p:childTnLst>
                                </p:cTn>
                              </p:par>
                              <p:par>
                                <p:cTn id="401" presetID="2" presetClass="entr" presetSubtype="2" decel="100000" fill="hold" grpId="0" nodeType="withEffect">
                                  <p:stCondLst>
                                    <p:cond delay="0"/>
                                  </p:stCondLst>
                                  <p:childTnLst>
                                    <p:set>
                                      <p:cBhvr>
                                        <p:cTn id="402" dur="1" fill="hold">
                                          <p:stCondLst>
                                            <p:cond delay="0"/>
                                          </p:stCondLst>
                                        </p:cTn>
                                        <p:tgtEl>
                                          <p:spTgt spid="919"/>
                                        </p:tgtEl>
                                        <p:attrNameLst>
                                          <p:attrName>style.visibility</p:attrName>
                                        </p:attrNameLst>
                                      </p:cBhvr>
                                      <p:to>
                                        <p:strVal val="visible"/>
                                      </p:to>
                                    </p:set>
                                    <p:anim calcmode="lin" valueType="num">
                                      <p:cBhvr additive="base">
                                        <p:cTn id="403" dur="1250" fill="hold"/>
                                        <p:tgtEl>
                                          <p:spTgt spid="919"/>
                                        </p:tgtEl>
                                        <p:attrNameLst>
                                          <p:attrName>ppt_x</p:attrName>
                                        </p:attrNameLst>
                                      </p:cBhvr>
                                      <p:tavLst>
                                        <p:tav tm="0">
                                          <p:val>
                                            <p:strVal val="1+#ppt_w/2"/>
                                          </p:val>
                                        </p:tav>
                                        <p:tav tm="100000">
                                          <p:val>
                                            <p:strVal val="#ppt_x"/>
                                          </p:val>
                                        </p:tav>
                                      </p:tavLst>
                                    </p:anim>
                                    <p:anim calcmode="lin" valueType="num">
                                      <p:cBhvr additive="base">
                                        <p:cTn id="404" dur="1250" fill="hold"/>
                                        <p:tgtEl>
                                          <p:spTgt spid="919"/>
                                        </p:tgtEl>
                                        <p:attrNameLst>
                                          <p:attrName>ppt_y</p:attrName>
                                        </p:attrNameLst>
                                      </p:cBhvr>
                                      <p:tavLst>
                                        <p:tav tm="0">
                                          <p:val>
                                            <p:strVal val="#ppt_y"/>
                                          </p:val>
                                        </p:tav>
                                        <p:tav tm="100000">
                                          <p:val>
                                            <p:strVal val="#ppt_y"/>
                                          </p:val>
                                        </p:tav>
                                      </p:tavLst>
                                    </p:anim>
                                  </p:childTnLst>
                                </p:cTn>
                              </p:par>
                              <p:par>
                                <p:cTn id="405" presetID="2" presetClass="entr" presetSubtype="2" decel="100000" fill="hold" grpId="0" nodeType="withEffect">
                                  <p:stCondLst>
                                    <p:cond delay="0"/>
                                  </p:stCondLst>
                                  <p:childTnLst>
                                    <p:set>
                                      <p:cBhvr>
                                        <p:cTn id="406" dur="1" fill="hold">
                                          <p:stCondLst>
                                            <p:cond delay="0"/>
                                          </p:stCondLst>
                                        </p:cTn>
                                        <p:tgtEl>
                                          <p:spTgt spid="920"/>
                                        </p:tgtEl>
                                        <p:attrNameLst>
                                          <p:attrName>style.visibility</p:attrName>
                                        </p:attrNameLst>
                                      </p:cBhvr>
                                      <p:to>
                                        <p:strVal val="visible"/>
                                      </p:to>
                                    </p:set>
                                    <p:anim calcmode="lin" valueType="num">
                                      <p:cBhvr additive="base">
                                        <p:cTn id="407" dur="1250" fill="hold"/>
                                        <p:tgtEl>
                                          <p:spTgt spid="920"/>
                                        </p:tgtEl>
                                        <p:attrNameLst>
                                          <p:attrName>ppt_x</p:attrName>
                                        </p:attrNameLst>
                                      </p:cBhvr>
                                      <p:tavLst>
                                        <p:tav tm="0">
                                          <p:val>
                                            <p:strVal val="1+#ppt_w/2"/>
                                          </p:val>
                                        </p:tav>
                                        <p:tav tm="100000">
                                          <p:val>
                                            <p:strVal val="#ppt_x"/>
                                          </p:val>
                                        </p:tav>
                                      </p:tavLst>
                                    </p:anim>
                                    <p:anim calcmode="lin" valueType="num">
                                      <p:cBhvr additive="base">
                                        <p:cTn id="408" dur="1250" fill="hold"/>
                                        <p:tgtEl>
                                          <p:spTgt spid="920"/>
                                        </p:tgtEl>
                                        <p:attrNameLst>
                                          <p:attrName>ppt_y</p:attrName>
                                        </p:attrNameLst>
                                      </p:cBhvr>
                                      <p:tavLst>
                                        <p:tav tm="0">
                                          <p:val>
                                            <p:strVal val="#ppt_y"/>
                                          </p:val>
                                        </p:tav>
                                        <p:tav tm="100000">
                                          <p:val>
                                            <p:strVal val="#ppt_y"/>
                                          </p:val>
                                        </p:tav>
                                      </p:tavLst>
                                    </p:anim>
                                  </p:childTnLst>
                                </p:cTn>
                              </p:par>
                              <p:par>
                                <p:cTn id="409" presetID="2" presetClass="entr" presetSubtype="2" decel="100000" fill="hold" grpId="0" nodeType="withEffect">
                                  <p:stCondLst>
                                    <p:cond delay="0"/>
                                  </p:stCondLst>
                                  <p:childTnLst>
                                    <p:set>
                                      <p:cBhvr>
                                        <p:cTn id="410" dur="1" fill="hold">
                                          <p:stCondLst>
                                            <p:cond delay="0"/>
                                          </p:stCondLst>
                                        </p:cTn>
                                        <p:tgtEl>
                                          <p:spTgt spid="923"/>
                                        </p:tgtEl>
                                        <p:attrNameLst>
                                          <p:attrName>style.visibility</p:attrName>
                                        </p:attrNameLst>
                                      </p:cBhvr>
                                      <p:to>
                                        <p:strVal val="visible"/>
                                      </p:to>
                                    </p:set>
                                    <p:anim calcmode="lin" valueType="num">
                                      <p:cBhvr additive="base">
                                        <p:cTn id="411" dur="1250" fill="hold"/>
                                        <p:tgtEl>
                                          <p:spTgt spid="923"/>
                                        </p:tgtEl>
                                        <p:attrNameLst>
                                          <p:attrName>ppt_x</p:attrName>
                                        </p:attrNameLst>
                                      </p:cBhvr>
                                      <p:tavLst>
                                        <p:tav tm="0">
                                          <p:val>
                                            <p:strVal val="1+#ppt_w/2"/>
                                          </p:val>
                                        </p:tav>
                                        <p:tav tm="100000">
                                          <p:val>
                                            <p:strVal val="#ppt_x"/>
                                          </p:val>
                                        </p:tav>
                                      </p:tavLst>
                                    </p:anim>
                                    <p:anim calcmode="lin" valueType="num">
                                      <p:cBhvr additive="base">
                                        <p:cTn id="412" dur="1250" fill="hold"/>
                                        <p:tgtEl>
                                          <p:spTgt spid="923"/>
                                        </p:tgtEl>
                                        <p:attrNameLst>
                                          <p:attrName>ppt_y</p:attrName>
                                        </p:attrNameLst>
                                      </p:cBhvr>
                                      <p:tavLst>
                                        <p:tav tm="0">
                                          <p:val>
                                            <p:strVal val="#ppt_y"/>
                                          </p:val>
                                        </p:tav>
                                        <p:tav tm="100000">
                                          <p:val>
                                            <p:strVal val="#ppt_y"/>
                                          </p:val>
                                        </p:tav>
                                      </p:tavLst>
                                    </p:anim>
                                  </p:childTnLst>
                                </p:cTn>
                              </p:par>
                              <p:par>
                                <p:cTn id="413" presetID="2" presetClass="entr" presetSubtype="2" decel="100000" fill="hold" grpId="0" nodeType="withEffect">
                                  <p:stCondLst>
                                    <p:cond delay="0"/>
                                  </p:stCondLst>
                                  <p:childTnLst>
                                    <p:set>
                                      <p:cBhvr>
                                        <p:cTn id="414" dur="1" fill="hold">
                                          <p:stCondLst>
                                            <p:cond delay="0"/>
                                          </p:stCondLst>
                                        </p:cTn>
                                        <p:tgtEl>
                                          <p:spTgt spid="925"/>
                                        </p:tgtEl>
                                        <p:attrNameLst>
                                          <p:attrName>style.visibility</p:attrName>
                                        </p:attrNameLst>
                                      </p:cBhvr>
                                      <p:to>
                                        <p:strVal val="visible"/>
                                      </p:to>
                                    </p:set>
                                    <p:anim calcmode="lin" valueType="num">
                                      <p:cBhvr additive="base">
                                        <p:cTn id="415" dur="1250" fill="hold"/>
                                        <p:tgtEl>
                                          <p:spTgt spid="925"/>
                                        </p:tgtEl>
                                        <p:attrNameLst>
                                          <p:attrName>ppt_x</p:attrName>
                                        </p:attrNameLst>
                                      </p:cBhvr>
                                      <p:tavLst>
                                        <p:tav tm="0">
                                          <p:val>
                                            <p:strVal val="1+#ppt_w/2"/>
                                          </p:val>
                                        </p:tav>
                                        <p:tav tm="100000">
                                          <p:val>
                                            <p:strVal val="#ppt_x"/>
                                          </p:val>
                                        </p:tav>
                                      </p:tavLst>
                                    </p:anim>
                                    <p:anim calcmode="lin" valueType="num">
                                      <p:cBhvr additive="base">
                                        <p:cTn id="416" dur="1250" fill="hold"/>
                                        <p:tgtEl>
                                          <p:spTgt spid="925"/>
                                        </p:tgtEl>
                                        <p:attrNameLst>
                                          <p:attrName>ppt_y</p:attrName>
                                        </p:attrNameLst>
                                      </p:cBhvr>
                                      <p:tavLst>
                                        <p:tav tm="0">
                                          <p:val>
                                            <p:strVal val="#ppt_y"/>
                                          </p:val>
                                        </p:tav>
                                        <p:tav tm="100000">
                                          <p:val>
                                            <p:strVal val="#ppt_y"/>
                                          </p:val>
                                        </p:tav>
                                      </p:tavLst>
                                    </p:anim>
                                  </p:childTnLst>
                                </p:cTn>
                              </p:par>
                              <p:par>
                                <p:cTn id="417" presetID="2" presetClass="entr" presetSubtype="2" decel="100000" fill="hold" grpId="0" nodeType="withEffect">
                                  <p:stCondLst>
                                    <p:cond delay="0"/>
                                  </p:stCondLst>
                                  <p:childTnLst>
                                    <p:set>
                                      <p:cBhvr>
                                        <p:cTn id="418" dur="1" fill="hold">
                                          <p:stCondLst>
                                            <p:cond delay="0"/>
                                          </p:stCondLst>
                                        </p:cTn>
                                        <p:tgtEl>
                                          <p:spTgt spid="926"/>
                                        </p:tgtEl>
                                        <p:attrNameLst>
                                          <p:attrName>style.visibility</p:attrName>
                                        </p:attrNameLst>
                                      </p:cBhvr>
                                      <p:to>
                                        <p:strVal val="visible"/>
                                      </p:to>
                                    </p:set>
                                    <p:anim calcmode="lin" valueType="num">
                                      <p:cBhvr additive="base">
                                        <p:cTn id="419" dur="500" fill="hold"/>
                                        <p:tgtEl>
                                          <p:spTgt spid="926"/>
                                        </p:tgtEl>
                                        <p:attrNameLst>
                                          <p:attrName>ppt_x</p:attrName>
                                        </p:attrNameLst>
                                      </p:cBhvr>
                                      <p:tavLst>
                                        <p:tav tm="0">
                                          <p:val>
                                            <p:strVal val="1+#ppt_w/2"/>
                                          </p:val>
                                        </p:tav>
                                        <p:tav tm="100000">
                                          <p:val>
                                            <p:strVal val="#ppt_x"/>
                                          </p:val>
                                        </p:tav>
                                      </p:tavLst>
                                    </p:anim>
                                    <p:anim calcmode="lin" valueType="num">
                                      <p:cBhvr additive="base">
                                        <p:cTn id="420" dur="500" fill="hold"/>
                                        <p:tgtEl>
                                          <p:spTgt spid="926"/>
                                        </p:tgtEl>
                                        <p:attrNameLst>
                                          <p:attrName>ppt_y</p:attrName>
                                        </p:attrNameLst>
                                      </p:cBhvr>
                                      <p:tavLst>
                                        <p:tav tm="0">
                                          <p:val>
                                            <p:strVal val="#ppt_y"/>
                                          </p:val>
                                        </p:tav>
                                        <p:tav tm="100000">
                                          <p:val>
                                            <p:strVal val="#ppt_y"/>
                                          </p:val>
                                        </p:tav>
                                      </p:tavLst>
                                    </p:anim>
                                  </p:childTnLst>
                                </p:cTn>
                              </p:par>
                              <p:par>
                                <p:cTn id="421" presetID="2" presetClass="entr" presetSubtype="2" decel="100000" fill="hold" grpId="0" nodeType="withEffect">
                                  <p:stCondLst>
                                    <p:cond delay="0"/>
                                  </p:stCondLst>
                                  <p:childTnLst>
                                    <p:set>
                                      <p:cBhvr>
                                        <p:cTn id="422" dur="1" fill="hold">
                                          <p:stCondLst>
                                            <p:cond delay="0"/>
                                          </p:stCondLst>
                                        </p:cTn>
                                        <p:tgtEl>
                                          <p:spTgt spid="927"/>
                                        </p:tgtEl>
                                        <p:attrNameLst>
                                          <p:attrName>style.visibility</p:attrName>
                                        </p:attrNameLst>
                                      </p:cBhvr>
                                      <p:to>
                                        <p:strVal val="visible"/>
                                      </p:to>
                                    </p:set>
                                    <p:anim calcmode="lin" valueType="num">
                                      <p:cBhvr additive="base">
                                        <p:cTn id="423" dur="500" fill="hold"/>
                                        <p:tgtEl>
                                          <p:spTgt spid="927"/>
                                        </p:tgtEl>
                                        <p:attrNameLst>
                                          <p:attrName>ppt_x</p:attrName>
                                        </p:attrNameLst>
                                      </p:cBhvr>
                                      <p:tavLst>
                                        <p:tav tm="0">
                                          <p:val>
                                            <p:strVal val="1+#ppt_w/2"/>
                                          </p:val>
                                        </p:tav>
                                        <p:tav tm="100000">
                                          <p:val>
                                            <p:strVal val="#ppt_x"/>
                                          </p:val>
                                        </p:tav>
                                      </p:tavLst>
                                    </p:anim>
                                    <p:anim calcmode="lin" valueType="num">
                                      <p:cBhvr additive="base">
                                        <p:cTn id="424" dur="500" fill="hold"/>
                                        <p:tgtEl>
                                          <p:spTgt spid="927"/>
                                        </p:tgtEl>
                                        <p:attrNameLst>
                                          <p:attrName>ppt_y</p:attrName>
                                        </p:attrNameLst>
                                      </p:cBhvr>
                                      <p:tavLst>
                                        <p:tav tm="0">
                                          <p:val>
                                            <p:strVal val="#ppt_y"/>
                                          </p:val>
                                        </p:tav>
                                        <p:tav tm="100000">
                                          <p:val>
                                            <p:strVal val="#ppt_y"/>
                                          </p:val>
                                        </p:tav>
                                      </p:tavLst>
                                    </p:anim>
                                  </p:childTnLst>
                                </p:cTn>
                              </p:par>
                              <p:par>
                                <p:cTn id="425" presetID="2" presetClass="entr" presetSubtype="2" decel="100000" fill="hold" grpId="0" nodeType="withEffect">
                                  <p:stCondLst>
                                    <p:cond delay="250"/>
                                  </p:stCondLst>
                                  <p:childTnLst>
                                    <p:set>
                                      <p:cBhvr>
                                        <p:cTn id="426" dur="1" fill="hold">
                                          <p:stCondLst>
                                            <p:cond delay="0"/>
                                          </p:stCondLst>
                                        </p:cTn>
                                        <p:tgtEl>
                                          <p:spTgt spid="928"/>
                                        </p:tgtEl>
                                        <p:attrNameLst>
                                          <p:attrName>style.visibility</p:attrName>
                                        </p:attrNameLst>
                                      </p:cBhvr>
                                      <p:to>
                                        <p:strVal val="visible"/>
                                      </p:to>
                                    </p:set>
                                    <p:anim calcmode="lin" valueType="num">
                                      <p:cBhvr additive="base">
                                        <p:cTn id="427" dur="1250" fill="hold"/>
                                        <p:tgtEl>
                                          <p:spTgt spid="928"/>
                                        </p:tgtEl>
                                        <p:attrNameLst>
                                          <p:attrName>ppt_x</p:attrName>
                                        </p:attrNameLst>
                                      </p:cBhvr>
                                      <p:tavLst>
                                        <p:tav tm="0">
                                          <p:val>
                                            <p:strVal val="1+#ppt_w/2"/>
                                          </p:val>
                                        </p:tav>
                                        <p:tav tm="100000">
                                          <p:val>
                                            <p:strVal val="#ppt_x"/>
                                          </p:val>
                                        </p:tav>
                                      </p:tavLst>
                                    </p:anim>
                                    <p:anim calcmode="lin" valueType="num">
                                      <p:cBhvr additive="base">
                                        <p:cTn id="428" dur="1250" fill="hold"/>
                                        <p:tgtEl>
                                          <p:spTgt spid="928"/>
                                        </p:tgtEl>
                                        <p:attrNameLst>
                                          <p:attrName>ppt_y</p:attrName>
                                        </p:attrNameLst>
                                      </p:cBhvr>
                                      <p:tavLst>
                                        <p:tav tm="0">
                                          <p:val>
                                            <p:strVal val="#ppt_y"/>
                                          </p:val>
                                        </p:tav>
                                        <p:tav tm="100000">
                                          <p:val>
                                            <p:strVal val="#ppt_y"/>
                                          </p:val>
                                        </p:tav>
                                      </p:tavLst>
                                    </p:anim>
                                  </p:childTnLst>
                                </p:cTn>
                              </p:par>
                              <p:par>
                                <p:cTn id="429" presetID="2" presetClass="entr" presetSubtype="2" decel="100000" fill="hold" grpId="0" nodeType="withEffect">
                                  <p:stCondLst>
                                    <p:cond delay="250"/>
                                  </p:stCondLst>
                                  <p:childTnLst>
                                    <p:set>
                                      <p:cBhvr>
                                        <p:cTn id="430" dur="1" fill="hold">
                                          <p:stCondLst>
                                            <p:cond delay="0"/>
                                          </p:stCondLst>
                                        </p:cTn>
                                        <p:tgtEl>
                                          <p:spTgt spid="929"/>
                                        </p:tgtEl>
                                        <p:attrNameLst>
                                          <p:attrName>style.visibility</p:attrName>
                                        </p:attrNameLst>
                                      </p:cBhvr>
                                      <p:to>
                                        <p:strVal val="visible"/>
                                      </p:to>
                                    </p:set>
                                    <p:anim calcmode="lin" valueType="num">
                                      <p:cBhvr additive="base">
                                        <p:cTn id="431" dur="1250" fill="hold"/>
                                        <p:tgtEl>
                                          <p:spTgt spid="929"/>
                                        </p:tgtEl>
                                        <p:attrNameLst>
                                          <p:attrName>ppt_x</p:attrName>
                                        </p:attrNameLst>
                                      </p:cBhvr>
                                      <p:tavLst>
                                        <p:tav tm="0">
                                          <p:val>
                                            <p:strVal val="1+#ppt_w/2"/>
                                          </p:val>
                                        </p:tav>
                                        <p:tav tm="100000">
                                          <p:val>
                                            <p:strVal val="#ppt_x"/>
                                          </p:val>
                                        </p:tav>
                                      </p:tavLst>
                                    </p:anim>
                                    <p:anim calcmode="lin" valueType="num">
                                      <p:cBhvr additive="base">
                                        <p:cTn id="432" dur="1250" fill="hold"/>
                                        <p:tgtEl>
                                          <p:spTgt spid="929"/>
                                        </p:tgtEl>
                                        <p:attrNameLst>
                                          <p:attrName>ppt_y</p:attrName>
                                        </p:attrNameLst>
                                      </p:cBhvr>
                                      <p:tavLst>
                                        <p:tav tm="0">
                                          <p:val>
                                            <p:strVal val="#ppt_y"/>
                                          </p:val>
                                        </p:tav>
                                        <p:tav tm="100000">
                                          <p:val>
                                            <p:strVal val="#ppt_y"/>
                                          </p:val>
                                        </p:tav>
                                      </p:tavLst>
                                    </p:anim>
                                  </p:childTnLst>
                                </p:cTn>
                              </p:par>
                              <p:par>
                                <p:cTn id="433" presetID="2" presetClass="entr" presetSubtype="2" decel="100000" fill="hold" grpId="0" nodeType="withEffect">
                                  <p:stCondLst>
                                    <p:cond delay="250"/>
                                  </p:stCondLst>
                                  <p:childTnLst>
                                    <p:set>
                                      <p:cBhvr>
                                        <p:cTn id="434" dur="1" fill="hold">
                                          <p:stCondLst>
                                            <p:cond delay="0"/>
                                          </p:stCondLst>
                                        </p:cTn>
                                        <p:tgtEl>
                                          <p:spTgt spid="930"/>
                                        </p:tgtEl>
                                        <p:attrNameLst>
                                          <p:attrName>style.visibility</p:attrName>
                                        </p:attrNameLst>
                                      </p:cBhvr>
                                      <p:to>
                                        <p:strVal val="visible"/>
                                      </p:to>
                                    </p:set>
                                    <p:anim calcmode="lin" valueType="num">
                                      <p:cBhvr additive="base">
                                        <p:cTn id="435" dur="1250" fill="hold"/>
                                        <p:tgtEl>
                                          <p:spTgt spid="930"/>
                                        </p:tgtEl>
                                        <p:attrNameLst>
                                          <p:attrName>ppt_x</p:attrName>
                                        </p:attrNameLst>
                                      </p:cBhvr>
                                      <p:tavLst>
                                        <p:tav tm="0">
                                          <p:val>
                                            <p:strVal val="1+#ppt_w/2"/>
                                          </p:val>
                                        </p:tav>
                                        <p:tav tm="100000">
                                          <p:val>
                                            <p:strVal val="#ppt_x"/>
                                          </p:val>
                                        </p:tav>
                                      </p:tavLst>
                                    </p:anim>
                                    <p:anim calcmode="lin" valueType="num">
                                      <p:cBhvr additive="base">
                                        <p:cTn id="436" dur="1250" fill="hold"/>
                                        <p:tgtEl>
                                          <p:spTgt spid="930"/>
                                        </p:tgtEl>
                                        <p:attrNameLst>
                                          <p:attrName>ppt_y</p:attrName>
                                        </p:attrNameLst>
                                      </p:cBhvr>
                                      <p:tavLst>
                                        <p:tav tm="0">
                                          <p:val>
                                            <p:strVal val="#ppt_y"/>
                                          </p:val>
                                        </p:tav>
                                        <p:tav tm="100000">
                                          <p:val>
                                            <p:strVal val="#ppt_y"/>
                                          </p:val>
                                        </p:tav>
                                      </p:tavLst>
                                    </p:anim>
                                  </p:childTnLst>
                                </p:cTn>
                              </p:par>
                              <p:par>
                                <p:cTn id="437" presetID="2" presetClass="entr" presetSubtype="2" decel="100000" fill="hold" nodeType="withEffect">
                                  <p:stCondLst>
                                    <p:cond delay="250"/>
                                  </p:stCondLst>
                                  <p:childTnLst>
                                    <p:set>
                                      <p:cBhvr>
                                        <p:cTn id="438" dur="1" fill="hold">
                                          <p:stCondLst>
                                            <p:cond delay="0"/>
                                          </p:stCondLst>
                                        </p:cTn>
                                        <p:tgtEl>
                                          <p:spTgt spid="939"/>
                                        </p:tgtEl>
                                        <p:attrNameLst>
                                          <p:attrName>style.visibility</p:attrName>
                                        </p:attrNameLst>
                                      </p:cBhvr>
                                      <p:to>
                                        <p:strVal val="visible"/>
                                      </p:to>
                                    </p:set>
                                    <p:anim calcmode="lin" valueType="num">
                                      <p:cBhvr additive="base">
                                        <p:cTn id="439" dur="1250" fill="hold"/>
                                        <p:tgtEl>
                                          <p:spTgt spid="939"/>
                                        </p:tgtEl>
                                        <p:attrNameLst>
                                          <p:attrName>ppt_x</p:attrName>
                                        </p:attrNameLst>
                                      </p:cBhvr>
                                      <p:tavLst>
                                        <p:tav tm="0">
                                          <p:val>
                                            <p:strVal val="1+#ppt_w/2"/>
                                          </p:val>
                                        </p:tav>
                                        <p:tav tm="100000">
                                          <p:val>
                                            <p:strVal val="#ppt_x"/>
                                          </p:val>
                                        </p:tav>
                                      </p:tavLst>
                                    </p:anim>
                                    <p:anim calcmode="lin" valueType="num">
                                      <p:cBhvr additive="base">
                                        <p:cTn id="440" dur="1250" fill="hold"/>
                                        <p:tgtEl>
                                          <p:spTgt spid="939"/>
                                        </p:tgtEl>
                                        <p:attrNameLst>
                                          <p:attrName>ppt_y</p:attrName>
                                        </p:attrNameLst>
                                      </p:cBhvr>
                                      <p:tavLst>
                                        <p:tav tm="0">
                                          <p:val>
                                            <p:strVal val="#ppt_y"/>
                                          </p:val>
                                        </p:tav>
                                        <p:tav tm="100000">
                                          <p:val>
                                            <p:strVal val="#ppt_y"/>
                                          </p:val>
                                        </p:tav>
                                      </p:tavLst>
                                    </p:anim>
                                  </p:childTnLst>
                                </p:cTn>
                              </p:par>
                              <p:par>
                                <p:cTn id="441" presetID="2" presetClass="entr" presetSubtype="2" decel="100000" fill="hold" nodeType="withEffect">
                                  <p:stCondLst>
                                    <p:cond delay="250"/>
                                  </p:stCondLst>
                                  <p:childTnLst>
                                    <p:set>
                                      <p:cBhvr>
                                        <p:cTn id="442" dur="1" fill="hold">
                                          <p:stCondLst>
                                            <p:cond delay="0"/>
                                          </p:stCondLst>
                                        </p:cTn>
                                        <p:tgtEl>
                                          <p:spTgt spid="951"/>
                                        </p:tgtEl>
                                        <p:attrNameLst>
                                          <p:attrName>style.visibility</p:attrName>
                                        </p:attrNameLst>
                                      </p:cBhvr>
                                      <p:to>
                                        <p:strVal val="visible"/>
                                      </p:to>
                                    </p:set>
                                    <p:anim calcmode="lin" valueType="num">
                                      <p:cBhvr additive="base">
                                        <p:cTn id="443" dur="1250" fill="hold"/>
                                        <p:tgtEl>
                                          <p:spTgt spid="951"/>
                                        </p:tgtEl>
                                        <p:attrNameLst>
                                          <p:attrName>ppt_x</p:attrName>
                                        </p:attrNameLst>
                                      </p:cBhvr>
                                      <p:tavLst>
                                        <p:tav tm="0">
                                          <p:val>
                                            <p:strVal val="1+#ppt_w/2"/>
                                          </p:val>
                                        </p:tav>
                                        <p:tav tm="100000">
                                          <p:val>
                                            <p:strVal val="#ppt_x"/>
                                          </p:val>
                                        </p:tav>
                                      </p:tavLst>
                                    </p:anim>
                                    <p:anim calcmode="lin" valueType="num">
                                      <p:cBhvr additive="base">
                                        <p:cTn id="444" dur="1250" fill="hold"/>
                                        <p:tgtEl>
                                          <p:spTgt spid="951"/>
                                        </p:tgtEl>
                                        <p:attrNameLst>
                                          <p:attrName>ppt_y</p:attrName>
                                        </p:attrNameLst>
                                      </p:cBhvr>
                                      <p:tavLst>
                                        <p:tav tm="0">
                                          <p:val>
                                            <p:strVal val="#ppt_y"/>
                                          </p:val>
                                        </p:tav>
                                        <p:tav tm="100000">
                                          <p:val>
                                            <p:strVal val="#ppt_y"/>
                                          </p:val>
                                        </p:tav>
                                      </p:tavLst>
                                    </p:anim>
                                  </p:childTnLst>
                                </p:cTn>
                              </p:par>
                              <p:par>
                                <p:cTn id="445" presetID="2" presetClass="entr" presetSubtype="2" decel="100000" fill="hold" grpId="0" nodeType="withEffect">
                                  <p:stCondLst>
                                    <p:cond delay="0"/>
                                  </p:stCondLst>
                                  <p:childTnLst>
                                    <p:set>
                                      <p:cBhvr>
                                        <p:cTn id="446" dur="1" fill="hold">
                                          <p:stCondLst>
                                            <p:cond delay="0"/>
                                          </p:stCondLst>
                                        </p:cTn>
                                        <p:tgtEl>
                                          <p:spTgt spid="956"/>
                                        </p:tgtEl>
                                        <p:attrNameLst>
                                          <p:attrName>style.visibility</p:attrName>
                                        </p:attrNameLst>
                                      </p:cBhvr>
                                      <p:to>
                                        <p:strVal val="visible"/>
                                      </p:to>
                                    </p:set>
                                    <p:anim calcmode="lin" valueType="num">
                                      <p:cBhvr additive="base">
                                        <p:cTn id="447" dur="500" fill="hold"/>
                                        <p:tgtEl>
                                          <p:spTgt spid="956"/>
                                        </p:tgtEl>
                                        <p:attrNameLst>
                                          <p:attrName>ppt_x</p:attrName>
                                        </p:attrNameLst>
                                      </p:cBhvr>
                                      <p:tavLst>
                                        <p:tav tm="0">
                                          <p:val>
                                            <p:strVal val="1+#ppt_w/2"/>
                                          </p:val>
                                        </p:tav>
                                        <p:tav tm="100000">
                                          <p:val>
                                            <p:strVal val="#ppt_x"/>
                                          </p:val>
                                        </p:tav>
                                      </p:tavLst>
                                    </p:anim>
                                    <p:anim calcmode="lin" valueType="num">
                                      <p:cBhvr additive="base">
                                        <p:cTn id="448" dur="500" fill="hold"/>
                                        <p:tgtEl>
                                          <p:spTgt spid="956"/>
                                        </p:tgtEl>
                                        <p:attrNameLst>
                                          <p:attrName>ppt_y</p:attrName>
                                        </p:attrNameLst>
                                      </p:cBhvr>
                                      <p:tavLst>
                                        <p:tav tm="0">
                                          <p:val>
                                            <p:strVal val="#ppt_y"/>
                                          </p:val>
                                        </p:tav>
                                        <p:tav tm="100000">
                                          <p:val>
                                            <p:strVal val="#ppt_y"/>
                                          </p:val>
                                        </p:tav>
                                      </p:tavLst>
                                    </p:anim>
                                  </p:childTnLst>
                                </p:cTn>
                              </p:par>
                              <p:par>
                                <p:cTn id="449" presetID="2" presetClass="entr" presetSubtype="2" decel="100000" fill="hold" grpId="0" nodeType="withEffect">
                                  <p:stCondLst>
                                    <p:cond delay="0"/>
                                  </p:stCondLst>
                                  <p:childTnLst>
                                    <p:set>
                                      <p:cBhvr>
                                        <p:cTn id="450" dur="1" fill="hold">
                                          <p:stCondLst>
                                            <p:cond delay="0"/>
                                          </p:stCondLst>
                                        </p:cTn>
                                        <p:tgtEl>
                                          <p:spTgt spid="957"/>
                                        </p:tgtEl>
                                        <p:attrNameLst>
                                          <p:attrName>style.visibility</p:attrName>
                                        </p:attrNameLst>
                                      </p:cBhvr>
                                      <p:to>
                                        <p:strVal val="visible"/>
                                      </p:to>
                                    </p:set>
                                    <p:anim calcmode="lin" valueType="num">
                                      <p:cBhvr additive="base">
                                        <p:cTn id="451" dur="500" fill="hold"/>
                                        <p:tgtEl>
                                          <p:spTgt spid="957"/>
                                        </p:tgtEl>
                                        <p:attrNameLst>
                                          <p:attrName>ppt_x</p:attrName>
                                        </p:attrNameLst>
                                      </p:cBhvr>
                                      <p:tavLst>
                                        <p:tav tm="0">
                                          <p:val>
                                            <p:strVal val="1+#ppt_w/2"/>
                                          </p:val>
                                        </p:tav>
                                        <p:tav tm="100000">
                                          <p:val>
                                            <p:strVal val="#ppt_x"/>
                                          </p:val>
                                        </p:tav>
                                      </p:tavLst>
                                    </p:anim>
                                    <p:anim calcmode="lin" valueType="num">
                                      <p:cBhvr additive="base">
                                        <p:cTn id="452" dur="500" fill="hold"/>
                                        <p:tgtEl>
                                          <p:spTgt spid="957"/>
                                        </p:tgtEl>
                                        <p:attrNameLst>
                                          <p:attrName>ppt_y</p:attrName>
                                        </p:attrNameLst>
                                      </p:cBhvr>
                                      <p:tavLst>
                                        <p:tav tm="0">
                                          <p:val>
                                            <p:strVal val="#ppt_y"/>
                                          </p:val>
                                        </p:tav>
                                        <p:tav tm="100000">
                                          <p:val>
                                            <p:strVal val="#ppt_y"/>
                                          </p:val>
                                        </p:tav>
                                      </p:tavLst>
                                    </p:anim>
                                  </p:childTnLst>
                                </p:cTn>
                              </p:par>
                              <p:par>
                                <p:cTn id="453" presetID="2" presetClass="entr" presetSubtype="2" decel="100000" fill="hold" nodeType="withEffect">
                                  <p:stCondLst>
                                    <p:cond delay="0"/>
                                  </p:stCondLst>
                                  <p:childTnLst>
                                    <p:set>
                                      <p:cBhvr>
                                        <p:cTn id="454" dur="1" fill="hold">
                                          <p:stCondLst>
                                            <p:cond delay="0"/>
                                          </p:stCondLst>
                                        </p:cTn>
                                        <p:tgtEl>
                                          <p:spTgt spid="910"/>
                                        </p:tgtEl>
                                        <p:attrNameLst>
                                          <p:attrName>style.visibility</p:attrName>
                                        </p:attrNameLst>
                                      </p:cBhvr>
                                      <p:to>
                                        <p:strVal val="visible"/>
                                      </p:to>
                                    </p:set>
                                    <p:anim calcmode="lin" valueType="num">
                                      <p:cBhvr additive="base">
                                        <p:cTn id="455" dur="1100" fill="hold"/>
                                        <p:tgtEl>
                                          <p:spTgt spid="910"/>
                                        </p:tgtEl>
                                        <p:attrNameLst>
                                          <p:attrName>ppt_x</p:attrName>
                                        </p:attrNameLst>
                                      </p:cBhvr>
                                      <p:tavLst>
                                        <p:tav tm="0">
                                          <p:val>
                                            <p:strVal val="1+#ppt_w/2"/>
                                          </p:val>
                                        </p:tav>
                                        <p:tav tm="100000">
                                          <p:val>
                                            <p:strVal val="#ppt_x"/>
                                          </p:val>
                                        </p:tav>
                                      </p:tavLst>
                                    </p:anim>
                                    <p:anim calcmode="lin" valueType="num">
                                      <p:cBhvr additive="base">
                                        <p:cTn id="456" dur="1100" fill="hold"/>
                                        <p:tgtEl>
                                          <p:spTgt spid="910"/>
                                        </p:tgtEl>
                                        <p:attrNameLst>
                                          <p:attrName>ppt_y</p:attrName>
                                        </p:attrNameLst>
                                      </p:cBhvr>
                                      <p:tavLst>
                                        <p:tav tm="0">
                                          <p:val>
                                            <p:strVal val="#ppt_y"/>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47" presetClass="entr" presetSubtype="0" fill="hold" grpId="0" nodeType="clickEffect">
                                  <p:stCondLst>
                                    <p:cond delay="0"/>
                                  </p:stCondLst>
                                  <p:childTnLst>
                                    <p:set>
                                      <p:cBhvr>
                                        <p:cTn id="460" dur="1" fill="hold">
                                          <p:stCondLst>
                                            <p:cond delay="0"/>
                                          </p:stCondLst>
                                        </p:cTn>
                                        <p:tgtEl>
                                          <p:spTgt spid="1028"/>
                                        </p:tgtEl>
                                        <p:attrNameLst>
                                          <p:attrName>style.visibility</p:attrName>
                                        </p:attrNameLst>
                                      </p:cBhvr>
                                      <p:to>
                                        <p:strVal val="visible"/>
                                      </p:to>
                                    </p:set>
                                    <p:animEffect transition="in" filter="fade">
                                      <p:cBhvr>
                                        <p:cTn id="461" dur="1000"/>
                                        <p:tgtEl>
                                          <p:spTgt spid="1028"/>
                                        </p:tgtEl>
                                      </p:cBhvr>
                                    </p:animEffect>
                                    <p:anim calcmode="lin" valueType="num">
                                      <p:cBhvr>
                                        <p:cTn id="462" dur="1000" fill="hold"/>
                                        <p:tgtEl>
                                          <p:spTgt spid="1028"/>
                                        </p:tgtEl>
                                        <p:attrNameLst>
                                          <p:attrName>ppt_x</p:attrName>
                                        </p:attrNameLst>
                                      </p:cBhvr>
                                      <p:tavLst>
                                        <p:tav tm="0">
                                          <p:val>
                                            <p:strVal val="#ppt_x"/>
                                          </p:val>
                                        </p:tav>
                                        <p:tav tm="100000">
                                          <p:val>
                                            <p:strVal val="#ppt_x"/>
                                          </p:val>
                                        </p:tav>
                                      </p:tavLst>
                                    </p:anim>
                                    <p:anim calcmode="lin" valueType="num">
                                      <p:cBhvr>
                                        <p:cTn id="463" dur="1000" fill="hold"/>
                                        <p:tgtEl>
                                          <p:spTgt spid="1028"/>
                                        </p:tgtEl>
                                        <p:attrNameLst>
                                          <p:attrName>ppt_y</p:attrName>
                                        </p:attrNameLst>
                                      </p:cBhvr>
                                      <p:tavLst>
                                        <p:tav tm="0">
                                          <p:val>
                                            <p:strVal val="#ppt_y-.1"/>
                                          </p:val>
                                        </p:tav>
                                        <p:tav tm="100000">
                                          <p:val>
                                            <p:strVal val="#ppt_y"/>
                                          </p:val>
                                        </p:tav>
                                      </p:tavLst>
                                    </p:anim>
                                  </p:childTnLst>
                                </p:cTn>
                              </p:par>
                              <p:par>
                                <p:cTn id="464" presetID="22" presetClass="entr" presetSubtype="4" fill="hold" grpId="0" nodeType="withEffect">
                                  <p:stCondLst>
                                    <p:cond delay="0"/>
                                  </p:stCondLst>
                                  <p:childTnLst>
                                    <p:set>
                                      <p:cBhvr>
                                        <p:cTn id="465" dur="1" fill="hold">
                                          <p:stCondLst>
                                            <p:cond delay="0"/>
                                          </p:stCondLst>
                                        </p:cTn>
                                        <p:tgtEl>
                                          <p:spTgt spid="1029"/>
                                        </p:tgtEl>
                                        <p:attrNameLst>
                                          <p:attrName>style.visibility</p:attrName>
                                        </p:attrNameLst>
                                      </p:cBhvr>
                                      <p:to>
                                        <p:strVal val="visible"/>
                                      </p:to>
                                    </p:set>
                                    <p:animEffect transition="in" filter="wipe(down)">
                                      <p:cBhvr>
                                        <p:cTn id="466" dur="1000"/>
                                        <p:tgtEl>
                                          <p:spTgt spid="1029"/>
                                        </p:tgtEl>
                                      </p:cBhvr>
                                    </p:animEffect>
                                  </p:childTnLst>
                                </p:cTn>
                              </p:par>
                              <p:par>
                                <p:cTn id="467" presetID="53" presetClass="entr" presetSubtype="16" fill="hold" nodeType="withEffect">
                                  <p:stCondLst>
                                    <p:cond delay="500"/>
                                  </p:stCondLst>
                                  <p:childTnLst>
                                    <p:set>
                                      <p:cBhvr>
                                        <p:cTn id="468" dur="1" fill="hold">
                                          <p:stCondLst>
                                            <p:cond delay="0"/>
                                          </p:stCondLst>
                                        </p:cTn>
                                        <p:tgtEl>
                                          <p:spTgt spid="2"/>
                                        </p:tgtEl>
                                        <p:attrNameLst>
                                          <p:attrName>style.visibility</p:attrName>
                                        </p:attrNameLst>
                                      </p:cBhvr>
                                      <p:to>
                                        <p:strVal val="visible"/>
                                      </p:to>
                                    </p:set>
                                    <p:anim calcmode="lin" valueType="num">
                                      <p:cBhvr>
                                        <p:cTn id="469" dur="700" fill="hold"/>
                                        <p:tgtEl>
                                          <p:spTgt spid="2"/>
                                        </p:tgtEl>
                                        <p:attrNameLst>
                                          <p:attrName>ppt_w</p:attrName>
                                        </p:attrNameLst>
                                      </p:cBhvr>
                                      <p:tavLst>
                                        <p:tav tm="0">
                                          <p:val>
                                            <p:fltVal val="0"/>
                                          </p:val>
                                        </p:tav>
                                        <p:tav tm="100000">
                                          <p:val>
                                            <p:strVal val="#ppt_w"/>
                                          </p:val>
                                        </p:tav>
                                      </p:tavLst>
                                    </p:anim>
                                    <p:anim calcmode="lin" valueType="num">
                                      <p:cBhvr>
                                        <p:cTn id="470" dur="700" fill="hold"/>
                                        <p:tgtEl>
                                          <p:spTgt spid="2"/>
                                        </p:tgtEl>
                                        <p:attrNameLst>
                                          <p:attrName>ppt_h</p:attrName>
                                        </p:attrNameLst>
                                      </p:cBhvr>
                                      <p:tavLst>
                                        <p:tav tm="0">
                                          <p:val>
                                            <p:fltVal val="0"/>
                                          </p:val>
                                        </p:tav>
                                        <p:tav tm="100000">
                                          <p:val>
                                            <p:strVal val="#ppt_h"/>
                                          </p:val>
                                        </p:tav>
                                      </p:tavLst>
                                    </p:anim>
                                    <p:animEffect transition="in" filter="fade">
                                      <p:cBhvr>
                                        <p:cTn id="471" dur="700"/>
                                        <p:tgtEl>
                                          <p:spTgt spid="2"/>
                                        </p:tgtEl>
                                      </p:cBhvr>
                                    </p:animEffect>
                                  </p:childTnLst>
                                </p:cTn>
                              </p:par>
                              <p:par>
                                <p:cTn id="472" presetID="42" presetClass="entr" presetSubtype="0" fill="hold" grpId="0" nodeType="withEffect">
                                  <p:stCondLst>
                                    <p:cond delay="0"/>
                                  </p:stCondLst>
                                  <p:childTnLst>
                                    <p:set>
                                      <p:cBhvr>
                                        <p:cTn id="473" dur="1" fill="hold">
                                          <p:stCondLst>
                                            <p:cond delay="0"/>
                                          </p:stCondLst>
                                        </p:cTn>
                                        <p:tgtEl>
                                          <p:spTgt spid="633"/>
                                        </p:tgtEl>
                                        <p:attrNameLst>
                                          <p:attrName>style.visibility</p:attrName>
                                        </p:attrNameLst>
                                      </p:cBhvr>
                                      <p:to>
                                        <p:strVal val="visible"/>
                                      </p:to>
                                    </p:set>
                                    <p:animEffect transition="in" filter="fade">
                                      <p:cBhvr>
                                        <p:cTn id="474" dur="1000"/>
                                        <p:tgtEl>
                                          <p:spTgt spid="633"/>
                                        </p:tgtEl>
                                      </p:cBhvr>
                                    </p:animEffect>
                                    <p:anim calcmode="lin" valueType="num">
                                      <p:cBhvr>
                                        <p:cTn id="475" dur="1000" fill="hold"/>
                                        <p:tgtEl>
                                          <p:spTgt spid="633"/>
                                        </p:tgtEl>
                                        <p:attrNameLst>
                                          <p:attrName>ppt_x</p:attrName>
                                        </p:attrNameLst>
                                      </p:cBhvr>
                                      <p:tavLst>
                                        <p:tav tm="0">
                                          <p:val>
                                            <p:strVal val="#ppt_x"/>
                                          </p:val>
                                        </p:tav>
                                        <p:tav tm="100000">
                                          <p:val>
                                            <p:strVal val="#ppt_x"/>
                                          </p:val>
                                        </p:tav>
                                      </p:tavLst>
                                    </p:anim>
                                    <p:anim calcmode="lin" valueType="num">
                                      <p:cBhvr>
                                        <p:cTn id="476" dur="1000" fill="hold"/>
                                        <p:tgtEl>
                                          <p:spTgt spid="633"/>
                                        </p:tgtEl>
                                        <p:attrNameLst>
                                          <p:attrName>ppt_y</p:attrName>
                                        </p:attrNameLst>
                                      </p:cBhvr>
                                      <p:tavLst>
                                        <p:tav tm="0">
                                          <p:val>
                                            <p:strVal val="#ppt_y+.1"/>
                                          </p:val>
                                        </p:tav>
                                        <p:tav tm="100000">
                                          <p:val>
                                            <p:strVal val="#ppt_y"/>
                                          </p:val>
                                        </p:tav>
                                      </p:tavLst>
                                    </p:anim>
                                  </p:childTnLst>
                                </p:cTn>
                              </p:par>
                              <p:par>
                                <p:cTn id="477" presetID="42" presetClass="entr" presetSubtype="0" fill="hold" grpId="0" nodeType="withEffect">
                                  <p:stCondLst>
                                    <p:cond delay="0"/>
                                  </p:stCondLst>
                                  <p:childTnLst>
                                    <p:set>
                                      <p:cBhvr>
                                        <p:cTn id="478" dur="1" fill="hold">
                                          <p:stCondLst>
                                            <p:cond delay="0"/>
                                          </p:stCondLst>
                                        </p:cTn>
                                        <p:tgtEl>
                                          <p:spTgt spid="634"/>
                                        </p:tgtEl>
                                        <p:attrNameLst>
                                          <p:attrName>style.visibility</p:attrName>
                                        </p:attrNameLst>
                                      </p:cBhvr>
                                      <p:to>
                                        <p:strVal val="visible"/>
                                      </p:to>
                                    </p:set>
                                    <p:animEffect transition="in" filter="fade">
                                      <p:cBhvr>
                                        <p:cTn id="479" dur="1000"/>
                                        <p:tgtEl>
                                          <p:spTgt spid="634"/>
                                        </p:tgtEl>
                                      </p:cBhvr>
                                    </p:animEffect>
                                    <p:anim calcmode="lin" valueType="num">
                                      <p:cBhvr>
                                        <p:cTn id="480" dur="1000" fill="hold"/>
                                        <p:tgtEl>
                                          <p:spTgt spid="634"/>
                                        </p:tgtEl>
                                        <p:attrNameLst>
                                          <p:attrName>ppt_x</p:attrName>
                                        </p:attrNameLst>
                                      </p:cBhvr>
                                      <p:tavLst>
                                        <p:tav tm="0">
                                          <p:val>
                                            <p:strVal val="#ppt_x"/>
                                          </p:val>
                                        </p:tav>
                                        <p:tav tm="100000">
                                          <p:val>
                                            <p:strVal val="#ppt_x"/>
                                          </p:val>
                                        </p:tav>
                                      </p:tavLst>
                                    </p:anim>
                                    <p:anim calcmode="lin" valueType="num">
                                      <p:cBhvr>
                                        <p:cTn id="481" dur="1000" fill="hold"/>
                                        <p:tgtEl>
                                          <p:spTgt spid="634"/>
                                        </p:tgtEl>
                                        <p:attrNameLst>
                                          <p:attrName>ppt_y</p:attrName>
                                        </p:attrNameLst>
                                      </p:cBhvr>
                                      <p:tavLst>
                                        <p:tav tm="0">
                                          <p:val>
                                            <p:strVal val="#ppt_y+.1"/>
                                          </p:val>
                                        </p:tav>
                                        <p:tav tm="100000">
                                          <p:val>
                                            <p:strVal val="#ppt_y"/>
                                          </p:val>
                                        </p:tav>
                                      </p:tavLst>
                                    </p:anim>
                                  </p:childTnLst>
                                </p:cTn>
                              </p:par>
                              <p:par>
                                <p:cTn id="482" presetID="42" presetClass="entr" presetSubtype="0" fill="hold" grpId="0" nodeType="withEffect">
                                  <p:stCondLst>
                                    <p:cond delay="1000"/>
                                  </p:stCondLst>
                                  <p:childTnLst>
                                    <p:set>
                                      <p:cBhvr>
                                        <p:cTn id="483" dur="1" fill="hold">
                                          <p:stCondLst>
                                            <p:cond delay="0"/>
                                          </p:stCondLst>
                                        </p:cTn>
                                        <p:tgtEl>
                                          <p:spTgt spid="635"/>
                                        </p:tgtEl>
                                        <p:attrNameLst>
                                          <p:attrName>style.visibility</p:attrName>
                                        </p:attrNameLst>
                                      </p:cBhvr>
                                      <p:to>
                                        <p:strVal val="visible"/>
                                      </p:to>
                                    </p:set>
                                    <p:animEffect transition="in" filter="fade">
                                      <p:cBhvr>
                                        <p:cTn id="484" dur="500"/>
                                        <p:tgtEl>
                                          <p:spTgt spid="635"/>
                                        </p:tgtEl>
                                      </p:cBhvr>
                                    </p:animEffect>
                                    <p:anim calcmode="lin" valueType="num">
                                      <p:cBhvr>
                                        <p:cTn id="485" dur="500" fill="hold"/>
                                        <p:tgtEl>
                                          <p:spTgt spid="635"/>
                                        </p:tgtEl>
                                        <p:attrNameLst>
                                          <p:attrName>ppt_x</p:attrName>
                                        </p:attrNameLst>
                                      </p:cBhvr>
                                      <p:tavLst>
                                        <p:tav tm="0">
                                          <p:val>
                                            <p:strVal val="#ppt_x"/>
                                          </p:val>
                                        </p:tav>
                                        <p:tav tm="100000">
                                          <p:val>
                                            <p:strVal val="#ppt_x"/>
                                          </p:val>
                                        </p:tav>
                                      </p:tavLst>
                                    </p:anim>
                                    <p:anim calcmode="lin" valueType="num">
                                      <p:cBhvr>
                                        <p:cTn id="486" dur="500" fill="hold"/>
                                        <p:tgtEl>
                                          <p:spTgt spid="635"/>
                                        </p:tgtEl>
                                        <p:attrNameLst>
                                          <p:attrName>ppt_y</p:attrName>
                                        </p:attrNameLst>
                                      </p:cBhvr>
                                      <p:tavLst>
                                        <p:tav tm="0">
                                          <p:val>
                                            <p:strVal val="#ppt_y+.1"/>
                                          </p:val>
                                        </p:tav>
                                        <p:tav tm="100000">
                                          <p:val>
                                            <p:strVal val="#ppt_y"/>
                                          </p:val>
                                        </p:tav>
                                      </p:tavLst>
                                    </p:anim>
                                  </p:childTnLst>
                                </p:cTn>
                              </p:par>
                              <p:par>
                                <p:cTn id="487" presetID="42" presetClass="entr" presetSubtype="0" fill="hold" grpId="0" nodeType="withEffect">
                                  <p:stCondLst>
                                    <p:cond delay="1000"/>
                                  </p:stCondLst>
                                  <p:childTnLst>
                                    <p:set>
                                      <p:cBhvr>
                                        <p:cTn id="488" dur="1" fill="hold">
                                          <p:stCondLst>
                                            <p:cond delay="0"/>
                                          </p:stCondLst>
                                        </p:cTn>
                                        <p:tgtEl>
                                          <p:spTgt spid="636"/>
                                        </p:tgtEl>
                                        <p:attrNameLst>
                                          <p:attrName>style.visibility</p:attrName>
                                        </p:attrNameLst>
                                      </p:cBhvr>
                                      <p:to>
                                        <p:strVal val="visible"/>
                                      </p:to>
                                    </p:set>
                                    <p:animEffect transition="in" filter="fade">
                                      <p:cBhvr>
                                        <p:cTn id="489" dur="500"/>
                                        <p:tgtEl>
                                          <p:spTgt spid="636"/>
                                        </p:tgtEl>
                                      </p:cBhvr>
                                    </p:animEffect>
                                    <p:anim calcmode="lin" valueType="num">
                                      <p:cBhvr>
                                        <p:cTn id="490" dur="500" fill="hold"/>
                                        <p:tgtEl>
                                          <p:spTgt spid="636"/>
                                        </p:tgtEl>
                                        <p:attrNameLst>
                                          <p:attrName>ppt_x</p:attrName>
                                        </p:attrNameLst>
                                      </p:cBhvr>
                                      <p:tavLst>
                                        <p:tav tm="0">
                                          <p:val>
                                            <p:strVal val="#ppt_x"/>
                                          </p:val>
                                        </p:tav>
                                        <p:tav tm="100000">
                                          <p:val>
                                            <p:strVal val="#ppt_x"/>
                                          </p:val>
                                        </p:tav>
                                      </p:tavLst>
                                    </p:anim>
                                    <p:anim calcmode="lin" valueType="num">
                                      <p:cBhvr>
                                        <p:cTn id="491" dur="500" fill="hold"/>
                                        <p:tgtEl>
                                          <p:spTgt spid="636"/>
                                        </p:tgtEl>
                                        <p:attrNameLst>
                                          <p:attrName>ppt_y</p:attrName>
                                        </p:attrNameLst>
                                      </p:cBhvr>
                                      <p:tavLst>
                                        <p:tav tm="0">
                                          <p:val>
                                            <p:strVal val="#ppt_y+.1"/>
                                          </p:val>
                                        </p:tav>
                                        <p:tav tm="100000">
                                          <p:val>
                                            <p:strVal val="#ppt_y"/>
                                          </p:val>
                                        </p:tav>
                                      </p:tavLst>
                                    </p:anim>
                                  </p:childTnLst>
                                </p:cTn>
                              </p:par>
                              <p:par>
                                <p:cTn id="492" presetID="42" presetClass="entr" presetSubtype="0" fill="hold" grpId="0" nodeType="withEffect">
                                  <p:stCondLst>
                                    <p:cond delay="1000"/>
                                  </p:stCondLst>
                                  <p:childTnLst>
                                    <p:set>
                                      <p:cBhvr>
                                        <p:cTn id="493" dur="1" fill="hold">
                                          <p:stCondLst>
                                            <p:cond delay="0"/>
                                          </p:stCondLst>
                                        </p:cTn>
                                        <p:tgtEl>
                                          <p:spTgt spid="637"/>
                                        </p:tgtEl>
                                        <p:attrNameLst>
                                          <p:attrName>style.visibility</p:attrName>
                                        </p:attrNameLst>
                                      </p:cBhvr>
                                      <p:to>
                                        <p:strVal val="visible"/>
                                      </p:to>
                                    </p:set>
                                    <p:animEffect transition="in" filter="fade">
                                      <p:cBhvr>
                                        <p:cTn id="494" dur="500"/>
                                        <p:tgtEl>
                                          <p:spTgt spid="637"/>
                                        </p:tgtEl>
                                      </p:cBhvr>
                                    </p:animEffect>
                                    <p:anim calcmode="lin" valueType="num">
                                      <p:cBhvr>
                                        <p:cTn id="495" dur="500" fill="hold"/>
                                        <p:tgtEl>
                                          <p:spTgt spid="637"/>
                                        </p:tgtEl>
                                        <p:attrNameLst>
                                          <p:attrName>ppt_x</p:attrName>
                                        </p:attrNameLst>
                                      </p:cBhvr>
                                      <p:tavLst>
                                        <p:tav tm="0">
                                          <p:val>
                                            <p:strVal val="#ppt_x"/>
                                          </p:val>
                                        </p:tav>
                                        <p:tav tm="100000">
                                          <p:val>
                                            <p:strVal val="#ppt_x"/>
                                          </p:val>
                                        </p:tav>
                                      </p:tavLst>
                                    </p:anim>
                                    <p:anim calcmode="lin" valueType="num">
                                      <p:cBhvr>
                                        <p:cTn id="496" dur="500" fill="hold"/>
                                        <p:tgtEl>
                                          <p:spTgt spid="637"/>
                                        </p:tgtEl>
                                        <p:attrNameLst>
                                          <p:attrName>ppt_y</p:attrName>
                                        </p:attrNameLst>
                                      </p:cBhvr>
                                      <p:tavLst>
                                        <p:tav tm="0">
                                          <p:val>
                                            <p:strVal val="#ppt_y+.1"/>
                                          </p:val>
                                        </p:tav>
                                        <p:tav tm="100000">
                                          <p:val>
                                            <p:strVal val="#ppt_y"/>
                                          </p:val>
                                        </p:tav>
                                      </p:tavLst>
                                    </p:anim>
                                  </p:childTnLst>
                                </p:cTn>
                              </p:par>
                              <p:par>
                                <p:cTn id="497" presetID="42" presetClass="entr" presetSubtype="0" fill="hold" grpId="0" nodeType="withEffect">
                                  <p:stCondLst>
                                    <p:cond delay="1000"/>
                                  </p:stCondLst>
                                  <p:childTnLst>
                                    <p:set>
                                      <p:cBhvr>
                                        <p:cTn id="498" dur="1" fill="hold">
                                          <p:stCondLst>
                                            <p:cond delay="0"/>
                                          </p:stCondLst>
                                        </p:cTn>
                                        <p:tgtEl>
                                          <p:spTgt spid="638"/>
                                        </p:tgtEl>
                                        <p:attrNameLst>
                                          <p:attrName>style.visibility</p:attrName>
                                        </p:attrNameLst>
                                      </p:cBhvr>
                                      <p:to>
                                        <p:strVal val="visible"/>
                                      </p:to>
                                    </p:set>
                                    <p:animEffect transition="in" filter="fade">
                                      <p:cBhvr>
                                        <p:cTn id="499" dur="500"/>
                                        <p:tgtEl>
                                          <p:spTgt spid="638"/>
                                        </p:tgtEl>
                                      </p:cBhvr>
                                    </p:animEffect>
                                    <p:anim calcmode="lin" valueType="num">
                                      <p:cBhvr>
                                        <p:cTn id="500" dur="500" fill="hold"/>
                                        <p:tgtEl>
                                          <p:spTgt spid="638"/>
                                        </p:tgtEl>
                                        <p:attrNameLst>
                                          <p:attrName>ppt_x</p:attrName>
                                        </p:attrNameLst>
                                      </p:cBhvr>
                                      <p:tavLst>
                                        <p:tav tm="0">
                                          <p:val>
                                            <p:strVal val="#ppt_x"/>
                                          </p:val>
                                        </p:tav>
                                        <p:tav tm="100000">
                                          <p:val>
                                            <p:strVal val="#ppt_x"/>
                                          </p:val>
                                        </p:tav>
                                      </p:tavLst>
                                    </p:anim>
                                    <p:anim calcmode="lin" valueType="num">
                                      <p:cBhvr>
                                        <p:cTn id="501" dur="500" fill="hold"/>
                                        <p:tgtEl>
                                          <p:spTgt spid="638"/>
                                        </p:tgtEl>
                                        <p:attrNameLst>
                                          <p:attrName>ppt_y</p:attrName>
                                        </p:attrNameLst>
                                      </p:cBhvr>
                                      <p:tavLst>
                                        <p:tav tm="0">
                                          <p:val>
                                            <p:strVal val="#ppt_y+.1"/>
                                          </p:val>
                                        </p:tav>
                                        <p:tav tm="100000">
                                          <p:val>
                                            <p:strVal val="#ppt_y"/>
                                          </p:val>
                                        </p:tav>
                                      </p:tavLst>
                                    </p:anim>
                                  </p:childTnLst>
                                </p:cTn>
                              </p:par>
                              <p:par>
                                <p:cTn id="502" presetID="42" presetClass="entr" presetSubtype="0" fill="hold" grpId="0" nodeType="withEffect">
                                  <p:stCondLst>
                                    <p:cond delay="1000"/>
                                  </p:stCondLst>
                                  <p:childTnLst>
                                    <p:set>
                                      <p:cBhvr>
                                        <p:cTn id="503" dur="1" fill="hold">
                                          <p:stCondLst>
                                            <p:cond delay="0"/>
                                          </p:stCondLst>
                                        </p:cTn>
                                        <p:tgtEl>
                                          <p:spTgt spid="639"/>
                                        </p:tgtEl>
                                        <p:attrNameLst>
                                          <p:attrName>style.visibility</p:attrName>
                                        </p:attrNameLst>
                                      </p:cBhvr>
                                      <p:to>
                                        <p:strVal val="visible"/>
                                      </p:to>
                                    </p:set>
                                    <p:animEffect transition="in" filter="fade">
                                      <p:cBhvr>
                                        <p:cTn id="504" dur="500"/>
                                        <p:tgtEl>
                                          <p:spTgt spid="639"/>
                                        </p:tgtEl>
                                      </p:cBhvr>
                                    </p:animEffect>
                                    <p:anim calcmode="lin" valueType="num">
                                      <p:cBhvr>
                                        <p:cTn id="505" dur="500" fill="hold"/>
                                        <p:tgtEl>
                                          <p:spTgt spid="639"/>
                                        </p:tgtEl>
                                        <p:attrNameLst>
                                          <p:attrName>ppt_x</p:attrName>
                                        </p:attrNameLst>
                                      </p:cBhvr>
                                      <p:tavLst>
                                        <p:tav tm="0">
                                          <p:val>
                                            <p:strVal val="#ppt_x"/>
                                          </p:val>
                                        </p:tav>
                                        <p:tav tm="100000">
                                          <p:val>
                                            <p:strVal val="#ppt_x"/>
                                          </p:val>
                                        </p:tav>
                                      </p:tavLst>
                                    </p:anim>
                                    <p:anim calcmode="lin" valueType="num">
                                      <p:cBhvr>
                                        <p:cTn id="506" dur="500" fill="hold"/>
                                        <p:tgtEl>
                                          <p:spTgt spid="639"/>
                                        </p:tgtEl>
                                        <p:attrNameLst>
                                          <p:attrName>ppt_y</p:attrName>
                                        </p:attrNameLst>
                                      </p:cBhvr>
                                      <p:tavLst>
                                        <p:tav tm="0">
                                          <p:val>
                                            <p:strVal val="#ppt_y+.1"/>
                                          </p:val>
                                        </p:tav>
                                        <p:tav tm="100000">
                                          <p:val>
                                            <p:strVal val="#ppt_y"/>
                                          </p:val>
                                        </p:tav>
                                      </p:tavLst>
                                    </p:anim>
                                  </p:childTnLst>
                                </p:cTn>
                              </p:par>
                              <p:par>
                                <p:cTn id="507" presetID="42" presetClass="entr" presetSubtype="0" fill="hold" grpId="0" nodeType="withEffect">
                                  <p:stCondLst>
                                    <p:cond delay="1000"/>
                                  </p:stCondLst>
                                  <p:childTnLst>
                                    <p:set>
                                      <p:cBhvr>
                                        <p:cTn id="508" dur="1" fill="hold">
                                          <p:stCondLst>
                                            <p:cond delay="0"/>
                                          </p:stCondLst>
                                        </p:cTn>
                                        <p:tgtEl>
                                          <p:spTgt spid="640"/>
                                        </p:tgtEl>
                                        <p:attrNameLst>
                                          <p:attrName>style.visibility</p:attrName>
                                        </p:attrNameLst>
                                      </p:cBhvr>
                                      <p:to>
                                        <p:strVal val="visible"/>
                                      </p:to>
                                    </p:set>
                                    <p:animEffect transition="in" filter="fade">
                                      <p:cBhvr>
                                        <p:cTn id="509" dur="500"/>
                                        <p:tgtEl>
                                          <p:spTgt spid="640"/>
                                        </p:tgtEl>
                                      </p:cBhvr>
                                    </p:animEffect>
                                    <p:anim calcmode="lin" valueType="num">
                                      <p:cBhvr>
                                        <p:cTn id="510" dur="500" fill="hold"/>
                                        <p:tgtEl>
                                          <p:spTgt spid="640"/>
                                        </p:tgtEl>
                                        <p:attrNameLst>
                                          <p:attrName>ppt_x</p:attrName>
                                        </p:attrNameLst>
                                      </p:cBhvr>
                                      <p:tavLst>
                                        <p:tav tm="0">
                                          <p:val>
                                            <p:strVal val="#ppt_x"/>
                                          </p:val>
                                        </p:tav>
                                        <p:tav tm="100000">
                                          <p:val>
                                            <p:strVal val="#ppt_x"/>
                                          </p:val>
                                        </p:tav>
                                      </p:tavLst>
                                    </p:anim>
                                    <p:anim calcmode="lin" valueType="num">
                                      <p:cBhvr>
                                        <p:cTn id="511" dur="500" fill="hold"/>
                                        <p:tgtEl>
                                          <p:spTgt spid="640"/>
                                        </p:tgtEl>
                                        <p:attrNameLst>
                                          <p:attrName>ppt_y</p:attrName>
                                        </p:attrNameLst>
                                      </p:cBhvr>
                                      <p:tavLst>
                                        <p:tav tm="0">
                                          <p:val>
                                            <p:strVal val="#ppt_y+.1"/>
                                          </p:val>
                                        </p:tav>
                                        <p:tav tm="100000">
                                          <p:val>
                                            <p:strVal val="#ppt_y"/>
                                          </p:val>
                                        </p:tav>
                                      </p:tavLst>
                                    </p:anim>
                                  </p:childTnLst>
                                </p:cTn>
                              </p:par>
                              <p:par>
                                <p:cTn id="512" presetID="42" presetClass="entr" presetSubtype="0" fill="hold" grpId="0" nodeType="withEffect">
                                  <p:stCondLst>
                                    <p:cond delay="1000"/>
                                  </p:stCondLst>
                                  <p:childTnLst>
                                    <p:set>
                                      <p:cBhvr>
                                        <p:cTn id="513" dur="1" fill="hold">
                                          <p:stCondLst>
                                            <p:cond delay="0"/>
                                          </p:stCondLst>
                                        </p:cTn>
                                        <p:tgtEl>
                                          <p:spTgt spid="641"/>
                                        </p:tgtEl>
                                        <p:attrNameLst>
                                          <p:attrName>style.visibility</p:attrName>
                                        </p:attrNameLst>
                                      </p:cBhvr>
                                      <p:to>
                                        <p:strVal val="visible"/>
                                      </p:to>
                                    </p:set>
                                    <p:animEffect transition="in" filter="fade">
                                      <p:cBhvr>
                                        <p:cTn id="514" dur="500"/>
                                        <p:tgtEl>
                                          <p:spTgt spid="641"/>
                                        </p:tgtEl>
                                      </p:cBhvr>
                                    </p:animEffect>
                                    <p:anim calcmode="lin" valueType="num">
                                      <p:cBhvr>
                                        <p:cTn id="515" dur="500" fill="hold"/>
                                        <p:tgtEl>
                                          <p:spTgt spid="641"/>
                                        </p:tgtEl>
                                        <p:attrNameLst>
                                          <p:attrName>ppt_x</p:attrName>
                                        </p:attrNameLst>
                                      </p:cBhvr>
                                      <p:tavLst>
                                        <p:tav tm="0">
                                          <p:val>
                                            <p:strVal val="#ppt_x"/>
                                          </p:val>
                                        </p:tav>
                                        <p:tav tm="100000">
                                          <p:val>
                                            <p:strVal val="#ppt_x"/>
                                          </p:val>
                                        </p:tav>
                                      </p:tavLst>
                                    </p:anim>
                                    <p:anim calcmode="lin" valueType="num">
                                      <p:cBhvr>
                                        <p:cTn id="516" dur="500" fill="hold"/>
                                        <p:tgtEl>
                                          <p:spTgt spid="641"/>
                                        </p:tgtEl>
                                        <p:attrNameLst>
                                          <p:attrName>ppt_y</p:attrName>
                                        </p:attrNameLst>
                                      </p:cBhvr>
                                      <p:tavLst>
                                        <p:tav tm="0">
                                          <p:val>
                                            <p:strVal val="#ppt_y+.1"/>
                                          </p:val>
                                        </p:tav>
                                        <p:tav tm="100000">
                                          <p:val>
                                            <p:strVal val="#ppt_y"/>
                                          </p:val>
                                        </p:tav>
                                      </p:tavLst>
                                    </p:anim>
                                  </p:childTnLst>
                                </p:cTn>
                              </p:par>
                              <p:par>
                                <p:cTn id="517" presetID="42" presetClass="entr" presetSubtype="0" fill="hold" grpId="0" nodeType="withEffect">
                                  <p:stCondLst>
                                    <p:cond delay="1000"/>
                                  </p:stCondLst>
                                  <p:childTnLst>
                                    <p:set>
                                      <p:cBhvr>
                                        <p:cTn id="518" dur="1" fill="hold">
                                          <p:stCondLst>
                                            <p:cond delay="0"/>
                                          </p:stCondLst>
                                        </p:cTn>
                                        <p:tgtEl>
                                          <p:spTgt spid="642"/>
                                        </p:tgtEl>
                                        <p:attrNameLst>
                                          <p:attrName>style.visibility</p:attrName>
                                        </p:attrNameLst>
                                      </p:cBhvr>
                                      <p:to>
                                        <p:strVal val="visible"/>
                                      </p:to>
                                    </p:set>
                                    <p:animEffect transition="in" filter="fade">
                                      <p:cBhvr>
                                        <p:cTn id="519" dur="500"/>
                                        <p:tgtEl>
                                          <p:spTgt spid="642"/>
                                        </p:tgtEl>
                                      </p:cBhvr>
                                    </p:animEffect>
                                    <p:anim calcmode="lin" valueType="num">
                                      <p:cBhvr>
                                        <p:cTn id="520" dur="500" fill="hold"/>
                                        <p:tgtEl>
                                          <p:spTgt spid="642"/>
                                        </p:tgtEl>
                                        <p:attrNameLst>
                                          <p:attrName>ppt_x</p:attrName>
                                        </p:attrNameLst>
                                      </p:cBhvr>
                                      <p:tavLst>
                                        <p:tav tm="0">
                                          <p:val>
                                            <p:strVal val="#ppt_x"/>
                                          </p:val>
                                        </p:tav>
                                        <p:tav tm="100000">
                                          <p:val>
                                            <p:strVal val="#ppt_x"/>
                                          </p:val>
                                        </p:tav>
                                      </p:tavLst>
                                    </p:anim>
                                    <p:anim calcmode="lin" valueType="num">
                                      <p:cBhvr>
                                        <p:cTn id="521" dur="500" fill="hold"/>
                                        <p:tgtEl>
                                          <p:spTgt spid="642"/>
                                        </p:tgtEl>
                                        <p:attrNameLst>
                                          <p:attrName>ppt_y</p:attrName>
                                        </p:attrNameLst>
                                      </p:cBhvr>
                                      <p:tavLst>
                                        <p:tav tm="0">
                                          <p:val>
                                            <p:strVal val="#ppt_y+.1"/>
                                          </p:val>
                                        </p:tav>
                                        <p:tav tm="100000">
                                          <p:val>
                                            <p:strVal val="#ppt_y"/>
                                          </p:val>
                                        </p:tav>
                                      </p:tavLst>
                                    </p:anim>
                                  </p:childTnLst>
                                </p:cTn>
                              </p:par>
                              <p:par>
                                <p:cTn id="522" presetID="42" presetClass="entr" presetSubtype="0" fill="hold" grpId="0" nodeType="withEffect">
                                  <p:stCondLst>
                                    <p:cond delay="1000"/>
                                  </p:stCondLst>
                                  <p:childTnLst>
                                    <p:set>
                                      <p:cBhvr>
                                        <p:cTn id="523" dur="1" fill="hold">
                                          <p:stCondLst>
                                            <p:cond delay="0"/>
                                          </p:stCondLst>
                                        </p:cTn>
                                        <p:tgtEl>
                                          <p:spTgt spid="643"/>
                                        </p:tgtEl>
                                        <p:attrNameLst>
                                          <p:attrName>style.visibility</p:attrName>
                                        </p:attrNameLst>
                                      </p:cBhvr>
                                      <p:to>
                                        <p:strVal val="visible"/>
                                      </p:to>
                                    </p:set>
                                    <p:animEffect transition="in" filter="fade">
                                      <p:cBhvr>
                                        <p:cTn id="524" dur="500"/>
                                        <p:tgtEl>
                                          <p:spTgt spid="643"/>
                                        </p:tgtEl>
                                      </p:cBhvr>
                                    </p:animEffect>
                                    <p:anim calcmode="lin" valueType="num">
                                      <p:cBhvr>
                                        <p:cTn id="525" dur="500" fill="hold"/>
                                        <p:tgtEl>
                                          <p:spTgt spid="643"/>
                                        </p:tgtEl>
                                        <p:attrNameLst>
                                          <p:attrName>ppt_x</p:attrName>
                                        </p:attrNameLst>
                                      </p:cBhvr>
                                      <p:tavLst>
                                        <p:tav tm="0">
                                          <p:val>
                                            <p:strVal val="#ppt_x"/>
                                          </p:val>
                                        </p:tav>
                                        <p:tav tm="100000">
                                          <p:val>
                                            <p:strVal val="#ppt_x"/>
                                          </p:val>
                                        </p:tav>
                                      </p:tavLst>
                                    </p:anim>
                                    <p:anim calcmode="lin" valueType="num">
                                      <p:cBhvr>
                                        <p:cTn id="526" dur="500" fill="hold"/>
                                        <p:tgtEl>
                                          <p:spTgt spid="643"/>
                                        </p:tgtEl>
                                        <p:attrNameLst>
                                          <p:attrName>ppt_y</p:attrName>
                                        </p:attrNameLst>
                                      </p:cBhvr>
                                      <p:tavLst>
                                        <p:tav tm="0">
                                          <p:val>
                                            <p:strVal val="#ppt_y+.1"/>
                                          </p:val>
                                        </p:tav>
                                        <p:tav tm="100000">
                                          <p:val>
                                            <p:strVal val="#ppt_y"/>
                                          </p:val>
                                        </p:tav>
                                      </p:tavLst>
                                    </p:anim>
                                  </p:childTnLst>
                                </p:cTn>
                              </p:par>
                              <p:par>
                                <p:cTn id="527" presetID="42" presetClass="entr" presetSubtype="0" fill="hold" grpId="0" nodeType="withEffect">
                                  <p:stCondLst>
                                    <p:cond delay="1000"/>
                                  </p:stCondLst>
                                  <p:childTnLst>
                                    <p:set>
                                      <p:cBhvr>
                                        <p:cTn id="528" dur="1" fill="hold">
                                          <p:stCondLst>
                                            <p:cond delay="0"/>
                                          </p:stCondLst>
                                        </p:cTn>
                                        <p:tgtEl>
                                          <p:spTgt spid="644"/>
                                        </p:tgtEl>
                                        <p:attrNameLst>
                                          <p:attrName>style.visibility</p:attrName>
                                        </p:attrNameLst>
                                      </p:cBhvr>
                                      <p:to>
                                        <p:strVal val="visible"/>
                                      </p:to>
                                    </p:set>
                                    <p:animEffect transition="in" filter="fade">
                                      <p:cBhvr>
                                        <p:cTn id="529" dur="500"/>
                                        <p:tgtEl>
                                          <p:spTgt spid="644"/>
                                        </p:tgtEl>
                                      </p:cBhvr>
                                    </p:animEffect>
                                    <p:anim calcmode="lin" valueType="num">
                                      <p:cBhvr>
                                        <p:cTn id="530" dur="500" fill="hold"/>
                                        <p:tgtEl>
                                          <p:spTgt spid="644"/>
                                        </p:tgtEl>
                                        <p:attrNameLst>
                                          <p:attrName>ppt_x</p:attrName>
                                        </p:attrNameLst>
                                      </p:cBhvr>
                                      <p:tavLst>
                                        <p:tav tm="0">
                                          <p:val>
                                            <p:strVal val="#ppt_x"/>
                                          </p:val>
                                        </p:tav>
                                        <p:tav tm="100000">
                                          <p:val>
                                            <p:strVal val="#ppt_x"/>
                                          </p:val>
                                        </p:tav>
                                      </p:tavLst>
                                    </p:anim>
                                    <p:anim calcmode="lin" valueType="num">
                                      <p:cBhvr>
                                        <p:cTn id="531" dur="500" fill="hold"/>
                                        <p:tgtEl>
                                          <p:spTgt spid="644"/>
                                        </p:tgtEl>
                                        <p:attrNameLst>
                                          <p:attrName>ppt_y</p:attrName>
                                        </p:attrNameLst>
                                      </p:cBhvr>
                                      <p:tavLst>
                                        <p:tav tm="0">
                                          <p:val>
                                            <p:strVal val="#ppt_y+.1"/>
                                          </p:val>
                                        </p:tav>
                                        <p:tav tm="100000">
                                          <p:val>
                                            <p:strVal val="#ppt_y"/>
                                          </p:val>
                                        </p:tav>
                                      </p:tavLst>
                                    </p:anim>
                                  </p:childTnLst>
                                </p:cTn>
                              </p:par>
                              <p:par>
                                <p:cTn id="532" presetID="42" presetClass="entr" presetSubtype="0" fill="hold" grpId="0" nodeType="withEffect">
                                  <p:stCondLst>
                                    <p:cond delay="1000"/>
                                  </p:stCondLst>
                                  <p:childTnLst>
                                    <p:set>
                                      <p:cBhvr>
                                        <p:cTn id="533" dur="1" fill="hold">
                                          <p:stCondLst>
                                            <p:cond delay="0"/>
                                          </p:stCondLst>
                                        </p:cTn>
                                        <p:tgtEl>
                                          <p:spTgt spid="645"/>
                                        </p:tgtEl>
                                        <p:attrNameLst>
                                          <p:attrName>style.visibility</p:attrName>
                                        </p:attrNameLst>
                                      </p:cBhvr>
                                      <p:to>
                                        <p:strVal val="visible"/>
                                      </p:to>
                                    </p:set>
                                    <p:animEffect transition="in" filter="fade">
                                      <p:cBhvr>
                                        <p:cTn id="534" dur="500"/>
                                        <p:tgtEl>
                                          <p:spTgt spid="645"/>
                                        </p:tgtEl>
                                      </p:cBhvr>
                                    </p:animEffect>
                                    <p:anim calcmode="lin" valueType="num">
                                      <p:cBhvr>
                                        <p:cTn id="535" dur="500" fill="hold"/>
                                        <p:tgtEl>
                                          <p:spTgt spid="645"/>
                                        </p:tgtEl>
                                        <p:attrNameLst>
                                          <p:attrName>ppt_x</p:attrName>
                                        </p:attrNameLst>
                                      </p:cBhvr>
                                      <p:tavLst>
                                        <p:tav tm="0">
                                          <p:val>
                                            <p:strVal val="#ppt_x"/>
                                          </p:val>
                                        </p:tav>
                                        <p:tav tm="100000">
                                          <p:val>
                                            <p:strVal val="#ppt_x"/>
                                          </p:val>
                                        </p:tav>
                                      </p:tavLst>
                                    </p:anim>
                                    <p:anim calcmode="lin" valueType="num">
                                      <p:cBhvr>
                                        <p:cTn id="536" dur="500" fill="hold"/>
                                        <p:tgtEl>
                                          <p:spTgt spid="645"/>
                                        </p:tgtEl>
                                        <p:attrNameLst>
                                          <p:attrName>ppt_y</p:attrName>
                                        </p:attrNameLst>
                                      </p:cBhvr>
                                      <p:tavLst>
                                        <p:tav tm="0">
                                          <p:val>
                                            <p:strVal val="#ppt_y+.1"/>
                                          </p:val>
                                        </p:tav>
                                        <p:tav tm="100000">
                                          <p:val>
                                            <p:strVal val="#ppt_y"/>
                                          </p:val>
                                        </p:tav>
                                      </p:tavLst>
                                    </p:anim>
                                  </p:childTnLst>
                                </p:cTn>
                              </p:par>
                              <p:par>
                                <p:cTn id="537" presetID="42" presetClass="entr" presetSubtype="0" fill="hold" grpId="0" nodeType="withEffect">
                                  <p:stCondLst>
                                    <p:cond delay="1000"/>
                                  </p:stCondLst>
                                  <p:childTnLst>
                                    <p:set>
                                      <p:cBhvr>
                                        <p:cTn id="538" dur="1" fill="hold">
                                          <p:stCondLst>
                                            <p:cond delay="0"/>
                                          </p:stCondLst>
                                        </p:cTn>
                                        <p:tgtEl>
                                          <p:spTgt spid="646"/>
                                        </p:tgtEl>
                                        <p:attrNameLst>
                                          <p:attrName>style.visibility</p:attrName>
                                        </p:attrNameLst>
                                      </p:cBhvr>
                                      <p:to>
                                        <p:strVal val="visible"/>
                                      </p:to>
                                    </p:set>
                                    <p:animEffect transition="in" filter="fade">
                                      <p:cBhvr>
                                        <p:cTn id="539" dur="500"/>
                                        <p:tgtEl>
                                          <p:spTgt spid="646"/>
                                        </p:tgtEl>
                                      </p:cBhvr>
                                    </p:animEffect>
                                    <p:anim calcmode="lin" valueType="num">
                                      <p:cBhvr>
                                        <p:cTn id="540" dur="500" fill="hold"/>
                                        <p:tgtEl>
                                          <p:spTgt spid="646"/>
                                        </p:tgtEl>
                                        <p:attrNameLst>
                                          <p:attrName>ppt_x</p:attrName>
                                        </p:attrNameLst>
                                      </p:cBhvr>
                                      <p:tavLst>
                                        <p:tav tm="0">
                                          <p:val>
                                            <p:strVal val="#ppt_x"/>
                                          </p:val>
                                        </p:tav>
                                        <p:tav tm="100000">
                                          <p:val>
                                            <p:strVal val="#ppt_x"/>
                                          </p:val>
                                        </p:tav>
                                      </p:tavLst>
                                    </p:anim>
                                    <p:anim calcmode="lin" valueType="num">
                                      <p:cBhvr>
                                        <p:cTn id="541" dur="500" fill="hold"/>
                                        <p:tgtEl>
                                          <p:spTgt spid="646"/>
                                        </p:tgtEl>
                                        <p:attrNameLst>
                                          <p:attrName>ppt_y</p:attrName>
                                        </p:attrNameLst>
                                      </p:cBhvr>
                                      <p:tavLst>
                                        <p:tav tm="0">
                                          <p:val>
                                            <p:strVal val="#ppt_y+.1"/>
                                          </p:val>
                                        </p:tav>
                                        <p:tav tm="100000">
                                          <p:val>
                                            <p:strVal val="#ppt_y"/>
                                          </p:val>
                                        </p:tav>
                                      </p:tavLst>
                                    </p:anim>
                                  </p:childTnLst>
                                </p:cTn>
                              </p:par>
                              <p:par>
                                <p:cTn id="542" presetID="42" presetClass="entr" presetSubtype="0" fill="hold" grpId="0" nodeType="withEffect">
                                  <p:stCondLst>
                                    <p:cond delay="0"/>
                                  </p:stCondLst>
                                  <p:childTnLst>
                                    <p:set>
                                      <p:cBhvr>
                                        <p:cTn id="543" dur="1" fill="hold">
                                          <p:stCondLst>
                                            <p:cond delay="0"/>
                                          </p:stCondLst>
                                        </p:cTn>
                                        <p:tgtEl>
                                          <p:spTgt spid="647"/>
                                        </p:tgtEl>
                                        <p:attrNameLst>
                                          <p:attrName>style.visibility</p:attrName>
                                        </p:attrNameLst>
                                      </p:cBhvr>
                                      <p:to>
                                        <p:strVal val="visible"/>
                                      </p:to>
                                    </p:set>
                                    <p:animEffect transition="in" filter="fade">
                                      <p:cBhvr>
                                        <p:cTn id="544" dur="1000"/>
                                        <p:tgtEl>
                                          <p:spTgt spid="647"/>
                                        </p:tgtEl>
                                      </p:cBhvr>
                                    </p:animEffect>
                                    <p:anim calcmode="lin" valueType="num">
                                      <p:cBhvr>
                                        <p:cTn id="545" dur="1000" fill="hold"/>
                                        <p:tgtEl>
                                          <p:spTgt spid="647"/>
                                        </p:tgtEl>
                                        <p:attrNameLst>
                                          <p:attrName>ppt_x</p:attrName>
                                        </p:attrNameLst>
                                      </p:cBhvr>
                                      <p:tavLst>
                                        <p:tav tm="0">
                                          <p:val>
                                            <p:strVal val="#ppt_x"/>
                                          </p:val>
                                        </p:tav>
                                        <p:tav tm="100000">
                                          <p:val>
                                            <p:strVal val="#ppt_x"/>
                                          </p:val>
                                        </p:tav>
                                      </p:tavLst>
                                    </p:anim>
                                    <p:anim calcmode="lin" valueType="num">
                                      <p:cBhvr>
                                        <p:cTn id="546" dur="1000" fill="hold"/>
                                        <p:tgtEl>
                                          <p:spTgt spid="647"/>
                                        </p:tgtEl>
                                        <p:attrNameLst>
                                          <p:attrName>ppt_y</p:attrName>
                                        </p:attrNameLst>
                                      </p:cBhvr>
                                      <p:tavLst>
                                        <p:tav tm="0">
                                          <p:val>
                                            <p:strVal val="#ppt_y+.1"/>
                                          </p:val>
                                        </p:tav>
                                        <p:tav tm="100000">
                                          <p:val>
                                            <p:strVal val="#ppt_y"/>
                                          </p:val>
                                        </p:tav>
                                      </p:tavLst>
                                    </p:anim>
                                  </p:childTnLst>
                                </p:cTn>
                              </p:par>
                              <p:par>
                                <p:cTn id="547" presetID="42" presetClass="entr" presetSubtype="0" fill="hold" grpId="0" nodeType="withEffect">
                                  <p:stCondLst>
                                    <p:cond delay="0"/>
                                  </p:stCondLst>
                                  <p:childTnLst>
                                    <p:set>
                                      <p:cBhvr>
                                        <p:cTn id="548" dur="1" fill="hold">
                                          <p:stCondLst>
                                            <p:cond delay="0"/>
                                          </p:stCondLst>
                                        </p:cTn>
                                        <p:tgtEl>
                                          <p:spTgt spid="648"/>
                                        </p:tgtEl>
                                        <p:attrNameLst>
                                          <p:attrName>style.visibility</p:attrName>
                                        </p:attrNameLst>
                                      </p:cBhvr>
                                      <p:to>
                                        <p:strVal val="visible"/>
                                      </p:to>
                                    </p:set>
                                    <p:animEffect transition="in" filter="fade">
                                      <p:cBhvr>
                                        <p:cTn id="549" dur="1000"/>
                                        <p:tgtEl>
                                          <p:spTgt spid="648"/>
                                        </p:tgtEl>
                                      </p:cBhvr>
                                    </p:animEffect>
                                    <p:anim calcmode="lin" valueType="num">
                                      <p:cBhvr>
                                        <p:cTn id="550" dur="1000" fill="hold"/>
                                        <p:tgtEl>
                                          <p:spTgt spid="648"/>
                                        </p:tgtEl>
                                        <p:attrNameLst>
                                          <p:attrName>ppt_x</p:attrName>
                                        </p:attrNameLst>
                                      </p:cBhvr>
                                      <p:tavLst>
                                        <p:tav tm="0">
                                          <p:val>
                                            <p:strVal val="#ppt_x"/>
                                          </p:val>
                                        </p:tav>
                                        <p:tav tm="100000">
                                          <p:val>
                                            <p:strVal val="#ppt_x"/>
                                          </p:val>
                                        </p:tav>
                                      </p:tavLst>
                                    </p:anim>
                                    <p:anim calcmode="lin" valueType="num">
                                      <p:cBhvr>
                                        <p:cTn id="551" dur="1000" fill="hold"/>
                                        <p:tgtEl>
                                          <p:spTgt spid="648"/>
                                        </p:tgtEl>
                                        <p:attrNameLst>
                                          <p:attrName>ppt_y</p:attrName>
                                        </p:attrNameLst>
                                      </p:cBhvr>
                                      <p:tavLst>
                                        <p:tav tm="0">
                                          <p:val>
                                            <p:strVal val="#ppt_y+.1"/>
                                          </p:val>
                                        </p:tav>
                                        <p:tav tm="100000">
                                          <p:val>
                                            <p:strVal val="#ppt_y"/>
                                          </p:val>
                                        </p:tav>
                                      </p:tavLst>
                                    </p:anim>
                                  </p:childTnLst>
                                </p:cTn>
                              </p:par>
                              <p:par>
                                <p:cTn id="552" presetID="42" presetClass="entr" presetSubtype="0" fill="hold" grpId="0" nodeType="withEffect">
                                  <p:stCondLst>
                                    <p:cond delay="0"/>
                                  </p:stCondLst>
                                  <p:childTnLst>
                                    <p:set>
                                      <p:cBhvr>
                                        <p:cTn id="553" dur="1" fill="hold">
                                          <p:stCondLst>
                                            <p:cond delay="0"/>
                                          </p:stCondLst>
                                        </p:cTn>
                                        <p:tgtEl>
                                          <p:spTgt spid="649"/>
                                        </p:tgtEl>
                                        <p:attrNameLst>
                                          <p:attrName>style.visibility</p:attrName>
                                        </p:attrNameLst>
                                      </p:cBhvr>
                                      <p:to>
                                        <p:strVal val="visible"/>
                                      </p:to>
                                    </p:set>
                                    <p:animEffect transition="in" filter="fade">
                                      <p:cBhvr>
                                        <p:cTn id="554" dur="1000"/>
                                        <p:tgtEl>
                                          <p:spTgt spid="649"/>
                                        </p:tgtEl>
                                      </p:cBhvr>
                                    </p:animEffect>
                                    <p:anim calcmode="lin" valueType="num">
                                      <p:cBhvr>
                                        <p:cTn id="555" dur="1000" fill="hold"/>
                                        <p:tgtEl>
                                          <p:spTgt spid="649"/>
                                        </p:tgtEl>
                                        <p:attrNameLst>
                                          <p:attrName>ppt_x</p:attrName>
                                        </p:attrNameLst>
                                      </p:cBhvr>
                                      <p:tavLst>
                                        <p:tav tm="0">
                                          <p:val>
                                            <p:strVal val="#ppt_x"/>
                                          </p:val>
                                        </p:tav>
                                        <p:tav tm="100000">
                                          <p:val>
                                            <p:strVal val="#ppt_x"/>
                                          </p:val>
                                        </p:tav>
                                      </p:tavLst>
                                    </p:anim>
                                    <p:anim calcmode="lin" valueType="num">
                                      <p:cBhvr>
                                        <p:cTn id="556" dur="1000" fill="hold"/>
                                        <p:tgtEl>
                                          <p:spTgt spid="649"/>
                                        </p:tgtEl>
                                        <p:attrNameLst>
                                          <p:attrName>ppt_y</p:attrName>
                                        </p:attrNameLst>
                                      </p:cBhvr>
                                      <p:tavLst>
                                        <p:tav tm="0">
                                          <p:val>
                                            <p:strVal val="#ppt_y+.1"/>
                                          </p:val>
                                        </p:tav>
                                        <p:tav tm="100000">
                                          <p:val>
                                            <p:strVal val="#ppt_y"/>
                                          </p:val>
                                        </p:tav>
                                      </p:tavLst>
                                    </p:anim>
                                  </p:childTnLst>
                                </p:cTn>
                              </p:par>
                              <p:par>
                                <p:cTn id="557" presetID="42" presetClass="entr" presetSubtype="0" fill="hold" grpId="0" nodeType="withEffect">
                                  <p:stCondLst>
                                    <p:cond delay="0"/>
                                  </p:stCondLst>
                                  <p:childTnLst>
                                    <p:set>
                                      <p:cBhvr>
                                        <p:cTn id="558" dur="1" fill="hold">
                                          <p:stCondLst>
                                            <p:cond delay="0"/>
                                          </p:stCondLst>
                                        </p:cTn>
                                        <p:tgtEl>
                                          <p:spTgt spid="650"/>
                                        </p:tgtEl>
                                        <p:attrNameLst>
                                          <p:attrName>style.visibility</p:attrName>
                                        </p:attrNameLst>
                                      </p:cBhvr>
                                      <p:to>
                                        <p:strVal val="visible"/>
                                      </p:to>
                                    </p:set>
                                    <p:animEffect transition="in" filter="fade">
                                      <p:cBhvr>
                                        <p:cTn id="559" dur="1000"/>
                                        <p:tgtEl>
                                          <p:spTgt spid="650"/>
                                        </p:tgtEl>
                                      </p:cBhvr>
                                    </p:animEffect>
                                    <p:anim calcmode="lin" valueType="num">
                                      <p:cBhvr>
                                        <p:cTn id="560" dur="1000" fill="hold"/>
                                        <p:tgtEl>
                                          <p:spTgt spid="650"/>
                                        </p:tgtEl>
                                        <p:attrNameLst>
                                          <p:attrName>ppt_x</p:attrName>
                                        </p:attrNameLst>
                                      </p:cBhvr>
                                      <p:tavLst>
                                        <p:tav tm="0">
                                          <p:val>
                                            <p:strVal val="#ppt_x"/>
                                          </p:val>
                                        </p:tav>
                                        <p:tav tm="100000">
                                          <p:val>
                                            <p:strVal val="#ppt_x"/>
                                          </p:val>
                                        </p:tav>
                                      </p:tavLst>
                                    </p:anim>
                                    <p:anim calcmode="lin" valueType="num">
                                      <p:cBhvr>
                                        <p:cTn id="561" dur="1000" fill="hold"/>
                                        <p:tgtEl>
                                          <p:spTgt spid="650"/>
                                        </p:tgtEl>
                                        <p:attrNameLst>
                                          <p:attrName>ppt_y</p:attrName>
                                        </p:attrNameLst>
                                      </p:cBhvr>
                                      <p:tavLst>
                                        <p:tav tm="0">
                                          <p:val>
                                            <p:strVal val="#ppt_y+.1"/>
                                          </p:val>
                                        </p:tav>
                                        <p:tav tm="100000">
                                          <p:val>
                                            <p:strVal val="#ppt_y"/>
                                          </p:val>
                                        </p:tav>
                                      </p:tavLst>
                                    </p:anim>
                                  </p:childTnLst>
                                </p:cTn>
                              </p:par>
                              <p:par>
                                <p:cTn id="562" presetID="42" presetClass="entr" presetSubtype="0" fill="hold" grpId="0" nodeType="withEffect">
                                  <p:stCondLst>
                                    <p:cond delay="0"/>
                                  </p:stCondLst>
                                  <p:childTnLst>
                                    <p:set>
                                      <p:cBhvr>
                                        <p:cTn id="563" dur="1" fill="hold">
                                          <p:stCondLst>
                                            <p:cond delay="0"/>
                                          </p:stCondLst>
                                        </p:cTn>
                                        <p:tgtEl>
                                          <p:spTgt spid="651"/>
                                        </p:tgtEl>
                                        <p:attrNameLst>
                                          <p:attrName>style.visibility</p:attrName>
                                        </p:attrNameLst>
                                      </p:cBhvr>
                                      <p:to>
                                        <p:strVal val="visible"/>
                                      </p:to>
                                    </p:set>
                                    <p:animEffect transition="in" filter="fade">
                                      <p:cBhvr>
                                        <p:cTn id="564" dur="1000"/>
                                        <p:tgtEl>
                                          <p:spTgt spid="651"/>
                                        </p:tgtEl>
                                      </p:cBhvr>
                                    </p:animEffect>
                                    <p:anim calcmode="lin" valueType="num">
                                      <p:cBhvr>
                                        <p:cTn id="565" dur="1000" fill="hold"/>
                                        <p:tgtEl>
                                          <p:spTgt spid="651"/>
                                        </p:tgtEl>
                                        <p:attrNameLst>
                                          <p:attrName>ppt_x</p:attrName>
                                        </p:attrNameLst>
                                      </p:cBhvr>
                                      <p:tavLst>
                                        <p:tav tm="0">
                                          <p:val>
                                            <p:strVal val="#ppt_x"/>
                                          </p:val>
                                        </p:tav>
                                        <p:tav tm="100000">
                                          <p:val>
                                            <p:strVal val="#ppt_x"/>
                                          </p:val>
                                        </p:tav>
                                      </p:tavLst>
                                    </p:anim>
                                    <p:anim calcmode="lin" valueType="num">
                                      <p:cBhvr>
                                        <p:cTn id="566" dur="1000" fill="hold"/>
                                        <p:tgtEl>
                                          <p:spTgt spid="651"/>
                                        </p:tgtEl>
                                        <p:attrNameLst>
                                          <p:attrName>ppt_y</p:attrName>
                                        </p:attrNameLst>
                                      </p:cBhvr>
                                      <p:tavLst>
                                        <p:tav tm="0">
                                          <p:val>
                                            <p:strVal val="#ppt_y+.1"/>
                                          </p:val>
                                        </p:tav>
                                        <p:tav tm="100000">
                                          <p:val>
                                            <p:strVal val="#ppt_y"/>
                                          </p:val>
                                        </p:tav>
                                      </p:tavLst>
                                    </p:anim>
                                  </p:childTnLst>
                                </p:cTn>
                              </p:par>
                              <p:par>
                                <p:cTn id="567" presetID="42" presetClass="entr" presetSubtype="0" fill="hold" grpId="0" nodeType="withEffect">
                                  <p:stCondLst>
                                    <p:cond delay="0"/>
                                  </p:stCondLst>
                                  <p:childTnLst>
                                    <p:set>
                                      <p:cBhvr>
                                        <p:cTn id="568" dur="1" fill="hold">
                                          <p:stCondLst>
                                            <p:cond delay="0"/>
                                          </p:stCondLst>
                                        </p:cTn>
                                        <p:tgtEl>
                                          <p:spTgt spid="652"/>
                                        </p:tgtEl>
                                        <p:attrNameLst>
                                          <p:attrName>style.visibility</p:attrName>
                                        </p:attrNameLst>
                                      </p:cBhvr>
                                      <p:to>
                                        <p:strVal val="visible"/>
                                      </p:to>
                                    </p:set>
                                    <p:animEffect transition="in" filter="fade">
                                      <p:cBhvr>
                                        <p:cTn id="569" dur="1000"/>
                                        <p:tgtEl>
                                          <p:spTgt spid="652"/>
                                        </p:tgtEl>
                                      </p:cBhvr>
                                    </p:animEffect>
                                    <p:anim calcmode="lin" valueType="num">
                                      <p:cBhvr>
                                        <p:cTn id="570" dur="1000" fill="hold"/>
                                        <p:tgtEl>
                                          <p:spTgt spid="652"/>
                                        </p:tgtEl>
                                        <p:attrNameLst>
                                          <p:attrName>ppt_x</p:attrName>
                                        </p:attrNameLst>
                                      </p:cBhvr>
                                      <p:tavLst>
                                        <p:tav tm="0">
                                          <p:val>
                                            <p:strVal val="#ppt_x"/>
                                          </p:val>
                                        </p:tav>
                                        <p:tav tm="100000">
                                          <p:val>
                                            <p:strVal val="#ppt_x"/>
                                          </p:val>
                                        </p:tav>
                                      </p:tavLst>
                                    </p:anim>
                                    <p:anim calcmode="lin" valueType="num">
                                      <p:cBhvr>
                                        <p:cTn id="571" dur="1000" fill="hold"/>
                                        <p:tgtEl>
                                          <p:spTgt spid="652"/>
                                        </p:tgtEl>
                                        <p:attrNameLst>
                                          <p:attrName>ppt_y</p:attrName>
                                        </p:attrNameLst>
                                      </p:cBhvr>
                                      <p:tavLst>
                                        <p:tav tm="0">
                                          <p:val>
                                            <p:strVal val="#ppt_y+.1"/>
                                          </p:val>
                                        </p:tav>
                                        <p:tav tm="100000">
                                          <p:val>
                                            <p:strVal val="#ppt_y"/>
                                          </p:val>
                                        </p:tav>
                                      </p:tavLst>
                                    </p:anim>
                                  </p:childTnLst>
                                </p:cTn>
                              </p:par>
                              <p:par>
                                <p:cTn id="572" presetID="42" presetClass="entr" presetSubtype="0" fill="hold" grpId="0" nodeType="withEffect">
                                  <p:stCondLst>
                                    <p:cond delay="0"/>
                                  </p:stCondLst>
                                  <p:childTnLst>
                                    <p:set>
                                      <p:cBhvr>
                                        <p:cTn id="573" dur="1" fill="hold">
                                          <p:stCondLst>
                                            <p:cond delay="0"/>
                                          </p:stCondLst>
                                        </p:cTn>
                                        <p:tgtEl>
                                          <p:spTgt spid="653"/>
                                        </p:tgtEl>
                                        <p:attrNameLst>
                                          <p:attrName>style.visibility</p:attrName>
                                        </p:attrNameLst>
                                      </p:cBhvr>
                                      <p:to>
                                        <p:strVal val="visible"/>
                                      </p:to>
                                    </p:set>
                                    <p:animEffect transition="in" filter="fade">
                                      <p:cBhvr>
                                        <p:cTn id="574" dur="1000"/>
                                        <p:tgtEl>
                                          <p:spTgt spid="653"/>
                                        </p:tgtEl>
                                      </p:cBhvr>
                                    </p:animEffect>
                                    <p:anim calcmode="lin" valueType="num">
                                      <p:cBhvr>
                                        <p:cTn id="575" dur="1000" fill="hold"/>
                                        <p:tgtEl>
                                          <p:spTgt spid="653"/>
                                        </p:tgtEl>
                                        <p:attrNameLst>
                                          <p:attrName>ppt_x</p:attrName>
                                        </p:attrNameLst>
                                      </p:cBhvr>
                                      <p:tavLst>
                                        <p:tav tm="0">
                                          <p:val>
                                            <p:strVal val="#ppt_x"/>
                                          </p:val>
                                        </p:tav>
                                        <p:tav tm="100000">
                                          <p:val>
                                            <p:strVal val="#ppt_x"/>
                                          </p:val>
                                        </p:tav>
                                      </p:tavLst>
                                    </p:anim>
                                    <p:anim calcmode="lin" valueType="num">
                                      <p:cBhvr>
                                        <p:cTn id="576" dur="1000" fill="hold"/>
                                        <p:tgtEl>
                                          <p:spTgt spid="653"/>
                                        </p:tgtEl>
                                        <p:attrNameLst>
                                          <p:attrName>ppt_y</p:attrName>
                                        </p:attrNameLst>
                                      </p:cBhvr>
                                      <p:tavLst>
                                        <p:tav tm="0">
                                          <p:val>
                                            <p:strVal val="#ppt_y+.1"/>
                                          </p:val>
                                        </p:tav>
                                        <p:tav tm="100000">
                                          <p:val>
                                            <p:strVal val="#ppt_y"/>
                                          </p:val>
                                        </p:tav>
                                      </p:tavLst>
                                    </p:anim>
                                  </p:childTnLst>
                                </p:cTn>
                              </p:par>
                              <p:par>
                                <p:cTn id="577" presetID="42" presetClass="entr" presetSubtype="0" fill="hold" grpId="0" nodeType="withEffect">
                                  <p:stCondLst>
                                    <p:cond delay="500"/>
                                  </p:stCondLst>
                                  <p:childTnLst>
                                    <p:set>
                                      <p:cBhvr>
                                        <p:cTn id="578" dur="1" fill="hold">
                                          <p:stCondLst>
                                            <p:cond delay="0"/>
                                          </p:stCondLst>
                                        </p:cTn>
                                        <p:tgtEl>
                                          <p:spTgt spid="654"/>
                                        </p:tgtEl>
                                        <p:attrNameLst>
                                          <p:attrName>style.visibility</p:attrName>
                                        </p:attrNameLst>
                                      </p:cBhvr>
                                      <p:to>
                                        <p:strVal val="visible"/>
                                      </p:to>
                                    </p:set>
                                    <p:animEffect transition="in" filter="fade">
                                      <p:cBhvr>
                                        <p:cTn id="579" dur="1000"/>
                                        <p:tgtEl>
                                          <p:spTgt spid="654"/>
                                        </p:tgtEl>
                                      </p:cBhvr>
                                    </p:animEffect>
                                    <p:anim calcmode="lin" valueType="num">
                                      <p:cBhvr>
                                        <p:cTn id="580" dur="1000" fill="hold"/>
                                        <p:tgtEl>
                                          <p:spTgt spid="654"/>
                                        </p:tgtEl>
                                        <p:attrNameLst>
                                          <p:attrName>ppt_x</p:attrName>
                                        </p:attrNameLst>
                                      </p:cBhvr>
                                      <p:tavLst>
                                        <p:tav tm="0">
                                          <p:val>
                                            <p:strVal val="#ppt_x"/>
                                          </p:val>
                                        </p:tav>
                                        <p:tav tm="100000">
                                          <p:val>
                                            <p:strVal val="#ppt_x"/>
                                          </p:val>
                                        </p:tav>
                                      </p:tavLst>
                                    </p:anim>
                                    <p:anim calcmode="lin" valueType="num">
                                      <p:cBhvr>
                                        <p:cTn id="581" dur="1000" fill="hold"/>
                                        <p:tgtEl>
                                          <p:spTgt spid="654"/>
                                        </p:tgtEl>
                                        <p:attrNameLst>
                                          <p:attrName>ppt_y</p:attrName>
                                        </p:attrNameLst>
                                      </p:cBhvr>
                                      <p:tavLst>
                                        <p:tav tm="0">
                                          <p:val>
                                            <p:strVal val="#ppt_y+.1"/>
                                          </p:val>
                                        </p:tav>
                                        <p:tav tm="100000">
                                          <p:val>
                                            <p:strVal val="#ppt_y"/>
                                          </p:val>
                                        </p:tav>
                                      </p:tavLst>
                                    </p:anim>
                                  </p:childTnLst>
                                </p:cTn>
                              </p:par>
                              <p:par>
                                <p:cTn id="582" presetID="42" presetClass="entr" presetSubtype="0" fill="hold" grpId="0" nodeType="withEffect">
                                  <p:stCondLst>
                                    <p:cond delay="500"/>
                                  </p:stCondLst>
                                  <p:childTnLst>
                                    <p:set>
                                      <p:cBhvr>
                                        <p:cTn id="583" dur="1" fill="hold">
                                          <p:stCondLst>
                                            <p:cond delay="0"/>
                                          </p:stCondLst>
                                        </p:cTn>
                                        <p:tgtEl>
                                          <p:spTgt spid="655"/>
                                        </p:tgtEl>
                                        <p:attrNameLst>
                                          <p:attrName>style.visibility</p:attrName>
                                        </p:attrNameLst>
                                      </p:cBhvr>
                                      <p:to>
                                        <p:strVal val="visible"/>
                                      </p:to>
                                    </p:set>
                                    <p:animEffect transition="in" filter="fade">
                                      <p:cBhvr>
                                        <p:cTn id="584" dur="1000"/>
                                        <p:tgtEl>
                                          <p:spTgt spid="655"/>
                                        </p:tgtEl>
                                      </p:cBhvr>
                                    </p:animEffect>
                                    <p:anim calcmode="lin" valueType="num">
                                      <p:cBhvr>
                                        <p:cTn id="585" dur="1000" fill="hold"/>
                                        <p:tgtEl>
                                          <p:spTgt spid="655"/>
                                        </p:tgtEl>
                                        <p:attrNameLst>
                                          <p:attrName>ppt_x</p:attrName>
                                        </p:attrNameLst>
                                      </p:cBhvr>
                                      <p:tavLst>
                                        <p:tav tm="0">
                                          <p:val>
                                            <p:strVal val="#ppt_x"/>
                                          </p:val>
                                        </p:tav>
                                        <p:tav tm="100000">
                                          <p:val>
                                            <p:strVal val="#ppt_x"/>
                                          </p:val>
                                        </p:tav>
                                      </p:tavLst>
                                    </p:anim>
                                    <p:anim calcmode="lin" valueType="num">
                                      <p:cBhvr>
                                        <p:cTn id="586" dur="1000" fill="hold"/>
                                        <p:tgtEl>
                                          <p:spTgt spid="655"/>
                                        </p:tgtEl>
                                        <p:attrNameLst>
                                          <p:attrName>ppt_y</p:attrName>
                                        </p:attrNameLst>
                                      </p:cBhvr>
                                      <p:tavLst>
                                        <p:tav tm="0">
                                          <p:val>
                                            <p:strVal val="#ppt_y+.1"/>
                                          </p:val>
                                        </p:tav>
                                        <p:tav tm="100000">
                                          <p:val>
                                            <p:strVal val="#ppt_y"/>
                                          </p:val>
                                        </p:tav>
                                      </p:tavLst>
                                    </p:anim>
                                  </p:childTnLst>
                                </p:cTn>
                              </p:par>
                              <p:par>
                                <p:cTn id="587" presetID="42" presetClass="entr" presetSubtype="0" fill="hold" grpId="0" nodeType="withEffect">
                                  <p:stCondLst>
                                    <p:cond delay="500"/>
                                  </p:stCondLst>
                                  <p:childTnLst>
                                    <p:set>
                                      <p:cBhvr>
                                        <p:cTn id="588" dur="1" fill="hold">
                                          <p:stCondLst>
                                            <p:cond delay="0"/>
                                          </p:stCondLst>
                                        </p:cTn>
                                        <p:tgtEl>
                                          <p:spTgt spid="656"/>
                                        </p:tgtEl>
                                        <p:attrNameLst>
                                          <p:attrName>style.visibility</p:attrName>
                                        </p:attrNameLst>
                                      </p:cBhvr>
                                      <p:to>
                                        <p:strVal val="visible"/>
                                      </p:to>
                                    </p:set>
                                    <p:animEffect transition="in" filter="fade">
                                      <p:cBhvr>
                                        <p:cTn id="589" dur="1000"/>
                                        <p:tgtEl>
                                          <p:spTgt spid="656"/>
                                        </p:tgtEl>
                                      </p:cBhvr>
                                    </p:animEffect>
                                    <p:anim calcmode="lin" valueType="num">
                                      <p:cBhvr>
                                        <p:cTn id="590" dur="1000" fill="hold"/>
                                        <p:tgtEl>
                                          <p:spTgt spid="656"/>
                                        </p:tgtEl>
                                        <p:attrNameLst>
                                          <p:attrName>ppt_x</p:attrName>
                                        </p:attrNameLst>
                                      </p:cBhvr>
                                      <p:tavLst>
                                        <p:tav tm="0">
                                          <p:val>
                                            <p:strVal val="#ppt_x"/>
                                          </p:val>
                                        </p:tav>
                                        <p:tav tm="100000">
                                          <p:val>
                                            <p:strVal val="#ppt_x"/>
                                          </p:val>
                                        </p:tav>
                                      </p:tavLst>
                                    </p:anim>
                                    <p:anim calcmode="lin" valueType="num">
                                      <p:cBhvr>
                                        <p:cTn id="591" dur="1000" fill="hold"/>
                                        <p:tgtEl>
                                          <p:spTgt spid="656"/>
                                        </p:tgtEl>
                                        <p:attrNameLst>
                                          <p:attrName>ppt_y</p:attrName>
                                        </p:attrNameLst>
                                      </p:cBhvr>
                                      <p:tavLst>
                                        <p:tav tm="0">
                                          <p:val>
                                            <p:strVal val="#ppt_y+.1"/>
                                          </p:val>
                                        </p:tav>
                                        <p:tav tm="100000">
                                          <p:val>
                                            <p:strVal val="#ppt_y"/>
                                          </p:val>
                                        </p:tav>
                                      </p:tavLst>
                                    </p:anim>
                                  </p:childTnLst>
                                </p:cTn>
                              </p:par>
                              <p:par>
                                <p:cTn id="592" presetID="42" presetClass="entr" presetSubtype="0" fill="hold" grpId="0" nodeType="withEffect">
                                  <p:stCondLst>
                                    <p:cond delay="500"/>
                                  </p:stCondLst>
                                  <p:childTnLst>
                                    <p:set>
                                      <p:cBhvr>
                                        <p:cTn id="593" dur="1" fill="hold">
                                          <p:stCondLst>
                                            <p:cond delay="0"/>
                                          </p:stCondLst>
                                        </p:cTn>
                                        <p:tgtEl>
                                          <p:spTgt spid="657"/>
                                        </p:tgtEl>
                                        <p:attrNameLst>
                                          <p:attrName>style.visibility</p:attrName>
                                        </p:attrNameLst>
                                      </p:cBhvr>
                                      <p:to>
                                        <p:strVal val="visible"/>
                                      </p:to>
                                    </p:set>
                                    <p:animEffect transition="in" filter="fade">
                                      <p:cBhvr>
                                        <p:cTn id="594" dur="1000"/>
                                        <p:tgtEl>
                                          <p:spTgt spid="657"/>
                                        </p:tgtEl>
                                      </p:cBhvr>
                                    </p:animEffect>
                                    <p:anim calcmode="lin" valueType="num">
                                      <p:cBhvr>
                                        <p:cTn id="595" dur="1000" fill="hold"/>
                                        <p:tgtEl>
                                          <p:spTgt spid="657"/>
                                        </p:tgtEl>
                                        <p:attrNameLst>
                                          <p:attrName>ppt_x</p:attrName>
                                        </p:attrNameLst>
                                      </p:cBhvr>
                                      <p:tavLst>
                                        <p:tav tm="0">
                                          <p:val>
                                            <p:strVal val="#ppt_x"/>
                                          </p:val>
                                        </p:tav>
                                        <p:tav tm="100000">
                                          <p:val>
                                            <p:strVal val="#ppt_x"/>
                                          </p:val>
                                        </p:tav>
                                      </p:tavLst>
                                    </p:anim>
                                    <p:anim calcmode="lin" valueType="num">
                                      <p:cBhvr>
                                        <p:cTn id="596" dur="1000" fill="hold"/>
                                        <p:tgtEl>
                                          <p:spTgt spid="657"/>
                                        </p:tgtEl>
                                        <p:attrNameLst>
                                          <p:attrName>ppt_y</p:attrName>
                                        </p:attrNameLst>
                                      </p:cBhvr>
                                      <p:tavLst>
                                        <p:tav tm="0">
                                          <p:val>
                                            <p:strVal val="#ppt_y+.1"/>
                                          </p:val>
                                        </p:tav>
                                        <p:tav tm="100000">
                                          <p:val>
                                            <p:strVal val="#ppt_y"/>
                                          </p:val>
                                        </p:tav>
                                      </p:tavLst>
                                    </p:anim>
                                  </p:childTnLst>
                                </p:cTn>
                              </p:par>
                              <p:par>
                                <p:cTn id="597" presetID="42" presetClass="entr" presetSubtype="0" fill="hold" grpId="0" nodeType="withEffect">
                                  <p:stCondLst>
                                    <p:cond delay="500"/>
                                  </p:stCondLst>
                                  <p:childTnLst>
                                    <p:set>
                                      <p:cBhvr>
                                        <p:cTn id="598" dur="1" fill="hold">
                                          <p:stCondLst>
                                            <p:cond delay="0"/>
                                          </p:stCondLst>
                                        </p:cTn>
                                        <p:tgtEl>
                                          <p:spTgt spid="658"/>
                                        </p:tgtEl>
                                        <p:attrNameLst>
                                          <p:attrName>style.visibility</p:attrName>
                                        </p:attrNameLst>
                                      </p:cBhvr>
                                      <p:to>
                                        <p:strVal val="visible"/>
                                      </p:to>
                                    </p:set>
                                    <p:animEffect transition="in" filter="fade">
                                      <p:cBhvr>
                                        <p:cTn id="599" dur="1000"/>
                                        <p:tgtEl>
                                          <p:spTgt spid="658"/>
                                        </p:tgtEl>
                                      </p:cBhvr>
                                    </p:animEffect>
                                    <p:anim calcmode="lin" valueType="num">
                                      <p:cBhvr>
                                        <p:cTn id="600" dur="1000" fill="hold"/>
                                        <p:tgtEl>
                                          <p:spTgt spid="658"/>
                                        </p:tgtEl>
                                        <p:attrNameLst>
                                          <p:attrName>ppt_x</p:attrName>
                                        </p:attrNameLst>
                                      </p:cBhvr>
                                      <p:tavLst>
                                        <p:tav tm="0">
                                          <p:val>
                                            <p:strVal val="#ppt_x"/>
                                          </p:val>
                                        </p:tav>
                                        <p:tav tm="100000">
                                          <p:val>
                                            <p:strVal val="#ppt_x"/>
                                          </p:val>
                                        </p:tav>
                                      </p:tavLst>
                                    </p:anim>
                                    <p:anim calcmode="lin" valueType="num">
                                      <p:cBhvr>
                                        <p:cTn id="601" dur="1000" fill="hold"/>
                                        <p:tgtEl>
                                          <p:spTgt spid="658"/>
                                        </p:tgtEl>
                                        <p:attrNameLst>
                                          <p:attrName>ppt_y</p:attrName>
                                        </p:attrNameLst>
                                      </p:cBhvr>
                                      <p:tavLst>
                                        <p:tav tm="0">
                                          <p:val>
                                            <p:strVal val="#ppt_y+.1"/>
                                          </p:val>
                                        </p:tav>
                                        <p:tav tm="100000">
                                          <p:val>
                                            <p:strVal val="#ppt_y"/>
                                          </p:val>
                                        </p:tav>
                                      </p:tavLst>
                                    </p:anim>
                                  </p:childTnLst>
                                </p:cTn>
                              </p:par>
                              <p:par>
                                <p:cTn id="602" presetID="42" presetClass="entr" presetSubtype="0" fill="hold" grpId="0" nodeType="withEffect">
                                  <p:stCondLst>
                                    <p:cond delay="500"/>
                                  </p:stCondLst>
                                  <p:childTnLst>
                                    <p:set>
                                      <p:cBhvr>
                                        <p:cTn id="603" dur="1" fill="hold">
                                          <p:stCondLst>
                                            <p:cond delay="0"/>
                                          </p:stCondLst>
                                        </p:cTn>
                                        <p:tgtEl>
                                          <p:spTgt spid="659"/>
                                        </p:tgtEl>
                                        <p:attrNameLst>
                                          <p:attrName>style.visibility</p:attrName>
                                        </p:attrNameLst>
                                      </p:cBhvr>
                                      <p:to>
                                        <p:strVal val="visible"/>
                                      </p:to>
                                    </p:set>
                                    <p:animEffect transition="in" filter="fade">
                                      <p:cBhvr>
                                        <p:cTn id="604" dur="1000"/>
                                        <p:tgtEl>
                                          <p:spTgt spid="659"/>
                                        </p:tgtEl>
                                      </p:cBhvr>
                                    </p:animEffect>
                                    <p:anim calcmode="lin" valueType="num">
                                      <p:cBhvr>
                                        <p:cTn id="605" dur="1000" fill="hold"/>
                                        <p:tgtEl>
                                          <p:spTgt spid="659"/>
                                        </p:tgtEl>
                                        <p:attrNameLst>
                                          <p:attrName>ppt_x</p:attrName>
                                        </p:attrNameLst>
                                      </p:cBhvr>
                                      <p:tavLst>
                                        <p:tav tm="0">
                                          <p:val>
                                            <p:strVal val="#ppt_x"/>
                                          </p:val>
                                        </p:tav>
                                        <p:tav tm="100000">
                                          <p:val>
                                            <p:strVal val="#ppt_x"/>
                                          </p:val>
                                        </p:tav>
                                      </p:tavLst>
                                    </p:anim>
                                    <p:anim calcmode="lin" valueType="num">
                                      <p:cBhvr>
                                        <p:cTn id="606" dur="1000" fill="hold"/>
                                        <p:tgtEl>
                                          <p:spTgt spid="659"/>
                                        </p:tgtEl>
                                        <p:attrNameLst>
                                          <p:attrName>ppt_y</p:attrName>
                                        </p:attrNameLst>
                                      </p:cBhvr>
                                      <p:tavLst>
                                        <p:tav tm="0">
                                          <p:val>
                                            <p:strVal val="#ppt_y+.1"/>
                                          </p:val>
                                        </p:tav>
                                        <p:tav tm="100000">
                                          <p:val>
                                            <p:strVal val="#ppt_y"/>
                                          </p:val>
                                        </p:tav>
                                      </p:tavLst>
                                    </p:anim>
                                  </p:childTnLst>
                                </p:cTn>
                              </p:par>
                              <p:par>
                                <p:cTn id="607" presetID="42" presetClass="entr" presetSubtype="0" fill="hold" grpId="0" nodeType="withEffect">
                                  <p:stCondLst>
                                    <p:cond delay="0"/>
                                  </p:stCondLst>
                                  <p:childTnLst>
                                    <p:set>
                                      <p:cBhvr>
                                        <p:cTn id="608" dur="1" fill="hold">
                                          <p:stCondLst>
                                            <p:cond delay="0"/>
                                          </p:stCondLst>
                                        </p:cTn>
                                        <p:tgtEl>
                                          <p:spTgt spid="660"/>
                                        </p:tgtEl>
                                        <p:attrNameLst>
                                          <p:attrName>style.visibility</p:attrName>
                                        </p:attrNameLst>
                                      </p:cBhvr>
                                      <p:to>
                                        <p:strVal val="visible"/>
                                      </p:to>
                                    </p:set>
                                    <p:animEffect transition="in" filter="fade">
                                      <p:cBhvr>
                                        <p:cTn id="609" dur="1000"/>
                                        <p:tgtEl>
                                          <p:spTgt spid="660"/>
                                        </p:tgtEl>
                                      </p:cBhvr>
                                    </p:animEffect>
                                    <p:anim calcmode="lin" valueType="num">
                                      <p:cBhvr>
                                        <p:cTn id="610" dur="1000" fill="hold"/>
                                        <p:tgtEl>
                                          <p:spTgt spid="660"/>
                                        </p:tgtEl>
                                        <p:attrNameLst>
                                          <p:attrName>ppt_x</p:attrName>
                                        </p:attrNameLst>
                                      </p:cBhvr>
                                      <p:tavLst>
                                        <p:tav tm="0">
                                          <p:val>
                                            <p:strVal val="#ppt_x"/>
                                          </p:val>
                                        </p:tav>
                                        <p:tav tm="100000">
                                          <p:val>
                                            <p:strVal val="#ppt_x"/>
                                          </p:val>
                                        </p:tav>
                                      </p:tavLst>
                                    </p:anim>
                                    <p:anim calcmode="lin" valueType="num">
                                      <p:cBhvr>
                                        <p:cTn id="611" dur="1000" fill="hold"/>
                                        <p:tgtEl>
                                          <p:spTgt spid="660"/>
                                        </p:tgtEl>
                                        <p:attrNameLst>
                                          <p:attrName>ppt_y</p:attrName>
                                        </p:attrNameLst>
                                      </p:cBhvr>
                                      <p:tavLst>
                                        <p:tav tm="0">
                                          <p:val>
                                            <p:strVal val="#ppt_y+.1"/>
                                          </p:val>
                                        </p:tav>
                                        <p:tav tm="100000">
                                          <p:val>
                                            <p:strVal val="#ppt_y"/>
                                          </p:val>
                                        </p:tav>
                                      </p:tavLst>
                                    </p:anim>
                                  </p:childTnLst>
                                </p:cTn>
                              </p:par>
                              <p:par>
                                <p:cTn id="612" presetID="42" presetClass="entr" presetSubtype="0" fill="hold" grpId="0" nodeType="withEffect">
                                  <p:stCondLst>
                                    <p:cond delay="0"/>
                                  </p:stCondLst>
                                  <p:childTnLst>
                                    <p:set>
                                      <p:cBhvr>
                                        <p:cTn id="613" dur="1" fill="hold">
                                          <p:stCondLst>
                                            <p:cond delay="0"/>
                                          </p:stCondLst>
                                        </p:cTn>
                                        <p:tgtEl>
                                          <p:spTgt spid="661"/>
                                        </p:tgtEl>
                                        <p:attrNameLst>
                                          <p:attrName>style.visibility</p:attrName>
                                        </p:attrNameLst>
                                      </p:cBhvr>
                                      <p:to>
                                        <p:strVal val="visible"/>
                                      </p:to>
                                    </p:set>
                                    <p:animEffect transition="in" filter="fade">
                                      <p:cBhvr>
                                        <p:cTn id="614" dur="1000"/>
                                        <p:tgtEl>
                                          <p:spTgt spid="661"/>
                                        </p:tgtEl>
                                      </p:cBhvr>
                                    </p:animEffect>
                                    <p:anim calcmode="lin" valueType="num">
                                      <p:cBhvr>
                                        <p:cTn id="615" dur="1000" fill="hold"/>
                                        <p:tgtEl>
                                          <p:spTgt spid="661"/>
                                        </p:tgtEl>
                                        <p:attrNameLst>
                                          <p:attrName>ppt_x</p:attrName>
                                        </p:attrNameLst>
                                      </p:cBhvr>
                                      <p:tavLst>
                                        <p:tav tm="0">
                                          <p:val>
                                            <p:strVal val="#ppt_x"/>
                                          </p:val>
                                        </p:tav>
                                        <p:tav tm="100000">
                                          <p:val>
                                            <p:strVal val="#ppt_x"/>
                                          </p:val>
                                        </p:tav>
                                      </p:tavLst>
                                    </p:anim>
                                    <p:anim calcmode="lin" valueType="num">
                                      <p:cBhvr>
                                        <p:cTn id="616" dur="1000" fill="hold"/>
                                        <p:tgtEl>
                                          <p:spTgt spid="661"/>
                                        </p:tgtEl>
                                        <p:attrNameLst>
                                          <p:attrName>ppt_y</p:attrName>
                                        </p:attrNameLst>
                                      </p:cBhvr>
                                      <p:tavLst>
                                        <p:tav tm="0">
                                          <p:val>
                                            <p:strVal val="#ppt_y+.1"/>
                                          </p:val>
                                        </p:tav>
                                        <p:tav tm="100000">
                                          <p:val>
                                            <p:strVal val="#ppt_y"/>
                                          </p:val>
                                        </p:tav>
                                      </p:tavLst>
                                    </p:anim>
                                  </p:childTnLst>
                                </p:cTn>
                              </p:par>
                              <p:par>
                                <p:cTn id="617" presetID="42" presetClass="entr" presetSubtype="0" fill="hold" grpId="0" nodeType="withEffect">
                                  <p:stCondLst>
                                    <p:cond delay="0"/>
                                  </p:stCondLst>
                                  <p:childTnLst>
                                    <p:set>
                                      <p:cBhvr>
                                        <p:cTn id="618" dur="1" fill="hold">
                                          <p:stCondLst>
                                            <p:cond delay="0"/>
                                          </p:stCondLst>
                                        </p:cTn>
                                        <p:tgtEl>
                                          <p:spTgt spid="662"/>
                                        </p:tgtEl>
                                        <p:attrNameLst>
                                          <p:attrName>style.visibility</p:attrName>
                                        </p:attrNameLst>
                                      </p:cBhvr>
                                      <p:to>
                                        <p:strVal val="visible"/>
                                      </p:to>
                                    </p:set>
                                    <p:animEffect transition="in" filter="fade">
                                      <p:cBhvr>
                                        <p:cTn id="619" dur="1000"/>
                                        <p:tgtEl>
                                          <p:spTgt spid="662"/>
                                        </p:tgtEl>
                                      </p:cBhvr>
                                    </p:animEffect>
                                    <p:anim calcmode="lin" valueType="num">
                                      <p:cBhvr>
                                        <p:cTn id="620" dur="1000" fill="hold"/>
                                        <p:tgtEl>
                                          <p:spTgt spid="662"/>
                                        </p:tgtEl>
                                        <p:attrNameLst>
                                          <p:attrName>ppt_x</p:attrName>
                                        </p:attrNameLst>
                                      </p:cBhvr>
                                      <p:tavLst>
                                        <p:tav tm="0">
                                          <p:val>
                                            <p:strVal val="#ppt_x"/>
                                          </p:val>
                                        </p:tav>
                                        <p:tav tm="100000">
                                          <p:val>
                                            <p:strVal val="#ppt_x"/>
                                          </p:val>
                                        </p:tav>
                                      </p:tavLst>
                                    </p:anim>
                                    <p:anim calcmode="lin" valueType="num">
                                      <p:cBhvr>
                                        <p:cTn id="621" dur="1000" fill="hold"/>
                                        <p:tgtEl>
                                          <p:spTgt spid="662"/>
                                        </p:tgtEl>
                                        <p:attrNameLst>
                                          <p:attrName>ppt_y</p:attrName>
                                        </p:attrNameLst>
                                      </p:cBhvr>
                                      <p:tavLst>
                                        <p:tav tm="0">
                                          <p:val>
                                            <p:strVal val="#ppt_y+.1"/>
                                          </p:val>
                                        </p:tav>
                                        <p:tav tm="100000">
                                          <p:val>
                                            <p:strVal val="#ppt_y"/>
                                          </p:val>
                                        </p:tav>
                                      </p:tavLst>
                                    </p:anim>
                                  </p:childTnLst>
                                </p:cTn>
                              </p:par>
                              <p:par>
                                <p:cTn id="622" presetID="42" presetClass="entr" presetSubtype="0" fill="hold" grpId="0" nodeType="withEffect">
                                  <p:stCondLst>
                                    <p:cond delay="0"/>
                                  </p:stCondLst>
                                  <p:childTnLst>
                                    <p:set>
                                      <p:cBhvr>
                                        <p:cTn id="623" dur="1" fill="hold">
                                          <p:stCondLst>
                                            <p:cond delay="0"/>
                                          </p:stCondLst>
                                        </p:cTn>
                                        <p:tgtEl>
                                          <p:spTgt spid="663"/>
                                        </p:tgtEl>
                                        <p:attrNameLst>
                                          <p:attrName>style.visibility</p:attrName>
                                        </p:attrNameLst>
                                      </p:cBhvr>
                                      <p:to>
                                        <p:strVal val="visible"/>
                                      </p:to>
                                    </p:set>
                                    <p:animEffect transition="in" filter="fade">
                                      <p:cBhvr>
                                        <p:cTn id="624" dur="1000"/>
                                        <p:tgtEl>
                                          <p:spTgt spid="663"/>
                                        </p:tgtEl>
                                      </p:cBhvr>
                                    </p:animEffect>
                                    <p:anim calcmode="lin" valueType="num">
                                      <p:cBhvr>
                                        <p:cTn id="625" dur="1000" fill="hold"/>
                                        <p:tgtEl>
                                          <p:spTgt spid="663"/>
                                        </p:tgtEl>
                                        <p:attrNameLst>
                                          <p:attrName>ppt_x</p:attrName>
                                        </p:attrNameLst>
                                      </p:cBhvr>
                                      <p:tavLst>
                                        <p:tav tm="0">
                                          <p:val>
                                            <p:strVal val="#ppt_x"/>
                                          </p:val>
                                        </p:tav>
                                        <p:tav tm="100000">
                                          <p:val>
                                            <p:strVal val="#ppt_x"/>
                                          </p:val>
                                        </p:tav>
                                      </p:tavLst>
                                    </p:anim>
                                    <p:anim calcmode="lin" valueType="num">
                                      <p:cBhvr>
                                        <p:cTn id="626" dur="1000" fill="hold"/>
                                        <p:tgtEl>
                                          <p:spTgt spid="663"/>
                                        </p:tgtEl>
                                        <p:attrNameLst>
                                          <p:attrName>ppt_y</p:attrName>
                                        </p:attrNameLst>
                                      </p:cBhvr>
                                      <p:tavLst>
                                        <p:tav tm="0">
                                          <p:val>
                                            <p:strVal val="#ppt_y+.1"/>
                                          </p:val>
                                        </p:tav>
                                        <p:tav tm="100000">
                                          <p:val>
                                            <p:strVal val="#ppt_y"/>
                                          </p:val>
                                        </p:tav>
                                      </p:tavLst>
                                    </p:anim>
                                  </p:childTnLst>
                                </p:cTn>
                              </p:par>
                              <p:par>
                                <p:cTn id="627" presetID="42" presetClass="entr" presetSubtype="0" fill="hold" grpId="0" nodeType="withEffect">
                                  <p:stCondLst>
                                    <p:cond delay="0"/>
                                  </p:stCondLst>
                                  <p:childTnLst>
                                    <p:set>
                                      <p:cBhvr>
                                        <p:cTn id="628" dur="1" fill="hold">
                                          <p:stCondLst>
                                            <p:cond delay="0"/>
                                          </p:stCondLst>
                                        </p:cTn>
                                        <p:tgtEl>
                                          <p:spTgt spid="664"/>
                                        </p:tgtEl>
                                        <p:attrNameLst>
                                          <p:attrName>style.visibility</p:attrName>
                                        </p:attrNameLst>
                                      </p:cBhvr>
                                      <p:to>
                                        <p:strVal val="visible"/>
                                      </p:to>
                                    </p:set>
                                    <p:animEffect transition="in" filter="fade">
                                      <p:cBhvr>
                                        <p:cTn id="629" dur="1000"/>
                                        <p:tgtEl>
                                          <p:spTgt spid="664"/>
                                        </p:tgtEl>
                                      </p:cBhvr>
                                    </p:animEffect>
                                    <p:anim calcmode="lin" valueType="num">
                                      <p:cBhvr>
                                        <p:cTn id="630" dur="1000" fill="hold"/>
                                        <p:tgtEl>
                                          <p:spTgt spid="664"/>
                                        </p:tgtEl>
                                        <p:attrNameLst>
                                          <p:attrName>ppt_x</p:attrName>
                                        </p:attrNameLst>
                                      </p:cBhvr>
                                      <p:tavLst>
                                        <p:tav tm="0">
                                          <p:val>
                                            <p:strVal val="#ppt_x"/>
                                          </p:val>
                                        </p:tav>
                                        <p:tav tm="100000">
                                          <p:val>
                                            <p:strVal val="#ppt_x"/>
                                          </p:val>
                                        </p:tav>
                                      </p:tavLst>
                                    </p:anim>
                                    <p:anim calcmode="lin" valueType="num">
                                      <p:cBhvr>
                                        <p:cTn id="631" dur="1000" fill="hold"/>
                                        <p:tgtEl>
                                          <p:spTgt spid="664"/>
                                        </p:tgtEl>
                                        <p:attrNameLst>
                                          <p:attrName>ppt_y</p:attrName>
                                        </p:attrNameLst>
                                      </p:cBhvr>
                                      <p:tavLst>
                                        <p:tav tm="0">
                                          <p:val>
                                            <p:strVal val="#ppt_y+.1"/>
                                          </p:val>
                                        </p:tav>
                                        <p:tav tm="100000">
                                          <p:val>
                                            <p:strVal val="#ppt_y"/>
                                          </p:val>
                                        </p:tav>
                                      </p:tavLst>
                                    </p:anim>
                                  </p:childTnLst>
                                </p:cTn>
                              </p:par>
                              <p:par>
                                <p:cTn id="632" presetID="42" presetClass="entr" presetSubtype="0" fill="hold" grpId="0" nodeType="withEffect">
                                  <p:stCondLst>
                                    <p:cond delay="500"/>
                                  </p:stCondLst>
                                  <p:childTnLst>
                                    <p:set>
                                      <p:cBhvr>
                                        <p:cTn id="633" dur="1" fill="hold">
                                          <p:stCondLst>
                                            <p:cond delay="0"/>
                                          </p:stCondLst>
                                        </p:cTn>
                                        <p:tgtEl>
                                          <p:spTgt spid="665"/>
                                        </p:tgtEl>
                                        <p:attrNameLst>
                                          <p:attrName>style.visibility</p:attrName>
                                        </p:attrNameLst>
                                      </p:cBhvr>
                                      <p:to>
                                        <p:strVal val="visible"/>
                                      </p:to>
                                    </p:set>
                                    <p:animEffect transition="in" filter="fade">
                                      <p:cBhvr>
                                        <p:cTn id="634" dur="1750"/>
                                        <p:tgtEl>
                                          <p:spTgt spid="665"/>
                                        </p:tgtEl>
                                      </p:cBhvr>
                                    </p:animEffect>
                                    <p:anim calcmode="lin" valueType="num">
                                      <p:cBhvr>
                                        <p:cTn id="635" dur="1750" fill="hold"/>
                                        <p:tgtEl>
                                          <p:spTgt spid="665"/>
                                        </p:tgtEl>
                                        <p:attrNameLst>
                                          <p:attrName>ppt_x</p:attrName>
                                        </p:attrNameLst>
                                      </p:cBhvr>
                                      <p:tavLst>
                                        <p:tav tm="0">
                                          <p:val>
                                            <p:strVal val="#ppt_x"/>
                                          </p:val>
                                        </p:tav>
                                        <p:tav tm="100000">
                                          <p:val>
                                            <p:strVal val="#ppt_x"/>
                                          </p:val>
                                        </p:tav>
                                      </p:tavLst>
                                    </p:anim>
                                    <p:anim calcmode="lin" valueType="num">
                                      <p:cBhvr>
                                        <p:cTn id="636" dur="1750" fill="hold"/>
                                        <p:tgtEl>
                                          <p:spTgt spid="665"/>
                                        </p:tgtEl>
                                        <p:attrNameLst>
                                          <p:attrName>ppt_y</p:attrName>
                                        </p:attrNameLst>
                                      </p:cBhvr>
                                      <p:tavLst>
                                        <p:tav tm="0">
                                          <p:val>
                                            <p:strVal val="#ppt_y+.1"/>
                                          </p:val>
                                        </p:tav>
                                        <p:tav tm="100000">
                                          <p:val>
                                            <p:strVal val="#ppt_y"/>
                                          </p:val>
                                        </p:tav>
                                      </p:tavLst>
                                    </p:anim>
                                  </p:childTnLst>
                                </p:cTn>
                              </p:par>
                              <p:par>
                                <p:cTn id="637" presetID="42" presetClass="entr" presetSubtype="0" fill="hold" grpId="0" nodeType="withEffect">
                                  <p:stCondLst>
                                    <p:cond delay="500"/>
                                  </p:stCondLst>
                                  <p:childTnLst>
                                    <p:set>
                                      <p:cBhvr>
                                        <p:cTn id="638" dur="1" fill="hold">
                                          <p:stCondLst>
                                            <p:cond delay="0"/>
                                          </p:stCondLst>
                                        </p:cTn>
                                        <p:tgtEl>
                                          <p:spTgt spid="666"/>
                                        </p:tgtEl>
                                        <p:attrNameLst>
                                          <p:attrName>style.visibility</p:attrName>
                                        </p:attrNameLst>
                                      </p:cBhvr>
                                      <p:to>
                                        <p:strVal val="visible"/>
                                      </p:to>
                                    </p:set>
                                    <p:animEffect transition="in" filter="fade">
                                      <p:cBhvr>
                                        <p:cTn id="639" dur="1750"/>
                                        <p:tgtEl>
                                          <p:spTgt spid="666"/>
                                        </p:tgtEl>
                                      </p:cBhvr>
                                    </p:animEffect>
                                    <p:anim calcmode="lin" valueType="num">
                                      <p:cBhvr>
                                        <p:cTn id="640" dur="1750" fill="hold"/>
                                        <p:tgtEl>
                                          <p:spTgt spid="666"/>
                                        </p:tgtEl>
                                        <p:attrNameLst>
                                          <p:attrName>ppt_x</p:attrName>
                                        </p:attrNameLst>
                                      </p:cBhvr>
                                      <p:tavLst>
                                        <p:tav tm="0">
                                          <p:val>
                                            <p:strVal val="#ppt_x"/>
                                          </p:val>
                                        </p:tav>
                                        <p:tav tm="100000">
                                          <p:val>
                                            <p:strVal val="#ppt_x"/>
                                          </p:val>
                                        </p:tav>
                                      </p:tavLst>
                                    </p:anim>
                                    <p:anim calcmode="lin" valueType="num">
                                      <p:cBhvr>
                                        <p:cTn id="641" dur="1750" fill="hold"/>
                                        <p:tgtEl>
                                          <p:spTgt spid="666"/>
                                        </p:tgtEl>
                                        <p:attrNameLst>
                                          <p:attrName>ppt_y</p:attrName>
                                        </p:attrNameLst>
                                      </p:cBhvr>
                                      <p:tavLst>
                                        <p:tav tm="0">
                                          <p:val>
                                            <p:strVal val="#ppt_y+.1"/>
                                          </p:val>
                                        </p:tav>
                                        <p:tav tm="100000">
                                          <p:val>
                                            <p:strVal val="#ppt_y"/>
                                          </p:val>
                                        </p:tav>
                                      </p:tavLst>
                                    </p:anim>
                                  </p:childTnLst>
                                </p:cTn>
                              </p:par>
                              <p:par>
                                <p:cTn id="642" presetID="42" presetClass="entr" presetSubtype="0" fill="hold" grpId="0" nodeType="withEffect">
                                  <p:stCondLst>
                                    <p:cond delay="500"/>
                                  </p:stCondLst>
                                  <p:childTnLst>
                                    <p:set>
                                      <p:cBhvr>
                                        <p:cTn id="643" dur="1" fill="hold">
                                          <p:stCondLst>
                                            <p:cond delay="0"/>
                                          </p:stCondLst>
                                        </p:cTn>
                                        <p:tgtEl>
                                          <p:spTgt spid="667"/>
                                        </p:tgtEl>
                                        <p:attrNameLst>
                                          <p:attrName>style.visibility</p:attrName>
                                        </p:attrNameLst>
                                      </p:cBhvr>
                                      <p:to>
                                        <p:strVal val="visible"/>
                                      </p:to>
                                    </p:set>
                                    <p:animEffect transition="in" filter="fade">
                                      <p:cBhvr>
                                        <p:cTn id="644" dur="1750"/>
                                        <p:tgtEl>
                                          <p:spTgt spid="667"/>
                                        </p:tgtEl>
                                      </p:cBhvr>
                                    </p:animEffect>
                                    <p:anim calcmode="lin" valueType="num">
                                      <p:cBhvr>
                                        <p:cTn id="645" dur="1750" fill="hold"/>
                                        <p:tgtEl>
                                          <p:spTgt spid="667"/>
                                        </p:tgtEl>
                                        <p:attrNameLst>
                                          <p:attrName>ppt_x</p:attrName>
                                        </p:attrNameLst>
                                      </p:cBhvr>
                                      <p:tavLst>
                                        <p:tav tm="0">
                                          <p:val>
                                            <p:strVal val="#ppt_x"/>
                                          </p:val>
                                        </p:tav>
                                        <p:tav tm="100000">
                                          <p:val>
                                            <p:strVal val="#ppt_x"/>
                                          </p:val>
                                        </p:tav>
                                      </p:tavLst>
                                    </p:anim>
                                    <p:anim calcmode="lin" valueType="num">
                                      <p:cBhvr>
                                        <p:cTn id="646" dur="1750" fill="hold"/>
                                        <p:tgtEl>
                                          <p:spTgt spid="667"/>
                                        </p:tgtEl>
                                        <p:attrNameLst>
                                          <p:attrName>ppt_y</p:attrName>
                                        </p:attrNameLst>
                                      </p:cBhvr>
                                      <p:tavLst>
                                        <p:tav tm="0">
                                          <p:val>
                                            <p:strVal val="#ppt_y+.1"/>
                                          </p:val>
                                        </p:tav>
                                        <p:tav tm="100000">
                                          <p:val>
                                            <p:strVal val="#ppt_y"/>
                                          </p:val>
                                        </p:tav>
                                      </p:tavLst>
                                    </p:anim>
                                  </p:childTnLst>
                                </p:cTn>
                              </p:par>
                              <p:par>
                                <p:cTn id="647" presetID="42" presetClass="entr" presetSubtype="0" fill="hold" grpId="0" nodeType="withEffect">
                                  <p:stCondLst>
                                    <p:cond delay="500"/>
                                  </p:stCondLst>
                                  <p:childTnLst>
                                    <p:set>
                                      <p:cBhvr>
                                        <p:cTn id="648" dur="1" fill="hold">
                                          <p:stCondLst>
                                            <p:cond delay="0"/>
                                          </p:stCondLst>
                                        </p:cTn>
                                        <p:tgtEl>
                                          <p:spTgt spid="668"/>
                                        </p:tgtEl>
                                        <p:attrNameLst>
                                          <p:attrName>style.visibility</p:attrName>
                                        </p:attrNameLst>
                                      </p:cBhvr>
                                      <p:to>
                                        <p:strVal val="visible"/>
                                      </p:to>
                                    </p:set>
                                    <p:animEffect transition="in" filter="fade">
                                      <p:cBhvr>
                                        <p:cTn id="649" dur="1750"/>
                                        <p:tgtEl>
                                          <p:spTgt spid="668"/>
                                        </p:tgtEl>
                                      </p:cBhvr>
                                    </p:animEffect>
                                    <p:anim calcmode="lin" valueType="num">
                                      <p:cBhvr>
                                        <p:cTn id="650" dur="1750" fill="hold"/>
                                        <p:tgtEl>
                                          <p:spTgt spid="668"/>
                                        </p:tgtEl>
                                        <p:attrNameLst>
                                          <p:attrName>ppt_x</p:attrName>
                                        </p:attrNameLst>
                                      </p:cBhvr>
                                      <p:tavLst>
                                        <p:tav tm="0">
                                          <p:val>
                                            <p:strVal val="#ppt_x"/>
                                          </p:val>
                                        </p:tav>
                                        <p:tav tm="100000">
                                          <p:val>
                                            <p:strVal val="#ppt_x"/>
                                          </p:val>
                                        </p:tav>
                                      </p:tavLst>
                                    </p:anim>
                                    <p:anim calcmode="lin" valueType="num">
                                      <p:cBhvr>
                                        <p:cTn id="651" dur="1750" fill="hold"/>
                                        <p:tgtEl>
                                          <p:spTgt spid="668"/>
                                        </p:tgtEl>
                                        <p:attrNameLst>
                                          <p:attrName>ppt_y</p:attrName>
                                        </p:attrNameLst>
                                      </p:cBhvr>
                                      <p:tavLst>
                                        <p:tav tm="0">
                                          <p:val>
                                            <p:strVal val="#ppt_y+.1"/>
                                          </p:val>
                                        </p:tav>
                                        <p:tav tm="100000">
                                          <p:val>
                                            <p:strVal val="#ppt_y"/>
                                          </p:val>
                                        </p:tav>
                                      </p:tavLst>
                                    </p:anim>
                                  </p:childTnLst>
                                </p:cTn>
                              </p:par>
                              <p:par>
                                <p:cTn id="652" presetID="42" presetClass="entr" presetSubtype="0" fill="hold" grpId="0" nodeType="withEffect">
                                  <p:stCondLst>
                                    <p:cond delay="500"/>
                                  </p:stCondLst>
                                  <p:childTnLst>
                                    <p:set>
                                      <p:cBhvr>
                                        <p:cTn id="653" dur="1" fill="hold">
                                          <p:stCondLst>
                                            <p:cond delay="0"/>
                                          </p:stCondLst>
                                        </p:cTn>
                                        <p:tgtEl>
                                          <p:spTgt spid="669"/>
                                        </p:tgtEl>
                                        <p:attrNameLst>
                                          <p:attrName>style.visibility</p:attrName>
                                        </p:attrNameLst>
                                      </p:cBhvr>
                                      <p:to>
                                        <p:strVal val="visible"/>
                                      </p:to>
                                    </p:set>
                                    <p:animEffect transition="in" filter="fade">
                                      <p:cBhvr>
                                        <p:cTn id="654" dur="1750"/>
                                        <p:tgtEl>
                                          <p:spTgt spid="669"/>
                                        </p:tgtEl>
                                      </p:cBhvr>
                                    </p:animEffect>
                                    <p:anim calcmode="lin" valueType="num">
                                      <p:cBhvr>
                                        <p:cTn id="655" dur="1750" fill="hold"/>
                                        <p:tgtEl>
                                          <p:spTgt spid="669"/>
                                        </p:tgtEl>
                                        <p:attrNameLst>
                                          <p:attrName>ppt_x</p:attrName>
                                        </p:attrNameLst>
                                      </p:cBhvr>
                                      <p:tavLst>
                                        <p:tav tm="0">
                                          <p:val>
                                            <p:strVal val="#ppt_x"/>
                                          </p:val>
                                        </p:tav>
                                        <p:tav tm="100000">
                                          <p:val>
                                            <p:strVal val="#ppt_x"/>
                                          </p:val>
                                        </p:tav>
                                      </p:tavLst>
                                    </p:anim>
                                    <p:anim calcmode="lin" valueType="num">
                                      <p:cBhvr>
                                        <p:cTn id="656" dur="1750" fill="hold"/>
                                        <p:tgtEl>
                                          <p:spTgt spid="669"/>
                                        </p:tgtEl>
                                        <p:attrNameLst>
                                          <p:attrName>ppt_y</p:attrName>
                                        </p:attrNameLst>
                                      </p:cBhvr>
                                      <p:tavLst>
                                        <p:tav tm="0">
                                          <p:val>
                                            <p:strVal val="#ppt_y+.1"/>
                                          </p:val>
                                        </p:tav>
                                        <p:tav tm="100000">
                                          <p:val>
                                            <p:strVal val="#ppt_y"/>
                                          </p:val>
                                        </p:tav>
                                      </p:tavLst>
                                    </p:anim>
                                  </p:childTnLst>
                                </p:cTn>
                              </p:par>
                              <p:par>
                                <p:cTn id="657" presetID="42" presetClass="entr" presetSubtype="0" fill="hold" grpId="0" nodeType="withEffect">
                                  <p:stCondLst>
                                    <p:cond delay="500"/>
                                  </p:stCondLst>
                                  <p:childTnLst>
                                    <p:set>
                                      <p:cBhvr>
                                        <p:cTn id="658" dur="1" fill="hold">
                                          <p:stCondLst>
                                            <p:cond delay="0"/>
                                          </p:stCondLst>
                                        </p:cTn>
                                        <p:tgtEl>
                                          <p:spTgt spid="670"/>
                                        </p:tgtEl>
                                        <p:attrNameLst>
                                          <p:attrName>style.visibility</p:attrName>
                                        </p:attrNameLst>
                                      </p:cBhvr>
                                      <p:to>
                                        <p:strVal val="visible"/>
                                      </p:to>
                                    </p:set>
                                    <p:animEffect transition="in" filter="fade">
                                      <p:cBhvr>
                                        <p:cTn id="659" dur="1750"/>
                                        <p:tgtEl>
                                          <p:spTgt spid="670"/>
                                        </p:tgtEl>
                                      </p:cBhvr>
                                    </p:animEffect>
                                    <p:anim calcmode="lin" valueType="num">
                                      <p:cBhvr>
                                        <p:cTn id="660" dur="1750" fill="hold"/>
                                        <p:tgtEl>
                                          <p:spTgt spid="670"/>
                                        </p:tgtEl>
                                        <p:attrNameLst>
                                          <p:attrName>ppt_x</p:attrName>
                                        </p:attrNameLst>
                                      </p:cBhvr>
                                      <p:tavLst>
                                        <p:tav tm="0">
                                          <p:val>
                                            <p:strVal val="#ppt_x"/>
                                          </p:val>
                                        </p:tav>
                                        <p:tav tm="100000">
                                          <p:val>
                                            <p:strVal val="#ppt_x"/>
                                          </p:val>
                                        </p:tav>
                                      </p:tavLst>
                                    </p:anim>
                                    <p:anim calcmode="lin" valueType="num">
                                      <p:cBhvr>
                                        <p:cTn id="661" dur="1750" fill="hold"/>
                                        <p:tgtEl>
                                          <p:spTgt spid="670"/>
                                        </p:tgtEl>
                                        <p:attrNameLst>
                                          <p:attrName>ppt_y</p:attrName>
                                        </p:attrNameLst>
                                      </p:cBhvr>
                                      <p:tavLst>
                                        <p:tav tm="0">
                                          <p:val>
                                            <p:strVal val="#ppt_y+.1"/>
                                          </p:val>
                                        </p:tav>
                                        <p:tav tm="100000">
                                          <p:val>
                                            <p:strVal val="#ppt_y"/>
                                          </p:val>
                                        </p:tav>
                                      </p:tavLst>
                                    </p:anim>
                                  </p:childTnLst>
                                </p:cTn>
                              </p:par>
                              <p:par>
                                <p:cTn id="662" presetID="42" presetClass="entr" presetSubtype="0" fill="hold" grpId="0" nodeType="withEffect">
                                  <p:stCondLst>
                                    <p:cond delay="500"/>
                                  </p:stCondLst>
                                  <p:childTnLst>
                                    <p:set>
                                      <p:cBhvr>
                                        <p:cTn id="663" dur="1" fill="hold">
                                          <p:stCondLst>
                                            <p:cond delay="0"/>
                                          </p:stCondLst>
                                        </p:cTn>
                                        <p:tgtEl>
                                          <p:spTgt spid="671"/>
                                        </p:tgtEl>
                                        <p:attrNameLst>
                                          <p:attrName>style.visibility</p:attrName>
                                        </p:attrNameLst>
                                      </p:cBhvr>
                                      <p:to>
                                        <p:strVal val="visible"/>
                                      </p:to>
                                    </p:set>
                                    <p:animEffect transition="in" filter="fade">
                                      <p:cBhvr>
                                        <p:cTn id="664" dur="1750"/>
                                        <p:tgtEl>
                                          <p:spTgt spid="671"/>
                                        </p:tgtEl>
                                      </p:cBhvr>
                                    </p:animEffect>
                                    <p:anim calcmode="lin" valueType="num">
                                      <p:cBhvr>
                                        <p:cTn id="665" dur="1750" fill="hold"/>
                                        <p:tgtEl>
                                          <p:spTgt spid="671"/>
                                        </p:tgtEl>
                                        <p:attrNameLst>
                                          <p:attrName>ppt_x</p:attrName>
                                        </p:attrNameLst>
                                      </p:cBhvr>
                                      <p:tavLst>
                                        <p:tav tm="0">
                                          <p:val>
                                            <p:strVal val="#ppt_x"/>
                                          </p:val>
                                        </p:tav>
                                        <p:tav tm="100000">
                                          <p:val>
                                            <p:strVal val="#ppt_x"/>
                                          </p:val>
                                        </p:tav>
                                      </p:tavLst>
                                    </p:anim>
                                    <p:anim calcmode="lin" valueType="num">
                                      <p:cBhvr>
                                        <p:cTn id="666" dur="1750" fill="hold"/>
                                        <p:tgtEl>
                                          <p:spTgt spid="671"/>
                                        </p:tgtEl>
                                        <p:attrNameLst>
                                          <p:attrName>ppt_y</p:attrName>
                                        </p:attrNameLst>
                                      </p:cBhvr>
                                      <p:tavLst>
                                        <p:tav tm="0">
                                          <p:val>
                                            <p:strVal val="#ppt_y+.1"/>
                                          </p:val>
                                        </p:tav>
                                        <p:tav tm="100000">
                                          <p:val>
                                            <p:strVal val="#ppt_y"/>
                                          </p:val>
                                        </p:tav>
                                      </p:tavLst>
                                    </p:anim>
                                  </p:childTnLst>
                                </p:cTn>
                              </p:par>
                              <p:par>
                                <p:cTn id="667" presetID="42" presetClass="entr" presetSubtype="0" fill="hold" grpId="0" nodeType="withEffect">
                                  <p:stCondLst>
                                    <p:cond delay="500"/>
                                  </p:stCondLst>
                                  <p:childTnLst>
                                    <p:set>
                                      <p:cBhvr>
                                        <p:cTn id="668" dur="1" fill="hold">
                                          <p:stCondLst>
                                            <p:cond delay="0"/>
                                          </p:stCondLst>
                                        </p:cTn>
                                        <p:tgtEl>
                                          <p:spTgt spid="672"/>
                                        </p:tgtEl>
                                        <p:attrNameLst>
                                          <p:attrName>style.visibility</p:attrName>
                                        </p:attrNameLst>
                                      </p:cBhvr>
                                      <p:to>
                                        <p:strVal val="visible"/>
                                      </p:to>
                                    </p:set>
                                    <p:animEffect transition="in" filter="fade">
                                      <p:cBhvr>
                                        <p:cTn id="669" dur="1750"/>
                                        <p:tgtEl>
                                          <p:spTgt spid="672"/>
                                        </p:tgtEl>
                                      </p:cBhvr>
                                    </p:animEffect>
                                    <p:anim calcmode="lin" valueType="num">
                                      <p:cBhvr>
                                        <p:cTn id="670" dur="1750" fill="hold"/>
                                        <p:tgtEl>
                                          <p:spTgt spid="672"/>
                                        </p:tgtEl>
                                        <p:attrNameLst>
                                          <p:attrName>ppt_x</p:attrName>
                                        </p:attrNameLst>
                                      </p:cBhvr>
                                      <p:tavLst>
                                        <p:tav tm="0">
                                          <p:val>
                                            <p:strVal val="#ppt_x"/>
                                          </p:val>
                                        </p:tav>
                                        <p:tav tm="100000">
                                          <p:val>
                                            <p:strVal val="#ppt_x"/>
                                          </p:val>
                                        </p:tav>
                                      </p:tavLst>
                                    </p:anim>
                                    <p:anim calcmode="lin" valueType="num">
                                      <p:cBhvr>
                                        <p:cTn id="671" dur="1750" fill="hold"/>
                                        <p:tgtEl>
                                          <p:spTgt spid="672"/>
                                        </p:tgtEl>
                                        <p:attrNameLst>
                                          <p:attrName>ppt_y</p:attrName>
                                        </p:attrNameLst>
                                      </p:cBhvr>
                                      <p:tavLst>
                                        <p:tav tm="0">
                                          <p:val>
                                            <p:strVal val="#ppt_y+.1"/>
                                          </p:val>
                                        </p:tav>
                                        <p:tav tm="100000">
                                          <p:val>
                                            <p:strVal val="#ppt_y"/>
                                          </p:val>
                                        </p:tav>
                                      </p:tavLst>
                                    </p:anim>
                                  </p:childTnLst>
                                </p:cTn>
                              </p:par>
                              <p:par>
                                <p:cTn id="672" presetID="42" presetClass="entr" presetSubtype="0" fill="hold" grpId="0" nodeType="withEffect">
                                  <p:stCondLst>
                                    <p:cond delay="500"/>
                                  </p:stCondLst>
                                  <p:childTnLst>
                                    <p:set>
                                      <p:cBhvr>
                                        <p:cTn id="673" dur="1" fill="hold">
                                          <p:stCondLst>
                                            <p:cond delay="0"/>
                                          </p:stCondLst>
                                        </p:cTn>
                                        <p:tgtEl>
                                          <p:spTgt spid="673"/>
                                        </p:tgtEl>
                                        <p:attrNameLst>
                                          <p:attrName>style.visibility</p:attrName>
                                        </p:attrNameLst>
                                      </p:cBhvr>
                                      <p:to>
                                        <p:strVal val="visible"/>
                                      </p:to>
                                    </p:set>
                                    <p:animEffect transition="in" filter="fade">
                                      <p:cBhvr>
                                        <p:cTn id="674" dur="1750"/>
                                        <p:tgtEl>
                                          <p:spTgt spid="673"/>
                                        </p:tgtEl>
                                      </p:cBhvr>
                                    </p:animEffect>
                                    <p:anim calcmode="lin" valueType="num">
                                      <p:cBhvr>
                                        <p:cTn id="675" dur="1750" fill="hold"/>
                                        <p:tgtEl>
                                          <p:spTgt spid="673"/>
                                        </p:tgtEl>
                                        <p:attrNameLst>
                                          <p:attrName>ppt_x</p:attrName>
                                        </p:attrNameLst>
                                      </p:cBhvr>
                                      <p:tavLst>
                                        <p:tav tm="0">
                                          <p:val>
                                            <p:strVal val="#ppt_x"/>
                                          </p:val>
                                        </p:tav>
                                        <p:tav tm="100000">
                                          <p:val>
                                            <p:strVal val="#ppt_x"/>
                                          </p:val>
                                        </p:tav>
                                      </p:tavLst>
                                    </p:anim>
                                    <p:anim calcmode="lin" valueType="num">
                                      <p:cBhvr>
                                        <p:cTn id="676" dur="1750" fill="hold"/>
                                        <p:tgtEl>
                                          <p:spTgt spid="673"/>
                                        </p:tgtEl>
                                        <p:attrNameLst>
                                          <p:attrName>ppt_y</p:attrName>
                                        </p:attrNameLst>
                                      </p:cBhvr>
                                      <p:tavLst>
                                        <p:tav tm="0">
                                          <p:val>
                                            <p:strVal val="#ppt_y+.1"/>
                                          </p:val>
                                        </p:tav>
                                        <p:tav tm="100000">
                                          <p:val>
                                            <p:strVal val="#ppt_y"/>
                                          </p:val>
                                        </p:tav>
                                      </p:tavLst>
                                    </p:anim>
                                  </p:childTnLst>
                                </p:cTn>
                              </p:par>
                              <p:par>
                                <p:cTn id="677" presetID="42" presetClass="entr" presetSubtype="0" fill="hold" grpId="0" nodeType="withEffect">
                                  <p:stCondLst>
                                    <p:cond delay="500"/>
                                  </p:stCondLst>
                                  <p:childTnLst>
                                    <p:set>
                                      <p:cBhvr>
                                        <p:cTn id="678" dur="1" fill="hold">
                                          <p:stCondLst>
                                            <p:cond delay="0"/>
                                          </p:stCondLst>
                                        </p:cTn>
                                        <p:tgtEl>
                                          <p:spTgt spid="674"/>
                                        </p:tgtEl>
                                        <p:attrNameLst>
                                          <p:attrName>style.visibility</p:attrName>
                                        </p:attrNameLst>
                                      </p:cBhvr>
                                      <p:to>
                                        <p:strVal val="visible"/>
                                      </p:to>
                                    </p:set>
                                    <p:animEffect transition="in" filter="fade">
                                      <p:cBhvr>
                                        <p:cTn id="679" dur="1750"/>
                                        <p:tgtEl>
                                          <p:spTgt spid="674"/>
                                        </p:tgtEl>
                                      </p:cBhvr>
                                    </p:animEffect>
                                    <p:anim calcmode="lin" valueType="num">
                                      <p:cBhvr>
                                        <p:cTn id="680" dur="1750" fill="hold"/>
                                        <p:tgtEl>
                                          <p:spTgt spid="674"/>
                                        </p:tgtEl>
                                        <p:attrNameLst>
                                          <p:attrName>ppt_x</p:attrName>
                                        </p:attrNameLst>
                                      </p:cBhvr>
                                      <p:tavLst>
                                        <p:tav tm="0">
                                          <p:val>
                                            <p:strVal val="#ppt_x"/>
                                          </p:val>
                                        </p:tav>
                                        <p:tav tm="100000">
                                          <p:val>
                                            <p:strVal val="#ppt_x"/>
                                          </p:val>
                                        </p:tav>
                                      </p:tavLst>
                                    </p:anim>
                                    <p:anim calcmode="lin" valueType="num">
                                      <p:cBhvr>
                                        <p:cTn id="681" dur="1750" fill="hold"/>
                                        <p:tgtEl>
                                          <p:spTgt spid="674"/>
                                        </p:tgtEl>
                                        <p:attrNameLst>
                                          <p:attrName>ppt_y</p:attrName>
                                        </p:attrNameLst>
                                      </p:cBhvr>
                                      <p:tavLst>
                                        <p:tav tm="0">
                                          <p:val>
                                            <p:strVal val="#ppt_y+.1"/>
                                          </p:val>
                                        </p:tav>
                                        <p:tav tm="100000">
                                          <p:val>
                                            <p:strVal val="#ppt_y"/>
                                          </p:val>
                                        </p:tav>
                                      </p:tavLst>
                                    </p:anim>
                                  </p:childTnLst>
                                </p:cTn>
                              </p:par>
                              <p:par>
                                <p:cTn id="682" presetID="42" presetClass="entr" presetSubtype="0" fill="hold" grpId="0" nodeType="withEffect">
                                  <p:stCondLst>
                                    <p:cond delay="500"/>
                                  </p:stCondLst>
                                  <p:childTnLst>
                                    <p:set>
                                      <p:cBhvr>
                                        <p:cTn id="683" dur="1" fill="hold">
                                          <p:stCondLst>
                                            <p:cond delay="0"/>
                                          </p:stCondLst>
                                        </p:cTn>
                                        <p:tgtEl>
                                          <p:spTgt spid="675"/>
                                        </p:tgtEl>
                                        <p:attrNameLst>
                                          <p:attrName>style.visibility</p:attrName>
                                        </p:attrNameLst>
                                      </p:cBhvr>
                                      <p:to>
                                        <p:strVal val="visible"/>
                                      </p:to>
                                    </p:set>
                                    <p:animEffect transition="in" filter="fade">
                                      <p:cBhvr>
                                        <p:cTn id="684" dur="1750"/>
                                        <p:tgtEl>
                                          <p:spTgt spid="675"/>
                                        </p:tgtEl>
                                      </p:cBhvr>
                                    </p:animEffect>
                                    <p:anim calcmode="lin" valueType="num">
                                      <p:cBhvr>
                                        <p:cTn id="685" dur="1750" fill="hold"/>
                                        <p:tgtEl>
                                          <p:spTgt spid="675"/>
                                        </p:tgtEl>
                                        <p:attrNameLst>
                                          <p:attrName>ppt_x</p:attrName>
                                        </p:attrNameLst>
                                      </p:cBhvr>
                                      <p:tavLst>
                                        <p:tav tm="0">
                                          <p:val>
                                            <p:strVal val="#ppt_x"/>
                                          </p:val>
                                        </p:tav>
                                        <p:tav tm="100000">
                                          <p:val>
                                            <p:strVal val="#ppt_x"/>
                                          </p:val>
                                        </p:tav>
                                      </p:tavLst>
                                    </p:anim>
                                    <p:anim calcmode="lin" valueType="num">
                                      <p:cBhvr>
                                        <p:cTn id="686" dur="1750" fill="hold"/>
                                        <p:tgtEl>
                                          <p:spTgt spid="675"/>
                                        </p:tgtEl>
                                        <p:attrNameLst>
                                          <p:attrName>ppt_y</p:attrName>
                                        </p:attrNameLst>
                                      </p:cBhvr>
                                      <p:tavLst>
                                        <p:tav tm="0">
                                          <p:val>
                                            <p:strVal val="#ppt_y+.1"/>
                                          </p:val>
                                        </p:tav>
                                        <p:tav tm="100000">
                                          <p:val>
                                            <p:strVal val="#ppt_y"/>
                                          </p:val>
                                        </p:tav>
                                      </p:tavLst>
                                    </p:anim>
                                  </p:childTnLst>
                                </p:cTn>
                              </p:par>
                              <p:par>
                                <p:cTn id="687" presetID="42" presetClass="entr" presetSubtype="0" fill="hold" grpId="0" nodeType="withEffect">
                                  <p:stCondLst>
                                    <p:cond delay="500"/>
                                  </p:stCondLst>
                                  <p:childTnLst>
                                    <p:set>
                                      <p:cBhvr>
                                        <p:cTn id="688" dur="1" fill="hold">
                                          <p:stCondLst>
                                            <p:cond delay="0"/>
                                          </p:stCondLst>
                                        </p:cTn>
                                        <p:tgtEl>
                                          <p:spTgt spid="676"/>
                                        </p:tgtEl>
                                        <p:attrNameLst>
                                          <p:attrName>style.visibility</p:attrName>
                                        </p:attrNameLst>
                                      </p:cBhvr>
                                      <p:to>
                                        <p:strVal val="visible"/>
                                      </p:to>
                                    </p:set>
                                    <p:animEffect transition="in" filter="fade">
                                      <p:cBhvr>
                                        <p:cTn id="689" dur="1750"/>
                                        <p:tgtEl>
                                          <p:spTgt spid="676"/>
                                        </p:tgtEl>
                                      </p:cBhvr>
                                    </p:animEffect>
                                    <p:anim calcmode="lin" valueType="num">
                                      <p:cBhvr>
                                        <p:cTn id="690" dur="1750" fill="hold"/>
                                        <p:tgtEl>
                                          <p:spTgt spid="676"/>
                                        </p:tgtEl>
                                        <p:attrNameLst>
                                          <p:attrName>ppt_x</p:attrName>
                                        </p:attrNameLst>
                                      </p:cBhvr>
                                      <p:tavLst>
                                        <p:tav tm="0">
                                          <p:val>
                                            <p:strVal val="#ppt_x"/>
                                          </p:val>
                                        </p:tav>
                                        <p:tav tm="100000">
                                          <p:val>
                                            <p:strVal val="#ppt_x"/>
                                          </p:val>
                                        </p:tav>
                                      </p:tavLst>
                                    </p:anim>
                                    <p:anim calcmode="lin" valueType="num">
                                      <p:cBhvr>
                                        <p:cTn id="691" dur="1750" fill="hold"/>
                                        <p:tgtEl>
                                          <p:spTgt spid="676"/>
                                        </p:tgtEl>
                                        <p:attrNameLst>
                                          <p:attrName>ppt_y</p:attrName>
                                        </p:attrNameLst>
                                      </p:cBhvr>
                                      <p:tavLst>
                                        <p:tav tm="0">
                                          <p:val>
                                            <p:strVal val="#ppt_y+.1"/>
                                          </p:val>
                                        </p:tav>
                                        <p:tav tm="100000">
                                          <p:val>
                                            <p:strVal val="#ppt_y"/>
                                          </p:val>
                                        </p:tav>
                                      </p:tavLst>
                                    </p:anim>
                                  </p:childTnLst>
                                </p:cTn>
                              </p:par>
                              <p:par>
                                <p:cTn id="692" presetID="42" presetClass="entr" presetSubtype="0" fill="hold" grpId="0" nodeType="withEffect">
                                  <p:stCondLst>
                                    <p:cond delay="500"/>
                                  </p:stCondLst>
                                  <p:childTnLst>
                                    <p:set>
                                      <p:cBhvr>
                                        <p:cTn id="693" dur="1" fill="hold">
                                          <p:stCondLst>
                                            <p:cond delay="0"/>
                                          </p:stCondLst>
                                        </p:cTn>
                                        <p:tgtEl>
                                          <p:spTgt spid="677"/>
                                        </p:tgtEl>
                                        <p:attrNameLst>
                                          <p:attrName>style.visibility</p:attrName>
                                        </p:attrNameLst>
                                      </p:cBhvr>
                                      <p:to>
                                        <p:strVal val="visible"/>
                                      </p:to>
                                    </p:set>
                                    <p:animEffect transition="in" filter="fade">
                                      <p:cBhvr>
                                        <p:cTn id="694" dur="1750"/>
                                        <p:tgtEl>
                                          <p:spTgt spid="677"/>
                                        </p:tgtEl>
                                      </p:cBhvr>
                                    </p:animEffect>
                                    <p:anim calcmode="lin" valueType="num">
                                      <p:cBhvr>
                                        <p:cTn id="695" dur="1750" fill="hold"/>
                                        <p:tgtEl>
                                          <p:spTgt spid="677"/>
                                        </p:tgtEl>
                                        <p:attrNameLst>
                                          <p:attrName>ppt_x</p:attrName>
                                        </p:attrNameLst>
                                      </p:cBhvr>
                                      <p:tavLst>
                                        <p:tav tm="0">
                                          <p:val>
                                            <p:strVal val="#ppt_x"/>
                                          </p:val>
                                        </p:tav>
                                        <p:tav tm="100000">
                                          <p:val>
                                            <p:strVal val="#ppt_x"/>
                                          </p:val>
                                        </p:tav>
                                      </p:tavLst>
                                    </p:anim>
                                    <p:anim calcmode="lin" valueType="num">
                                      <p:cBhvr>
                                        <p:cTn id="696" dur="1750" fill="hold"/>
                                        <p:tgtEl>
                                          <p:spTgt spid="677"/>
                                        </p:tgtEl>
                                        <p:attrNameLst>
                                          <p:attrName>ppt_y</p:attrName>
                                        </p:attrNameLst>
                                      </p:cBhvr>
                                      <p:tavLst>
                                        <p:tav tm="0">
                                          <p:val>
                                            <p:strVal val="#ppt_y+.1"/>
                                          </p:val>
                                        </p:tav>
                                        <p:tav tm="100000">
                                          <p:val>
                                            <p:strVal val="#ppt_y"/>
                                          </p:val>
                                        </p:tav>
                                      </p:tavLst>
                                    </p:anim>
                                  </p:childTnLst>
                                </p:cTn>
                              </p:par>
                              <p:par>
                                <p:cTn id="697" presetID="42" presetClass="entr" presetSubtype="0" fill="hold" grpId="0" nodeType="withEffect">
                                  <p:stCondLst>
                                    <p:cond delay="500"/>
                                  </p:stCondLst>
                                  <p:childTnLst>
                                    <p:set>
                                      <p:cBhvr>
                                        <p:cTn id="698" dur="1" fill="hold">
                                          <p:stCondLst>
                                            <p:cond delay="0"/>
                                          </p:stCondLst>
                                        </p:cTn>
                                        <p:tgtEl>
                                          <p:spTgt spid="678"/>
                                        </p:tgtEl>
                                        <p:attrNameLst>
                                          <p:attrName>style.visibility</p:attrName>
                                        </p:attrNameLst>
                                      </p:cBhvr>
                                      <p:to>
                                        <p:strVal val="visible"/>
                                      </p:to>
                                    </p:set>
                                    <p:animEffect transition="in" filter="fade">
                                      <p:cBhvr>
                                        <p:cTn id="699" dur="1750"/>
                                        <p:tgtEl>
                                          <p:spTgt spid="678"/>
                                        </p:tgtEl>
                                      </p:cBhvr>
                                    </p:animEffect>
                                    <p:anim calcmode="lin" valueType="num">
                                      <p:cBhvr>
                                        <p:cTn id="700" dur="1750" fill="hold"/>
                                        <p:tgtEl>
                                          <p:spTgt spid="678"/>
                                        </p:tgtEl>
                                        <p:attrNameLst>
                                          <p:attrName>ppt_x</p:attrName>
                                        </p:attrNameLst>
                                      </p:cBhvr>
                                      <p:tavLst>
                                        <p:tav tm="0">
                                          <p:val>
                                            <p:strVal val="#ppt_x"/>
                                          </p:val>
                                        </p:tav>
                                        <p:tav tm="100000">
                                          <p:val>
                                            <p:strVal val="#ppt_x"/>
                                          </p:val>
                                        </p:tav>
                                      </p:tavLst>
                                    </p:anim>
                                    <p:anim calcmode="lin" valueType="num">
                                      <p:cBhvr>
                                        <p:cTn id="701" dur="1750" fill="hold"/>
                                        <p:tgtEl>
                                          <p:spTgt spid="678"/>
                                        </p:tgtEl>
                                        <p:attrNameLst>
                                          <p:attrName>ppt_y</p:attrName>
                                        </p:attrNameLst>
                                      </p:cBhvr>
                                      <p:tavLst>
                                        <p:tav tm="0">
                                          <p:val>
                                            <p:strVal val="#ppt_y+.1"/>
                                          </p:val>
                                        </p:tav>
                                        <p:tav tm="100000">
                                          <p:val>
                                            <p:strVal val="#ppt_y"/>
                                          </p:val>
                                        </p:tav>
                                      </p:tavLst>
                                    </p:anim>
                                  </p:childTnLst>
                                </p:cTn>
                              </p:par>
                              <p:par>
                                <p:cTn id="702" presetID="42" presetClass="entr" presetSubtype="0" fill="hold" grpId="0" nodeType="withEffect">
                                  <p:stCondLst>
                                    <p:cond delay="500"/>
                                  </p:stCondLst>
                                  <p:childTnLst>
                                    <p:set>
                                      <p:cBhvr>
                                        <p:cTn id="703" dur="1" fill="hold">
                                          <p:stCondLst>
                                            <p:cond delay="0"/>
                                          </p:stCondLst>
                                        </p:cTn>
                                        <p:tgtEl>
                                          <p:spTgt spid="679"/>
                                        </p:tgtEl>
                                        <p:attrNameLst>
                                          <p:attrName>style.visibility</p:attrName>
                                        </p:attrNameLst>
                                      </p:cBhvr>
                                      <p:to>
                                        <p:strVal val="visible"/>
                                      </p:to>
                                    </p:set>
                                    <p:animEffect transition="in" filter="fade">
                                      <p:cBhvr>
                                        <p:cTn id="704" dur="1750"/>
                                        <p:tgtEl>
                                          <p:spTgt spid="679"/>
                                        </p:tgtEl>
                                      </p:cBhvr>
                                    </p:animEffect>
                                    <p:anim calcmode="lin" valueType="num">
                                      <p:cBhvr>
                                        <p:cTn id="705" dur="1750" fill="hold"/>
                                        <p:tgtEl>
                                          <p:spTgt spid="679"/>
                                        </p:tgtEl>
                                        <p:attrNameLst>
                                          <p:attrName>ppt_x</p:attrName>
                                        </p:attrNameLst>
                                      </p:cBhvr>
                                      <p:tavLst>
                                        <p:tav tm="0">
                                          <p:val>
                                            <p:strVal val="#ppt_x"/>
                                          </p:val>
                                        </p:tav>
                                        <p:tav tm="100000">
                                          <p:val>
                                            <p:strVal val="#ppt_x"/>
                                          </p:val>
                                        </p:tav>
                                      </p:tavLst>
                                    </p:anim>
                                    <p:anim calcmode="lin" valueType="num">
                                      <p:cBhvr>
                                        <p:cTn id="706" dur="1750" fill="hold"/>
                                        <p:tgtEl>
                                          <p:spTgt spid="679"/>
                                        </p:tgtEl>
                                        <p:attrNameLst>
                                          <p:attrName>ppt_y</p:attrName>
                                        </p:attrNameLst>
                                      </p:cBhvr>
                                      <p:tavLst>
                                        <p:tav tm="0">
                                          <p:val>
                                            <p:strVal val="#ppt_y+.1"/>
                                          </p:val>
                                        </p:tav>
                                        <p:tav tm="100000">
                                          <p:val>
                                            <p:strVal val="#ppt_y"/>
                                          </p:val>
                                        </p:tav>
                                      </p:tavLst>
                                    </p:anim>
                                  </p:childTnLst>
                                </p:cTn>
                              </p:par>
                              <p:par>
                                <p:cTn id="707" presetID="42" presetClass="entr" presetSubtype="0" fill="hold" grpId="0" nodeType="withEffect">
                                  <p:stCondLst>
                                    <p:cond delay="500"/>
                                  </p:stCondLst>
                                  <p:childTnLst>
                                    <p:set>
                                      <p:cBhvr>
                                        <p:cTn id="708" dur="1" fill="hold">
                                          <p:stCondLst>
                                            <p:cond delay="0"/>
                                          </p:stCondLst>
                                        </p:cTn>
                                        <p:tgtEl>
                                          <p:spTgt spid="680"/>
                                        </p:tgtEl>
                                        <p:attrNameLst>
                                          <p:attrName>style.visibility</p:attrName>
                                        </p:attrNameLst>
                                      </p:cBhvr>
                                      <p:to>
                                        <p:strVal val="visible"/>
                                      </p:to>
                                    </p:set>
                                    <p:animEffect transition="in" filter="fade">
                                      <p:cBhvr>
                                        <p:cTn id="709" dur="1750"/>
                                        <p:tgtEl>
                                          <p:spTgt spid="680"/>
                                        </p:tgtEl>
                                      </p:cBhvr>
                                    </p:animEffect>
                                    <p:anim calcmode="lin" valueType="num">
                                      <p:cBhvr>
                                        <p:cTn id="710" dur="1750" fill="hold"/>
                                        <p:tgtEl>
                                          <p:spTgt spid="680"/>
                                        </p:tgtEl>
                                        <p:attrNameLst>
                                          <p:attrName>ppt_x</p:attrName>
                                        </p:attrNameLst>
                                      </p:cBhvr>
                                      <p:tavLst>
                                        <p:tav tm="0">
                                          <p:val>
                                            <p:strVal val="#ppt_x"/>
                                          </p:val>
                                        </p:tav>
                                        <p:tav tm="100000">
                                          <p:val>
                                            <p:strVal val="#ppt_x"/>
                                          </p:val>
                                        </p:tav>
                                      </p:tavLst>
                                    </p:anim>
                                    <p:anim calcmode="lin" valueType="num">
                                      <p:cBhvr>
                                        <p:cTn id="711" dur="1750" fill="hold"/>
                                        <p:tgtEl>
                                          <p:spTgt spid="680"/>
                                        </p:tgtEl>
                                        <p:attrNameLst>
                                          <p:attrName>ppt_y</p:attrName>
                                        </p:attrNameLst>
                                      </p:cBhvr>
                                      <p:tavLst>
                                        <p:tav tm="0">
                                          <p:val>
                                            <p:strVal val="#ppt_y+.1"/>
                                          </p:val>
                                        </p:tav>
                                        <p:tav tm="100000">
                                          <p:val>
                                            <p:strVal val="#ppt_y"/>
                                          </p:val>
                                        </p:tav>
                                      </p:tavLst>
                                    </p:anim>
                                  </p:childTnLst>
                                </p:cTn>
                              </p:par>
                              <p:par>
                                <p:cTn id="712" presetID="42" presetClass="entr" presetSubtype="0" fill="hold" grpId="0" nodeType="withEffect">
                                  <p:stCondLst>
                                    <p:cond delay="500"/>
                                  </p:stCondLst>
                                  <p:childTnLst>
                                    <p:set>
                                      <p:cBhvr>
                                        <p:cTn id="713" dur="1" fill="hold">
                                          <p:stCondLst>
                                            <p:cond delay="0"/>
                                          </p:stCondLst>
                                        </p:cTn>
                                        <p:tgtEl>
                                          <p:spTgt spid="681"/>
                                        </p:tgtEl>
                                        <p:attrNameLst>
                                          <p:attrName>style.visibility</p:attrName>
                                        </p:attrNameLst>
                                      </p:cBhvr>
                                      <p:to>
                                        <p:strVal val="visible"/>
                                      </p:to>
                                    </p:set>
                                    <p:animEffect transition="in" filter="fade">
                                      <p:cBhvr>
                                        <p:cTn id="714" dur="1750"/>
                                        <p:tgtEl>
                                          <p:spTgt spid="681"/>
                                        </p:tgtEl>
                                      </p:cBhvr>
                                    </p:animEffect>
                                    <p:anim calcmode="lin" valueType="num">
                                      <p:cBhvr>
                                        <p:cTn id="715" dur="1750" fill="hold"/>
                                        <p:tgtEl>
                                          <p:spTgt spid="681"/>
                                        </p:tgtEl>
                                        <p:attrNameLst>
                                          <p:attrName>ppt_x</p:attrName>
                                        </p:attrNameLst>
                                      </p:cBhvr>
                                      <p:tavLst>
                                        <p:tav tm="0">
                                          <p:val>
                                            <p:strVal val="#ppt_x"/>
                                          </p:val>
                                        </p:tav>
                                        <p:tav tm="100000">
                                          <p:val>
                                            <p:strVal val="#ppt_x"/>
                                          </p:val>
                                        </p:tav>
                                      </p:tavLst>
                                    </p:anim>
                                    <p:anim calcmode="lin" valueType="num">
                                      <p:cBhvr>
                                        <p:cTn id="716" dur="1750" fill="hold"/>
                                        <p:tgtEl>
                                          <p:spTgt spid="681"/>
                                        </p:tgtEl>
                                        <p:attrNameLst>
                                          <p:attrName>ppt_y</p:attrName>
                                        </p:attrNameLst>
                                      </p:cBhvr>
                                      <p:tavLst>
                                        <p:tav tm="0">
                                          <p:val>
                                            <p:strVal val="#ppt_y+.1"/>
                                          </p:val>
                                        </p:tav>
                                        <p:tav tm="100000">
                                          <p:val>
                                            <p:strVal val="#ppt_y"/>
                                          </p:val>
                                        </p:tav>
                                      </p:tavLst>
                                    </p:anim>
                                  </p:childTnLst>
                                </p:cTn>
                              </p:par>
                              <p:par>
                                <p:cTn id="717" presetID="42" presetClass="entr" presetSubtype="0" fill="hold" grpId="0" nodeType="withEffect">
                                  <p:stCondLst>
                                    <p:cond delay="500"/>
                                  </p:stCondLst>
                                  <p:childTnLst>
                                    <p:set>
                                      <p:cBhvr>
                                        <p:cTn id="718" dur="1" fill="hold">
                                          <p:stCondLst>
                                            <p:cond delay="0"/>
                                          </p:stCondLst>
                                        </p:cTn>
                                        <p:tgtEl>
                                          <p:spTgt spid="682"/>
                                        </p:tgtEl>
                                        <p:attrNameLst>
                                          <p:attrName>style.visibility</p:attrName>
                                        </p:attrNameLst>
                                      </p:cBhvr>
                                      <p:to>
                                        <p:strVal val="visible"/>
                                      </p:to>
                                    </p:set>
                                    <p:animEffect transition="in" filter="fade">
                                      <p:cBhvr>
                                        <p:cTn id="719" dur="1750"/>
                                        <p:tgtEl>
                                          <p:spTgt spid="682"/>
                                        </p:tgtEl>
                                      </p:cBhvr>
                                    </p:animEffect>
                                    <p:anim calcmode="lin" valueType="num">
                                      <p:cBhvr>
                                        <p:cTn id="720" dur="1750" fill="hold"/>
                                        <p:tgtEl>
                                          <p:spTgt spid="682"/>
                                        </p:tgtEl>
                                        <p:attrNameLst>
                                          <p:attrName>ppt_x</p:attrName>
                                        </p:attrNameLst>
                                      </p:cBhvr>
                                      <p:tavLst>
                                        <p:tav tm="0">
                                          <p:val>
                                            <p:strVal val="#ppt_x"/>
                                          </p:val>
                                        </p:tav>
                                        <p:tav tm="100000">
                                          <p:val>
                                            <p:strVal val="#ppt_x"/>
                                          </p:val>
                                        </p:tav>
                                      </p:tavLst>
                                    </p:anim>
                                    <p:anim calcmode="lin" valueType="num">
                                      <p:cBhvr>
                                        <p:cTn id="721" dur="1750" fill="hold"/>
                                        <p:tgtEl>
                                          <p:spTgt spid="682"/>
                                        </p:tgtEl>
                                        <p:attrNameLst>
                                          <p:attrName>ppt_y</p:attrName>
                                        </p:attrNameLst>
                                      </p:cBhvr>
                                      <p:tavLst>
                                        <p:tav tm="0">
                                          <p:val>
                                            <p:strVal val="#ppt_y+.1"/>
                                          </p:val>
                                        </p:tav>
                                        <p:tav tm="100000">
                                          <p:val>
                                            <p:strVal val="#ppt_y"/>
                                          </p:val>
                                        </p:tav>
                                      </p:tavLst>
                                    </p:anim>
                                  </p:childTnLst>
                                </p:cTn>
                              </p:par>
                              <p:par>
                                <p:cTn id="722" presetID="42" presetClass="entr" presetSubtype="0" fill="hold" grpId="0" nodeType="withEffect">
                                  <p:stCondLst>
                                    <p:cond delay="0"/>
                                  </p:stCondLst>
                                  <p:childTnLst>
                                    <p:set>
                                      <p:cBhvr>
                                        <p:cTn id="723" dur="1" fill="hold">
                                          <p:stCondLst>
                                            <p:cond delay="0"/>
                                          </p:stCondLst>
                                        </p:cTn>
                                        <p:tgtEl>
                                          <p:spTgt spid="683"/>
                                        </p:tgtEl>
                                        <p:attrNameLst>
                                          <p:attrName>style.visibility</p:attrName>
                                        </p:attrNameLst>
                                      </p:cBhvr>
                                      <p:to>
                                        <p:strVal val="visible"/>
                                      </p:to>
                                    </p:set>
                                    <p:animEffect transition="in" filter="fade">
                                      <p:cBhvr>
                                        <p:cTn id="724" dur="1000"/>
                                        <p:tgtEl>
                                          <p:spTgt spid="683"/>
                                        </p:tgtEl>
                                      </p:cBhvr>
                                    </p:animEffect>
                                    <p:anim calcmode="lin" valueType="num">
                                      <p:cBhvr>
                                        <p:cTn id="725" dur="1000" fill="hold"/>
                                        <p:tgtEl>
                                          <p:spTgt spid="683"/>
                                        </p:tgtEl>
                                        <p:attrNameLst>
                                          <p:attrName>ppt_x</p:attrName>
                                        </p:attrNameLst>
                                      </p:cBhvr>
                                      <p:tavLst>
                                        <p:tav tm="0">
                                          <p:val>
                                            <p:strVal val="#ppt_x"/>
                                          </p:val>
                                        </p:tav>
                                        <p:tav tm="100000">
                                          <p:val>
                                            <p:strVal val="#ppt_x"/>
                                          </p:val>
                                        </p:tav>
                                      </p:tavLst>
                                    </p:anim>
                                    <p:anim calcmode="lin" valueType="num">
                                      <p:cBhvr>
                                        <p:cTn id="726" dur="1000" fill="hold"/>
                                        <p:tgtEl>
                                          <p:spTgt spid="683"/>
                                        </p:tgtEl>
                                        <p:attrNameLst>
                                          <p:attrName>ppt_y</p:attrName>
                                        </p:attrNameLst>
                                      </p:cBhvr>
                                      <p:tavLst>
                                        <p:tav tm="0">
                                          <p:val>
                                            <p:strVal val="#ppt_y+.1"/>
                                          </p:val>
                                        </p:tav>
                                        <p:tav tm="100000">
                                          <p:val>
                                            <p:strVal val="#ppt_y"/>
                                          </p:val>
                                        </p:tav>
                                      </p:tavLst>
                                    </p:anim>
                                  </p:childTnLst>
                                </p:cTn>
                              </p:par>
                              <p:par>
                                <p:cTn id="727" presetID="42" presetClass="entr" presetSubtype="0" fill="hold" grpId="0" nodeType="withEffect">
                                  <p:stCondLst>
                                    <p:cond delay="0"/>
                                  </p:stCondLst>
                                  <p:childTnLst>
                                    <p:set>
                                      <p:cBhvr>
                                        <p:cTn id="728" dur="1" fill="hold">
                                          <p:stCondLst>
                                            <p:cond delay="0"/>
                                          </p:stCondLst>
                                        </p:cTn>
                                        <p:tgtEl>
                                          <p:spTgt spid="684"/>
                                        </p:tgtEl>
                                        <p:attrNameLst>
                                          <p:attrName>style.visibility</p:attrName>
                                        </p:attrNameLst>
                                      </p:cBhvr>
                                      <p:to>
                                        <p:strVal val="visible"/>
                                      </p:to>
                                    </p:set>
                                    <p:animEffect transition="in" filter="fade">
                                      <p:cBhvr>
                                        <p:cTn id="729" dur="1000"/>
                                        <p:tgtEl>
                                          <p:spTgt spid="684"/>
                                        </p:tgtEl>
                                      </p:cBhvr>
                                    </p:animEffect>
                                    <p:anim calcmode="lin" valueType="num">
                                      <p:cBhvr>
                                        <p:cTn id="730" dur="1000" fill="hold"/>
                                        <p:tgtEl>
                                          <p:spTgt spid="684"/>
                                        </p:tgtEl>
                                        <p:attrNameLst>
                                          <p:attrName>ppt_x</p:attrName>
                                        </p:attrNameLst>
                                      </p:cBhvr>
                                      <p:tavLst>
                                        <p:tav tm="0">
                                          <p:val>
                                            <p:strVal val="#ppt_x"/>
                                          </p:val>
                                        </p:tav>
                                        <p:tav tm="100000">
                                          <p:val>
                                            <p:strVal val="#ppt_x"/>
                                          </p:val>
                                        </p:tav>
                                      </p:tavLst>
                                    </p:anim>
                                    <p:anim calcmode="lin" valueType="num">
                                      <p:cBhvr>
                                        <p:cTn id="731" dur="1000" fill="hold"/>
                                        <p:tgtEl>
                                          <p:spTgt spid="684"/>
                                        </p:tgtEl>
                                        <p:attrNameLst>
                                          <p:attrName>ppt_y</p:attrName>
                                        </p:attrNameLst>
                                      </p:cBhvr>
                                      <p:tavLst>
                                        <p:tav tm="0">
                                          <p:val>
                                            <p:strVal val="#ppt_y+.1"/>
                                          </p:val>
                                        </p:tav>
                                        <p:tav tm="100000">
                                          <p:val>
                                            <p:strVal val="#ppt_y"/>
                                          </p:val>
                                        </p:tav>
                                      </p:tavLst>
                                    </p:anim>
                                  </p:childTnLst>
                                </p:cTn>
                              </p:par>
                              <p:par>
                                <p:cTn id="732" presetID="42" presetClass="entr" presetSubtype="0" fill="hold" grpId="0" nodeType="withEffect">
                                  <p:stCondLst>
                                    <p:cond delay="500"/>
                                  </p:stCondLst>
                                  <p:childTnLst>
                                    <p:set>
                                      <p:cBhvr>
                                        <p:cTn id="733" dur="1" fill="hold">
                                          <p:stCondLst>
                                            <p:cond delay="0"/>
                                          </p:stCondLst>
                                        </p:cTn>
                                        <p:tgtEl>
                                          <p:spTgt spid="686"/>
                                        </p:tgtEl>
                                        <p:attrNameLst>
                                          <p:attrName>style.visibility</p:attrName>
                                        </p:attrNameLst>
                                      </p:cBhvr>
                                      <p:to>
                                        <p:strVal val="visible"/>
                                      </p:to>
                                    </p:set>
                                    <p:animEffect transition="in" filter="fade">
                                      <p:cBhvr>
                                        <p:cTn id="734" dur="500"/>
                                        <p:tgtEl>
                                          <p:spTgt spid="686"/>
                                        </p:tgtEl>
                                      </p:cBhvr>
                                    </p:animEffect>
                                    <p:anim calcmode="lin" valueType="num">
                                      <p:cBhvr>
                                        <p:cTn id="735" dur="500" fill="hold"/>
                                        <p:tgtEl>
                                          <p:spTgt spid="686"/>
                                        </p:tgtEl>
                                        <p:attrNameLst>
                                          <p:attrName>ppt_x</p:attrName>
                                        </p:attrNameLst>
                                      </p:cBhvr>
                                      <p:tavLst>
                                        <p:tav tm="0">
                                          <p:val>
                                            <p:strVal val="#ppt_x"/>
                                          </p:val>
                                        </p:tav>
                                        <p:tav tm="100000">
                                          <p:val>
                                            <p:strVal val="#ppt_x"/>
                                          </p:val>
                                        </p:tav>
                                      </p:tavLst>
                                    </p:anim>
                                    <p:anim calcmode="lin" valueType="num">
                                      <p:cBhvr>
                                        <p:cTn id="736" dur="500" fill="hold"/>
                                        <p:tgtEl>
                                          <p:spTgt spid="686"/>
                                        </p:tgtEl>
                                        <p:attrNameLst>
                                          <p:attrName>ppt_y</p:attrName>
                                        </p:attrNameLst>
                                      </p:cBhvr>
                                      <p:tavLst>
                                        <p:tav tm="0">
                                          <p:val>
                                            <p:strVal val="#ppt_y+.1"/>
                                          </p:val>
                                        </p:tav>
                                        <p:tav tm="100000">
                                          <p:val>
                                            <p:strVal val="#ppt_y"/>
                                          </p:val>
                                        </p:tav>
                                      </p:tavLst>
                                    </p:anim>
                                  </p:childTnLst>
                                </p:cTn>
                              </p:par>
                              <p:par>
                                <p:cTn id="737" presetID="42" presetClass="entr" presetSubtype="0" fill="hold" grpId="0" nodeType="withEffect">
                                  <p:stCondLst>
                                    <p:cond delay="500"/>
                                  </p:stCondLst>
                                  <p:childTnLst>
                                    <p:set>
                                      <p:cBhvr>
                                        <p:cTn id="738" dur="1" fill="hold">
                                          <p:stCondLst>
                                            <p:cond delay="0"/>
                                          </p:stCondLst>
                                        </p:cTn>
                                        <p:tgtEl>
                                          <p:spTgt spid="687"/>
                                        </p:tgtEl>
                                        <p:attrNameLst>
                                          <p:attrName>style.visibility</p:attrName>
                                        </p:attrNameLst>
                                      </p:cBhvr>
                                      <p:to>
                                        <p:strVal val="visible"/>
                                      </p:to>
                                    </p:set>
                                    <p:animEffect transition="in" filter="fade">
                                      <p:cBhvr>
                                        <p:cTn id="739" dur="500"/>
                                        <p:tgtEl>
                                          <p:spTgt spid="687"/>
                                        </p:tgtEl>
                                      </p:cBhvr>
                                    </p:animEffect>
                                    <p:anim calcmode="lin" valueType="num">
                                      <p:cBhvr>
                                        <p:cTn id="740" dur="500" fill="hold"/>
                                        <p:tgtEl>
                                          <p:spTgt spid="687"/>
                                        </p:tgtEl>
                                        <p:attrNameLst>
                                          <p:attrName>ppt_x</p:attrName>
                                        </p:attrNameLst>
                                      </p:cBhvr>
                                      <p:tavLst>
                                        <p:tav tm="0">
                                          <p:val>
                                            <p:strVal val="#ppt_x"/>
                                          </p:val>
                                        </p:tav>
                                        <p:tav tm="100000">
                                          <p:val>
                                            <p:strVal val="#ppt_x"/>
                                          </p:val>
                                        </p:tav>
                                      </p:tavLst>
                                    </p:anim>
                                    <p:anim calcmode="lin" valueType="num">
                                      <p:cBhvr>
                                        <p:cTn id="741" dur="500" fill="hold"/>
                                        <p:tgtEl>
                                          <p:spTgt spid="687"/>
                                        </p:tgtEl>
                                        <p:attrNameLst>
                                          <p:attrName>ppt_y</p:attrName>
                                        </p:attrNameLst>
                                      </p:cBhvr>
                                      <p:tavLst>
                                        <p:tav tm="0">
                                          <p:val>
                                            <p:strVal val="#ppt_y+.1"/>
                                          </p:val>
                                        </p:tav>
                                        <p:tav tm="100000">
                                          <p:val>
                                            <p:strVal val="#ppt_y"/>
                                          </p:val>
                                        </p:tav>
                                      </p:tavLst>
                                    </p:anim>
                                  </p:childTnLst>
                                </p:cTn>
                              </p:par>
                              <p:par>
                                <p:cTn id="742" presetID="42" presetClass="entr" presetSubtype="0" fill="hold" grpId="0" nodeType="withEffect">
                                  <p:stCondLst>
                                    <p:cond delay="500"/>
                                  </p:stCondLst>
                                  <p:childTnLst>
                                    <p:set>
                                      <p:cBhvr>
                                        <p:cTn id="743" dur="1" fill="hold">
                                          <p:stCondLst>
                                            <p:cond delay="0"/>
                                          </p:stCondLst>
                                        </p:cTn>
                                        <p:tgtEl>
                                          <p:spTgt spid="688"/>
                                        </p:tgtEl>
                                        <p:attrNameLst>
                                          <p:attrName>style.visibility</p:attrName>
                                        </p:attrNameLst>
                                      </p:cBhvr>
                                      <p:to>
                                        <p:strVal val="visible"/>
                                      </p:to>
                                    </p:set>
                                    <p:animEffect transition="in" filter="fade">
                                      <p:cBhvr>
                                        <p:cTn id="744" dur="500"/>
                                        <p:tgtEl>
                                          <p:spTgt spid="688"/>
                                        </p:tgtEl>
                                      </p:cBhvr>
                                    </p:animEffect>
                                    <p:anim calcmode="lin" valueType="num">
                                      <p:cBhvr>
                                        <p:cTn id="745" dur="500" fill="hold"/>
                                        <p:tgtEl>
                                          <p:spTgt spid="688"/>
                                        </p:tgtEl>
                                        <p:attrNameLst>
                                          <p:attrName>ppt_x</p:attrName>
                                        </p:attrNameLst>
                                      </p:cBhvr>
                                      <p:tavLst>
                                        <p:tav tm="0">
                                          <p:val>
                                            <p:strVal val="#ppt_x"/>
                                          </p:val>
                                        </p:tav>
                                        <p:tav tm="100000">
                                          <p:val>
                                            <p:strVal val="#ppt_x"/>
                                          </p:val>
                                        </p:tav>
                                      </p:tavLst>
                                    </p:anim>
                                    <p:anim calcmode="lin" valueType="num">
                                      <p:cBhvr>
                                        <p:cTn id="746" dur="500" fill="hold"/>
                                        <p:tgtEl>
                                          <p:spTgt spid="688"/>
                                        </p:tgtEl>
                                        <p:attrNameLst>
                                          <p:attrName>ppt_y</p:attrName>
                                        </p:attrNameLst>
                                      </p:cBhvr>
                                      <p:tavLst>
                                        <p:tav tm="0">
                                          <p:val>
                                            <p:strVal val="#ppt_y+.1"/>
                                          </p:val>
                                        </p:tav>
                                        <p:tav tm="100000">
                                          <p:val>
                                            <p:strVal val="#ppt_y"/>
                                          </p:val>
                                        </p:tav>
                                      </p:tavLst>
                                    </p:anim>
                                  </p:childTnLst>
                                </p:cTn>
                              </p:par>
                              <p:par>
                                <p:cTn id="747" presetID="42" presetClass="entr" presetSubtype="0" fill="hold" grpId="0" nodeType="withEffect">
                                  <p:stCondLst>
                                    <p:cond delay="500"/>
                                  </p:stCondLst>
                                  <p:childTnLst>
                                    <p:set>
                                      <p:cBhvr>
                                        <p:cTn id="748" dur="1" fill="hold">
                                          <p:stCondLst>
                                            <p:cond delay="0"/>
                                          </p:stCondLst>
                                        </p:cTn>
                                        <p:tgtEl>
                                          <p:spTgt spid="689"/>
                                        </p:tgtEl>
                                        <p:attrNameLst>
                                          <p:attrName>style.visibility</p:attrName>
                                        </p:attrNameLst>
                                      </p:cBhvr>
                                      <p:to>
                                        <p:strVal val="visible"/>
                                      </p:to>
                                    </p:set>
                                    <p:animEffect transition="in" filter="fade">
                                      <p:cBhvr>
                                        <p:cTn id="749" dur="500"/>
                                        <p:tgtEl>
                                          <p:spTgt spid="689"/>
                                        </p:tgtEl>
                                      </p:cBhvr>
                                    </p:animEffect>
                                    <p:anim calcmode="lin" valueType="num">
                                      <p:cBhvr>
                                        <p:cTn id="750" dur="500" fill="hold"/>
                                        <p:tgtEl>
                                          <p:spTgt spid="689"/>
                                        </p:tgtEl>
                                        <p:attrNameLst>
                                          <p:attrName>ppt_x</p:attrName>
                                        </p:attrNameLst>
                                      </p:cBhvr>
                                      <p:tavLst>
                                        <p:tav tm="0">
                                          <p:val>
                                            <p:strVal val="#ppt_x"/>
                                          </p:val>
                                        </p:tav>
                                        <p:tav tm="100000">
                                          <p:val>
                                            <p:strVal val="#ppt_x"/>
                                          </p:val>
                                        </p:tav>
                                      </p:tavLst>
                                    </p:anim>
                                    <p:anim calcmode="lin" valueType="num">
                                      <p:cBhvr>
                                        <p:cTn id="751" dur="500" fill="hold"/>
                                        <p:tgtEl>
                                          <p:spTgt spid="689"/>
                                        </p:tgtEl>
                                        <p:attrNameLst>
                                          <p:attrName>ppt_y</p:attrName>
                                        </p:attrNameLst>
                                      </p:cBhvr>
                                      <p:tavLst>
                                        <p:tav tm="0">
                                          <p:val>
                                            <p:strVal val="#ppt_y+.1"/>
                                          </p:val>
                                        </p:tav>
                                        <p:tav tm="100000">
                                          <p:val>
                                            <p:strVal val="#ppt_y"/>
                                          </p:val>
                                        </p:tav>
                                      </p:tavLst>
                                    </p:anim>
                                  </p:childTnLst>
                                </p:cTn>
                              </p:par>
                              <p:par>
                                <p:cTn id="752" presetID="42" presetClass="entr" presetSubtype="0" fill="hold" grpId="0" nodeType="withEffect">
                                  <p:stCondLst>
                                    <p:cond delay="500"/>
                                  </p:stCondLst>
                                  <p:childTnLst>
                                    <p:set>
                                      <p:cBhvr>
                                        <p:cTn id="753" dur="1" fill="hold">
                                          <p:stCondLst>
                                            <p:cond delay="0"/>
                                          </p:stCondLst>
                                        </p:cTn>
                                        <p:tgtEl>
                                          <p:spTgt spid="690"/>
                                        </p:tgtEl>
                                        <p:attrNameLst>
                                          <p:attrName>style.visibility</p:attrName>
                                        </p:attrNameLst>
                                      </p:cBhvr>
                                      <p:to>
                                        <p:strVal val="visible"/>
                                      </p:to>
                                    </p:set>
                                    <p:animEffect transition="in" filter="fade">
                                      <p:cBhvr>
                                        <p:cTn id="754" dur="500"/>
                                        <p:tgtEl>
                                          <p:spTgt spid="690"/>
                                        </p:tgtEl>
                                      </p:cBhvr>
                                    </p:animEffect>
                                    <p:anim calcmode="lin" valueType="num">
                                      <p:cBhvr>
                                        <p:cTn id="755" dur="500" fill="hold"/>
                                        <p:tgtEl>
                                          <p:spTgt spid="690"/>
                                        </p:tgtEl>
                                        <p:attrNameLst>
                                          <p:attrName>ppt_x</p:attrName>
                                        </p:attrNameLst>
                                      </p:cBhvr>
                                      <p:tavLst>
                                        <p:tav tm="0">
                                          <p:val>
                                            <p:strVal val="#ppt_x"/>
                                          </p:val>
                                        </p:tav>
                                        <p:tav tm="100000">
                                          <p:val>
                                            <p:strVal val="#ppt_x"/>
                                          </p:val>
                                        </p:tav>
                                      </p:tavLst>
                                    </p:anim>
                                    <p:anim calcmode="lin" valueType="num">
                                      <p:cBhvr>
                                        <p:cTn id="756" dur="500" fill="hold"/>
                                        <p:tgtEl>
                                          <p:spTgt spid="690"/>
                                        </p:tgtEl>
                                        <p:attrNameLst>
                                          <p:attrName>ppt_y</p:attrName>
                                        </p:attrNameLst>
                                      </p:cBhvr>
                                      <p:tavLst>
                                        <p:tav tm="0">
                                          <p:val>
                                            <p:strVal val="#ppt_y+.1"/>
                                          </p:val>
                                        </p:tav>
                                        <p:tav tm="100000">
                                          <p:val>
                                            <p:strVal val="#ppt_y"/>
                                          </p:val>
                                        </p:tav>
                                      </p:tavLst>
                                    </p:anim>
                                  </p:childTnLst>
                                </p:cTn>
                              </p:par>
                              <p:par>
                                <p:cTn id="757" presetID="42" presetClass="entr" presetSubtype="0" fill="hold" grpId="0" nodeType="withEffect">
                                  <p:stCondLst>
                                    <p:cond delay="500"/>
                                  </p:stCondLst>
                                  <p:childTnLst>
                                    <p:set>
                                      <p:cBhvr>
                                        <p:cTn id="758" dur="1" fill="hold">
                                          <p:stCondLst>
                                            <p:cond delay="0"/>
                                          </p:stCondLst>
                                        </p:cTn>
                                        <p:tgtEl>
                                          <p:spTgt spid="691"/>
                                        </p:tgtEl>
                                        <p:attrNameLst>
                                          <p:attrName>style.visibility</p:attrName>
                                        </p:attrNameLst>
                                      </p:cBhvr>
                                      <p:to>
                                        <p:strVal val="visible"/>
                                      </p:to>
                                    </p:set>
                                    <p:animEffect transition="in" filter="fade">
                                      <p:cBhvr>
                                        <p:cTn id="759" dur="500"/>
                                        <p:tgtEl>
                                          <p:spTgt spid="691"/>
                                        </p:tgtEl>
                                      </p:cBhvr>
                                    </p:animEffect>
                                    <p:anim calcmode="lin" valueType="num">
                                      <p:cBhvr>
                                        <p:cTn id="760" dur="500" fill="hold"/>
                                        <p:tgtEl>
                                          <p:spTgt spid="691"/>
                                        </p:tgtEl>
                                        <p:attrNameLst>
                                          <p:attrName>ppt_x</p:attrName>
                                        </p:attrNameLst>
                                      </p:cBhvr>
                                      <p:tavLst>
                                        <p:tav tm="0">
                                          <p:val>
                                            <p:strVal val="#ppt_x"/>
                                          </p:val>
                                        </p:tav>
                                        <p:tav tm="100000">
                                          <p:val>
                                            <p:strVal val="#ppt_x"/>
                                          </p:val>
                                        </p:tav>
                                      </p:tavLst>
                                    </p:anim>
                                    <p:anim calcmode="lin" valueType="num">
                                      <p:cBhvr>
                                        <p:cTn id="761" dur="500" fill="hold"/>
                                        <p:tgtEl>
                                          <p:spTgt spid="691"/>
                                        </p:tgtEl>
                                        <p:attrNameLst>
                                          <p:attrName>ppt_y</p:attrName>
                                        </p:attrNameLst>
                                      </p:cBhvr>
                                      <p:tavLst>
                                        <p:tav tm="0">
                                          <p:val>
                                            <p:strVal val="#ppt_y+.1"/>
                                          </p:val>
                                        </p:tav>
                                        <p:tav tm="100000">
                                          <p:val>
                                            <p:strVal val="#ppt_y"/>
                                          </p:val>
                                        </p:tav>
                                      </p:tavLst>
                                    </p:anim>
                                  </p:childTnLst>
                                </p:cTn>
                              </p:par>
                              <p:par>
                                <p:cTn id="762" presetID="42" presetClass="entr" presetSubtype="0" fill="hold" grpId="0" nodeType="withEffect">
                                  <p:stCondLst>
                                    <p:cond delay="500"/>
                                  </p:stCondLst>
                                  <p:childTnLst>
                                    <p:set>
                                      <p:cBhvr>
                                        <p:cTn id="763" dur="1" fill="hold">
                                          <p:stCondLst>
                                            <p:cond delay="0"/>
                                          </p:stCondLst>
                                        </p:cTn>
                                        <p:tgtEl>
                                          <p:spTgt spid="692"/>
                                        </p:tgtEl>
                                        <p:attrNameLst>
                                          <p:attrName>style.visibility</p:attrName>
                                        </p:attrNameLst>
                                      </p:cBhvr>
                                      <p:to>
                                        <p:strVal val="visible"/>
                                      </p:to>
                                    </p:set>
                                    <p:animEffect transition="in" filter="fade">
                                      <p:cBhvr>
                                        <p:cTn id="764" dur="500"/>
                                        <p:tgtEl>
                                          <p:spTgt spid="692"/>
                                        </p:tgtEl>
                                      </p:cBhvr>
                                    </p:animEffect>
                                    <p:anim calcmode="lin" valueType="num">
                                      <p:cBhvr>
                                        <p:cTn id="765" dur="500" fill="hold"/>
                                        <p:tgtEl>
                                          <p:spTgt spid="692"/>
                                        </p:tgtEl>
                                        <p:attrNameLst>
                                          <p:attrName>ppt_x</p:attrName>
                                        </p:attrNameLst>
                                      </p:cBhvr>
                                      <p:tavLst>
                                        <p:tav tm="0">
                                          <p:val>
                                            <p:strVal val="#ppt_x"/>
                                          </p:val>
                                        </p:tav>
                                        <p:tav tm="100000">
                                          <p:val>
                                            <p:strVal val="#ppt_x"/>
                                          </p:val>
                                        </p:tav>
                                      </p:tavLst>
                                    </p:anim>
                                    <p:anim calcmode="lin" valueType="num">
                                      <p:cBhvr>
                                        <p:cTn id="766" dur="500" fill="hold"/>
                                        <p:tgtEl>
                                          <p:spTgt spid="692"/>
                                        </p:tgtEl>
                                        <p:attrNameLst>
                                          <p:attrName>ppt_y</p:attrName>
                                        </p:attrNameLst>
                                      </p:cBhvr>
                                      <p:tavLst>
                                        <p:tav tm="0">
                                          <p:val>
                                            <p:strVal val="#ppt_y+.1"/>
                                          </p:val>
                                        </p:tav>
                                        <p:tav tm="100000">
                                          <p:val>
                                            <p:strVal val="#ppt_y"/>
                                          </p:val>
                                        </p:tav>
                                      </p:tavLst>
                                    </p:anim>
                                  </p:childTnLst>
                                </p:cTn>
                              </p:par>
                              <p:par>
                                <p:cTn id="767" presetID="42" presetClass="entr" presetSubtype="0" fill="hold" grpId="0" nodeType="withEffect">
                                  <p:stCondLst>
                                    <p:cond delay="500"/>
                                  </p:stCondLst>
                                  <p:childTnLst>
                                    <p:set>
                                      <p:cBhvr>
                                        <p:cTn id="768" dur="1" fill="hold">
                                          <p:stCondLst>
                                            <p:cond delay="0"/>
                                          </p:stCondLst>
                                        </p:cTn>
                                        <p:tgtEl>
                                          <p:spTgt spid="693"/>
                                        </p:tgtEl>
                                        <p:attrNameLst>
                                          <p:attrName>style.visibility</p:attrName>
                                        </p:attrNameLst>
                                      </p:cBhvr>
                                      <p:to>
                                        <p:strVal val="visible"/>
                                      </p:to>
                                    </p:set>
                                    <p:animEffect transition="in" filter="fade">
                                      <p:cBhvr>
                                        <p:cTn id="769" dur="500"/>
                                        <p:tgtEl>
                                          <p:spTgt spid="693"/>
                                        </p:tgtEl>
                                      </p:cBhvr>
                                    </p:animEffect>
                                    <p:anim calcmode="lin" valueType="num">
                                      <p:cBhvr>
                                        <p:cTn id="770" dur="500" fill="hold"/>
                                        <p:tgtEl>
                                          <p:spTgt spid="693"/>
                                        </p:tgtEl>
                                        <p:attrNameLst>
                                          <p:attrName>ppt_x</p:attrName>
                                        </p:attrNameLst>
                                      </p:cBhvr>
                                      <p:tavLst>
                                        <p:tav tm="0">
                                          <p:val>
                                            <p:strVal val="#ppt_x"/>
                                          </p:val>
                                        </p:tav>
                                        <p:tav tm="100000">
                                          <p:val>
                                            <p:strVal val="#ppt_x"/>
                                          </p:val>
                                        </p:tav>
                                      </p:tavLst>
                                    </p:anim>
                                    <p:anim calcmode="lin" valueType="num">
                                      <p:cBhvr>
                                        <p:cTn id="771" dur="500" fill="hold"/>
                                        <p:tgtEl>
                                          <p:spTgt spid="693"/>
                                        </p:tgtEl>
                                        <p:attrNameLst>
                                          <p:attrName>ppt_y</p:attrName>
                                        </p:attrNameLst>
                                      </p:cBhvr>
                                      <p:tavLst>
                                        <p:tav tm="0">
                                          <p:val>
                                            <p:strVal val="#ppt_y+.1"/>
                                          </p:val>
                                        </p:tav>
                                        <p:tav tm="100000">
                                          <p:val>
                                            <p:strVal val="#ppt_y"/>
                                          </p:val>
                                        </p:tav>
                                      </p:tavLst>
                                    </p:anim>
                                  </p:childTnLst>
                                </p:cTn>
                              </p:par>
                              <p:par>
                                <p:cTn id="772" presetID="42" presetClass="entr" presetSubtype="0" fill="hold" grpId="0" nodeType="withEffect">
                                  <p:stCondLst>
                                    <p:cond delay="500"/>
                                  </p:stCondLst>
                                  <p:childTnLst>
                                    <p:set>
                                      <p:cBhvr>
                                        <p:cTn id="773" dur="1" fill="hold">
                                          <p:stCondLst>
                                            <p:cond delay="0"/>
                                          </p:stCondLst>
                                        </p:cTn>
                                        <p:tgtEl>
                                          <p:spTgt spid="694"/>
                                        </p:tgtEl>
                                        <p:attrNameLst>
                                          <p:attrName>style.visibility</p:attrName>
                                        </p:attrNameLst>
                                      </p:cBhvr>
                                      <p:to>
                                        <p:strVal val="visible"/>
                                      </p:to>
                                    </p:set>
                                    <p:animEffect transition="in" filter="fade">
                                      <p:cBhvr>
                                        <p:cTn id="774" dur="500"/>
                                        <p:tgtEl>
                                          <p:spTgt spid="694"/>
                                        </p:tgtEl>
                                      </p:cBhvr>
                                    </p:animEffect>
                                    <p:anim calcmode="lin" valueType="num">
                                      <p:cBhvr>
                                        <p:cTn id="775" dur="500" fill="hold"/>
                                        <p:tgtEl>
                                          <p:spTgt spid="694"/>
                                        </p:tgtEl>
                                        <p:attrNameLst>
                                          <p:attrName>ppt_x</p:attrName>
                                        </p:attrNameLst>
                                      </p:cBhvr>
                                      <p:tavLst>
                                        <p:tav tm="0">
                                          <p:val>
                                            <p:strVal val="#ppt_x"/>
                                          </p:val>
                                        </p:tav>
                                        <p:tav tm="100000">
                                          <p:val>
                                            <p:strVal val="#ppt_x"/>
                                          </p:val>
                                        </p:tav>
                                      </p:tavLst>
                                    </p:anim>
                                    <p:anim calcmode="lin" valueType="num">
                                      <p:cBhvr>
                                        <p:cTn id="776" dur="500" fill="hold"/>
                                        <p:tgtEl>
                                          <p:spTgt spid="694"/>
                                        </p:tgtEl>
                                        <p:attrNameLst>
                                          <p:attrName>ppt_y</p:attrName>
                                        </p:attrNameLst>
                                      </p:cBhvr>
                                      <p:tavLst>
                                        <p:tav tm="0">
                                          <p:val>
                                            <p:strVal val="#ppt_y+.1"/>
                                          </p:val>
                                        </p:tav>
                                        <p:tav tm="100000">
                                          <p:val>
                                            <p:strVal val="#ppt_y"/>
                                          </p:val>
                                        </p:tav>
                                      </p:tavLst>
                                    </p:anim>
                                  </p:childTnLst>
                                </p:cTn>
                              </p:par>
                              <p:par>
                                <p:cTn id="777" presetID="42" presetClass="entr" presetSubtype="0" fill="hold" grpId="0" nodeType="withEffect">
                                  <p:stCondLst>
                                    <p:cond delay="0"/>
                                  </p:stCondLst>
                                  <p:childTnLst>
                                    <p:set>
                                      <p:cBhvr>
                                        <p:cTn id="778" dur="1" fill="hold">
                                          <p:stCondLst>
                                            <p:cond delay="0"/>
                                          </p:stCondLst>
                                        </p:cTn>
                                        <p:tgtEl>
                                          <p:spTgt spid="695"/>
                                        </p:tgtEl>
                                        <p:attrNameLst>
                                          <p:attrName>style.visibility</p:attrName>
                                        </p:attrNameLst>
                                      </p:cBhvr>
                                      <p:to>
                                        <p:strVal val="visible"/>
                                      </p:to>
                                    </p:set>
                                    <p:animEffect transition="in" filter="fade">
                                      <p:cBhvr>
                                        <p:cTn id="779" dur="1000"/>
                                        <p:tgtEl>
                                          <p:spTgt spid="695"/>
                                        </p:tgtEl>
                                      </p:cBhvr>
                                    </p:animEffect>
                                    <p:anim calcmode="lin" valueType="num">
                                      <p:cBhvr>
                                        <p:cTn id="780" dur="1000" fill="hold"/>
                                        <p:tgtEl>
                                          <p:spTgt spid="695"/>
                                        </p:tgtEl>
                                        <p:attrNameLst>
                                          <p:attrName>ppt_x</p:attrName>
                                        </p:attrNameLst>
                                      </p:cBhvr>
                                      <p:tavLst>
                                        <p:tav tm="0">
                                          <p:val>
                                            <p:strVal val="#ppt_x"/>
                                          </p:val>
                                        </p:tav>
                                        <p:tav tm="100000">
                                          <p:val>
                                            <p:strVal val="#ppt_x"/>
                                          </p:val>
                                        </p:tav>
                                      </p:tavLst>
                                    </p:anim>
                                    <p:anim calcmode="lin" valueType="num">
                                      <p:cBhvr>
                                        <p:cTn id="781" dur="1000" fill="hold"/>
                                        <p:tgtEl>
                                          <p:spTgt spid="695"/>
                                        </p:tgtEl>
                                        <p:attrNameLst>
                                          <p:attrName>ppt_y</p:attrName>
                                        </p:attrNameLst>
                                      </p:cBhvr>
                                      <p:tavLst>
                                        <p:tav tm="0">
                                          <p:val>
                                            <p:strVal val="#ppt_y+.1"/>
                                          </p:val>
                                        </p:tav>
                                        <p:tav tm="100000">
                                          <p:val>
                                            <p:strVal val="#ppt_y"/>
                                          </p:val>
                                        </p:tav>
                                      </p:tavLst>
                                    </p:anim>
                                  </p:childTnLst>
                                </p:cTn>
                              </p:par>
                              <p:par>
                                <p:cTn id="782" presetID="42" presetClass="entr" presetSubtype="0" fill="hold" grpId="0" nodeType="withEffect">
                                  <p:stCondLst>
                                    <p:cond delay="0"/>
                                  </p:stCondLst>
                                  <p:childTnLst>
                                    <p:set>
                                      <p:cBhvr>
                                        <p:cTn id="783" dur="1" fill="hold">
                                          <p:stCondLst>
                                            <p:cond delay="0"/>
                                          </p:stCondLst>
                                        </p:cTn>
                                        <p:tgtEl>
                                          <p:spTgt spid="696"/>
                                        </p:tgtEl>
                                        <p:attrNameLst>
                                          <p:attrName>style.visibility</p:attrName>
                                        </p:attrNameLst>
                                      </p:cBhvr>
                                      <p:to>
                                        <p:strVal val="visible"/>
                                      </p:to>
                                    </p:set>
                                    <p:animEffect transition="in" filter="fade">
                                      <p:cBhvr>
                                        <p:cTn id="784" dur="1000"/>
                                        <p:tgtEl>
                                          <p:spTgt spid="696"/>
                                        </p:tgtEl>
                                      </p:cBhvr>
                                    </p:animEffect>
                                    <p:anim calcmode="lin" valueType="num">
                                      <p:cBhvr>
                                        <p:cTn id="785" dur="1000" fill="hold"/>
                                        <p:tgtEl>
                                          <p:spTgt spid="696"/>
                                        </p:tgtEl>
                                        <p:attrNameLst>
                                          <p:attrName>ppt_x</p:attrName>
                                        </p:attrNameLst>
                                      </p:cBhvr>
                                      <p:tavLst>
                                        <p:tav tm="0">
                                          <p:val>
                                            <p:strVal val="#ppt_x"/>
                                          </p:val>
                                        </p:tav>
                                        <p:tav tm="100000">
                                          <p:val>
                                            <p:strVal val="#ppt_x"/>
                                          </p:val>
                                        </p:tav>
                                      </p:tavLst>
                                    </p:anim>
                                    <p:anim calcmode="lin" valueType="num">
                                      <p:cBhvr>
                                        <p:cTn id="786" dur="1000" fill="hold"/>
                                        <p:tgtEl>
                                          <p:spTgt spid="696"/>
                                        </p:tgtEl>
                                        <p:attrNameLst>
                                          <p:attrName>ppt_y</p:attrName>
                                        </p:attrNameLst>
                                      </p:cBhvr>
                                      <p:tavLst>
                                        <p:tav tm="0">
                                          <p:val>
                                            <p:strVal val="#ppt_y+.1"/>
                                          </p:val>
                                        </p:tav>
                                        <p:tav tm="100000">
                                          <p:val>
                                            <p:strVal val="#ppt_y"/>
                                          </p:val>
                                        </p:tav>
                                      </p:tavLst>
                                    </p:anim>
                                  </p:childTnLst>
                                </p:cTn>
                              </p:par>
                              <p:par>
                                <p:cTn id="787" presetID="42" presetClass="entr" presetSubtype="0" fill="hold" grpId="0" nodeType="withEffect">
                                  <p:stCondLst>
                                    <p:cond delay="0"/>
                                  </p:stCondLst>
                                  <p:childTnLst>
                                    <p:set>
                                      <p:cBhvr>
                                        <p:cTn id="788" dur="1" fill="hold">
                                          <p:stCondLst>
                                            <p:cond delay="0"/>
                                          </p:stCondLst>
                                        </p:cTn>
                                        <p:tgtEl>
                                          <p:spTgt spid="697"/>
                                        </p:tgtEl>
                                        <p:attrNameLst>
                                          <p:attrName>style.visibility</p:attrName>
                                        </p:attrNameLst>
                                      </p:cBhvr>
                                      <p:to>
                                        <p:strVal val="visible"/>
                                      </p:to>
                                    </p:set>
                                    <p:animEffect transition="in" filter="fade">
                                      <p:cBhvr>
                                        <p:cTn id="789" dur="1000"/>
                                        <p:tgtEl>
                                          <p:spTgt spid="697"/>
                                        </p:tgtEl>
                                      </p:cBhvr>
                                    </p:animEffect>
                                    <p:anim calcmode="lin" valueType="num">
                                      <p:cBhvr>
                                        <p:cTn id="790" dur="1000" fill="hold"/>
                                        <p:tgtEl>
                                          <p:spTgt spid="697"/>
                                        </p:tgtEl>
                                        <p:attrNameLst>
                                          <p:attrName>ppt_x</p:attrName>
                                        </p:attrNameLst>
                                      </p:cBhvr>
                                      <p:tavLst>
                                        <p:tav tm="0">
                                          <p:val>
                                            <p:strVal val="#ppt_x"/>
                                          </p:val>
                                        </p:tav>
                                        <p:tav tm="100000">
                                          <p:val>
                                            <p:strVal val="#ppt_x"/>
                                          </p:val>
                                        </p:tav>
                                      </p:tavLst>
                                    </p:anim>
                                    <p:anim calcmode="lin" valueType="num">
                                      <p:cBhvr>
                                        <p:cTn id="791" dur="1000" fill="hold"/>
                                        <p:tgtEl>
                                          <p:spTgt spid="697"/>
                                        </p:tgtEl>
                                        <p:attrNameLst>
                                          <p:attrName>ppt_y</p:attrName>
                                        </p:attrNameLst>
                                      </p:cBhvr>
                                      <p:tavLst>
                                        <p:tav tm="0">
                                          <p:val>
                                            <p:strVal val="#ppt_y+.1"/>
                                          </p:val>
                                        </p:tav>
                                        <p:tav tm="100000">
                                          <p:val>
                                            <p:strVal val="#ppt_y"/>
                                          </p:val>
                                        </p:tav>
                                      </p:tavLst>
                                    </p:anim>
                                  </p:childTnLst>
                                </p:cTn>
                              </p:par>
                              <p:par>
                                <p:cTn id="792" presetID="42" presetClass="entr" presetSubtype="0" fill="hold" grpId="0" nodeType="withEffect">
                                  <p:stCondLst>
                                    <p:cond delay="0"/>
                                  </p:stCondLst>
                                  <p:childTnLst>
                                    <p:set>
                                      <p:cBhvr>
                                        <p:cTn id="793" dur="1" fill="hold">
                                          <p:stCondLst>
                                            <p:cond delay="0"/>
                                          </p:stCondLst>
                                        </p:cTn>
                                        <p:tgtEl>
                                          <p:spTgt spid="698"/>
                                        </p:tgtEl>
                                        <p:attrNameLst>
                                          <p:attrName>style.visibility</p:attrName>
                                        </p:attrNameLst>
                                      </p:cBhvr>
                                      <p:to>
                                        <p:strVal val="visible"/>
                                      </p:to>
                                    </p:set>
                                    <p:animEffect transition="in" filter="fade">
                                      <p:cBhvr>
                                        <p:cTn id="794" dur="1000"/>
                                        <p:tgtEl>
                                          <p:spTgt spid="698"/>
                                        </p:tgtEl>
                                      </p:cBhvr>
                                    </p:animEffect>
                                    <p:anim calcmode="lin" valueType="num">
                                      <p:cBhvr>
                                        <p:cTn id="795" dur="1000" fill="hold"/>
                                        <p:tgtEl>
                                          <p:spTgt spid="698"/>
                                        </p:tgtEl>
                                        <p:attrNameLst>
                                          <p:attrName>ppt_x</p:attrName>
                                        </p:attrNameLst>
                                      </p:cBhvr>
                                      <p:tavLst>
                                        <p:tav tm="0">
                                          <p:val>
                                            <p:strVal val="#ppt_x"/>
                                          </p:val>
                                        </p:tav>
                                        <p:tav tm="100000">
                                          <p:val>
                                            <p:strVal val="#ppt_x"/>
                                          </p:val>
                                        </p:tav>
                                      </p:tavLst>
                                    </p:anim>
                                    <p:anim calcmode="lin" valueType="num">
                                      <p:cBhvr>
                                        <p:cTn id="796" dur="1000" fill="hold"/>
                                        <p:tgtEl>
                                          <p:spTgt spid="698"/>
                                        </p:tgtEl>
                                        <p:attrNameLst>
                                          <p:attrName>ppt_y</p:attrName>
                                        </p:attrNameLst>
                                      </p:cBhvr>
                                      <p:tavLst>
                                        <p:tav tm="0">
                                          <p:val>
                                            <p:strVal val="#ppt_y+.1"/>
                                          </p:val>
                                        </p:tav>
                                        <p:tav tm="100000">
                                          <p:val>
                                            <p:strVal val="#ppt_y"/>
                                          </p:val>
                                        </p:tav>
                                      </p:tavLst>
                                    </p:anim>
                                  </p:childTnLst>
                                </p:cTn>
                              </p:par>
                              <p:par>
                                <p:cTn id="797" presetID="42" presetClass="entr" presetSubtype="0" fill="hold" grpId="0" nodeType="withEffect">
                                  <p:stCondLst>
                                    <p:cond delay="0"/>
                                  </p:stCondLst>
                                  <p:childTnLst>
                                    <p:set>
                                      <p:cBhvr>
                                        <p:cTn id="798" dur="1" fill="hold">
                                          <p:stCondLst>
                                            <p:cond delay="0"/>
                                          </p:stCondLst>
                                        </p:cTn>
                                        <p:tgtEl>
                                          <p:spTgt spid="699"/>
                                        </p:tgtEl>
                                        <p:attrNameLst>
                                          <p:attrName>style.visibility</p:attrName>
                                        </p:attrNameLst>
                                      </p:cBhvr>
                                      <p:to>
                                        <p:strVal val="visible"/>
                                      </p:to>
                                    </p:set>
                                    <p:animEffect transition="in" filter="fade">
                                      <p:cBhvr>
                                        <p:cTn id="799" dur="1000"/>
                                        <p:tgtEl>
                                          <p:spTgt spid="699"/>
                                        </p:tgtEl>
                                      </p:cBhvr>
                                    </p:animEffect>
                                    <p:anim calcmode="lin" valueType="num">
                                      <p:cBhvr>
                                        <p:cTn id="800" dur="1000" fill="hold"/>
                                        <p:tgtEl>
                                          <p:spTgt spid="699"/>
                                        </p:tgtEl>
                                        <p:attrNameLst>
                                          <p:attrName>ppt_x</p:attrName>
                                        </p:attrNameLst>
                                      </p:cBhvr>
                                      <p:tavLst>
                                        <p:tav tm="0">
                                          <p:val>
                                            <p:strVal val="#ppt_x"/>
                                          </p:val>
                                        </p:tav>
                                        <p:tav tm="100000">
                                          <p:val>
                                            <p:strVal val="#ppt_x"/>
                                          </p:val>
                                        </p:tav>
                                      </p:tavLst>
                                    </p:anim>
                                    <p:anim calcmode="lin" valueType="num">
                                      <p:cBhvr>
                                        <p:cTn id="801" dur="1000" fill="hold"/>
                                        <p:tgtEl>
                                          <p:spTgt spid="699"/>
                                        </p:tgtEl>
                                        <p:attrNameLst>
                                          <p:attrName>ppt_y</p:attrName>
                                        </p:attrNameLst>
                                      </p:cBhvr>
                                      <p:tavLst>
                                        <p:tav tm="0">
                                          <p:val>
                                            <p:strVal val="#ppt_y+.1"/>
                                          </p:val>
                                        </p:tav>
                                        <p:tav tm="100000">
                                          <p:val>
                                            <p:strVal val="#ppt_y"/>
                                          </p:val>
                                        </p:tav>
                                      </p:tavLst>
                                    </p:anim>
                                  </p:childTnLst>
                                </p:cTn>
                              </p:par>
                              <p:par>
                                <p:cTn id="802" presetID="42" presetClass="entr" presetSubtype="0" fill="hold" grpId="0" nodeType="withEffect">
                                  <p:stCondLst>
                                    <p:cond delay="0"/>
                                  </p:stCondLst>
                                  <p:childTnLst>
                                    <p:set>
                                      <p:cBhvr>
                                        <p:cTn id="803" dur="1" fill="hold">
                                          <p:stCondLst>
                                            <p:cond delay="0"/>
                                          </p:stCondLst>
                                        </p:cTn>
                                        <p:tgtEl>
                                          <p:spTgt spid="700"/>
                                        </p:tgtEl>
                                        <p:attrNameLst>
                                          <p:attrName>style.visibility</p:attrName>
                                        </p:attrNameLst>
                                      </p:cBhvr>
                                      <p:to>
                                        <p:strVal val="visible"/>
                                      </p:to>
                                    </p:set>
                                    <p:animEffect transition="in" filter="fade">
                                      <p:cBhvr>
                                        <p:cTn id="804" dur="1000"/>
                                        <p:tgtEl>
                                          <p:spTgt spid="700"/>
                                        </p:tgtEl>
                                      </p:cBhvr>
                                    </p:animEffect>
                                    <p:anim calcmode="lin" valueType="num">
                                      <p:cBhvr>
                                        <p:cTn id="805" dur="1000" fill="hold"/>
                                        <p:tgtEl>
                                          <p:spTgt spid="700"/>
                                        </p:tgtEl>
                                        <p:attrNameLst>
                                          <p:attrName>ppt_x</p:attrName>
                                        </p:attrNameLst>
                                      </p:cBhvr>
                                      <p:tavLst>
                                        <p:tav tm="0">
                                          <p:val>
                                            <p:strVal val="#ppt_x"/>
                                          </p:val>
                                        </p:tav>
                                        <p:tav tm="100000">
                                          <p:val>
                                            <p:strVal val="#ppt_x"/>
                                          </p:val>
                                        </p:tav>
                                      </p:tavLst>
                                    </p:anim>
                                    <p:anim calcmode="lin" valueType="num">
                                      <p:cBhvr>
                                        <p:cTn id="806" dur="1000" fill="hold"/>
                                        <p:tgtEl>
                                          <p:spTgt spid="700"/>
                                        </p:tgtEl>
                                        <p:attrNameLst>
                                          <p:attrName>ppt_y</p:attrName>
                                        </p:attrNameLst>
                                      </p:cBhvr>
                                      <p:tavLst>
                                        <p:tav tm="0">
                                          <p:val>
                                            <p:strVal val="#ppt_y+.1"/>
                                          </p:val>
                                        </p:tav>
                                        <p:tav tm="100000">
                                          <p:val>
                                            <p:strVal val="#ppt_y"/>
                                          </p:val>
                                        </p:tav>
                                      </p:tavLst>
                                    </p:anim>
                                  </p:childTnLst>
                                </p:cTn>
                              </p:par>
                              <p:par>
                                <p:cTn id="807" presetID="42" presetClass="entr" presetSubtype="0" fill="hold" grpId="0" nodeType="withEffect">
                                  <p:stCondLst>
                                    <p:cond delay="0"/>
                                  </p:stCondLst>
                                  <p:childTnLst>
                                    <p:set>
                                      <p:cBhvr>
                                        <p:cTn id="808" dur="1" fill="hold">
                                          <p:stCondLst>
                                            <p:cond delay="0"/>
                                          </p:stCondLst>
                                        </p:cTn>
                                        <p:tgtEl>
                                          <p:spTgt spid="701"/>
                                        </p:tgtEl>
                                        <p:attrNameLst>
                                          <p:attrName>style.visibility</p:attrName>
                                        </p:attrNameLst>
                                      </p:cBhvr>
                                      <p:to>
                                        <p:strVal val="visible"/>
                                      </p:to>
                                    </p:set>
                                    <p:animEffect transition="in" filter="fade">
                                      <p:cBhvr>
                                        <p:cTn id="809" dur="1000"/>
                                        <p:tgtEl>
                                          <p:spTgt spid="701"/>
                                        </p:tgtEl>
                                      </p:cBhvr>
                                    </p:animEffect>
                                    <p:anim calcmode="lin" valueType="num">
                                      <p:cBhvr>
                                        <p:cTn id="810" dur="1000" fill="hold"/>
                                        <p:tgtEl>
                                          <p:spTgt spid="701"/>
                                        </p:tgtEl>
                                        <p:attrNameLst>
                                          <p:attrName>ppt_x</p:attrName>
                                        </p:attrNameLst>
                                      </p:cBhvr>
                                      <p:tavLst>
                                        <p:tav tm="0">
                                          <p:val>
                                            <p:strVal val="#ppt_x"/>
                                          </p:val>
                                        </p:tav>
                                        <p:tav tm="100000">
                                          <p:val>
                                            <p:strVal val="#ppt_x"/>
                                          </p:val>
                                        </p:tav>
                                      </p:tavLst>
                                    </p:anim>
                                    <p:anim calcmode="lin" valueType="num">
                                      <p:cBhvr>
                                        <p:cTn id="811" dur="1000" fill="hold"/>
                                        <p:tgtEl>
                                          <p:spTgt spid="701"/>
                                        </p:tgtEl>
                                        <p:attrNameLst>
                                          <p:attrName>ppt_y</p:attrName>
                                        </p:attrNameLst>
                                      </p:cBhvr>
                                      <p:tavLst>
                                        <p:tav tm="0">
                                          <p:val>
                                            <p:strVal val="#ppt_y+.1"/>
                                          </p:val>
                                        </p:tav>
                                        <p:tav tm="100000">
                                          <p:val>
                                            <p:strVal val="#ppt_y"/>
                                          </p:val>
                                        </p:tav>
                                      </p:tavLst>
                                    </p:anim>
                                  </p:childTnLst>
                                </p:cTn>
                              </p:par>
                              <p:par>
                                <p:cTn id="812" presetID="42" presetClass="entr" presetSubtype="0" fill="hold" grpId="0" nodeType="withEffect">
                                  <p:stCondLst>
                                    <p:cond delay="0"/>
                                  </p:stCondLst>
                                  <p:childTnLst>
                                    <p:set>
                                      <p:cBhvr>
                                        <p:cTn id="813" dur="1" fill="hold">
                                          <p:stCondLst>
                                            <p:cond delay="0"/>
                                          </p:stCondLst>
                                        </p:cTn>
                                        <p:tgtEl>
                                          <p:spTgt spid="702"/>
                                        </p:tgtEl>
                                        <p:attrNameLst>
                                          <p:attrName>style.visibility</p:attrName>
                                        </p:attrNameLst>
                                      </p:cBhvr>
                                      <p:to>
                                        <p:strVal val="visible"/>
                                      </p:to>
                                    </p:set>
                                    <p:animEffect transition="in" filter="fade">
                                      <p:cBhvr>
                                        <p:cTn id="814" dur="1000"/>
                                        <p:tgtEl>
                                          <p:spTgt spid="702"/>
                                        </p:tgtEl>
                                      </p:cBhvr>
                                    </p:animEffect>
                                    <p:anim calcmode="lin" valueType="num">
                                      <p:cBhvr>
                                        <p:cTn id="815" dur="1000" fill="hold"/>
                                        <p:tgtEl>
                                          <p:spTgt spid="702"/>
                                        </p:tgtEl>
                                        <p:attrNameLst>
                                          <p:attrName>ppt_x</p:attrName>
                                        </p:attrNameLst>
                                      </p:cBhvr>
                                      <p:tavLst>
                                        <p:tav tm="0">
                                          <p:val>
                                            <p:strVal val="#ppt_x"/>
                                          </p:val>
                                        </p:tav>
                                        <p:tav tm="100000">
                                          <p:val>
                                            <p:strVal val="#ppt_x"/>
                                          </p:val>
                                        </p:tav>
                                      </p:tavLst>
                                    </p:anim>
                                    <p:anim calcmode="lin" valueType="num">
                                      <p:cBhvr>
                                        <p:cTn id="816" dur="1000" fill="hold"/>
                                        <p:tgtEl>
                                          <p:spTgt spid="702"/>
                                        </p:tgtEl>
                                        <p:attrNameLst>
                                          <p:attrName>ppt_y</p:attrName>
                                        </p:attrNameLst>
                                      </p:cBhvr>
                                      <p:tavLst>
                                        <p:tav tm="0">
                                          <p:val>
                                            <p:strVal val="#ppt_y+.1"/>
                                          </p:val>
                                        </p:tav>
                                        <p:tav tm="100000">
                                          <p:val>
                                            <p:strVal val="#ppt_y"/>
                                          </p:val>
                                        </p:tav>
                                      </p:tavLst>
                                    </p:anim>
                                  </p:childTnLst>
                                </p:cTn>
                              </p:par>
                              <p:par>
                                <p:cTn id="817" presetID="42" presetClass="entr" presetSubtype="0" fill="hold" grpId="0" nodeType="withEffect">
                                  <p:stCondLst>
                                    <p:cond delay="0"/>
                                  </p:stCondLst>
                                  <p:childTnLst>
                                    <p:set>
                                      <p:cBhvr>
                                        <p:cTn id="818" dur="1" fill="hold">
                                          <p:stCondLst>
                                            <p:cond delay="0"/>
                                          </p:stCondLst>
                                        </p:cTn>
                                        <p:tgtEl>
                                          <p:spTgt spid="703"/>
                                        </p:tgtEl>
                                        <p:attrNameLst>
                                          <p:attrName>style.visibility</p:attrName>
                                        </p:attrNameLst>
                                      </p:cBhvr>
                                      <p:to>
                                        <p:strVal val="visible"/>
                                      </p:to>
                                    </p:set>
                                    <p:animEffect transition="in" filter="fade">
                                      <p:cBhvr>
                                        <p:cTn id="819" dur="1000"/>
                                        <p:tgtEl>
                                          <p:spTgt spid="703"/>
                                        </p:tgtEl>
                                      </p:cBhvr>
                                    </p:animEffect>
                                    <p:anim calcmode="lin" valueType="num">
                                      <p:cBhvr>
                                        <p:cTn id="820" dur="1000" fill="hold"/>
                                        <p:tgtEl>
                                          <p:spTgt spid="703"/>
                                        </p:tgtEl>
                                        <p:attrNameLst>
                                          <p:attrName>ppt_x</p:attrName>
                                        </p:attrNameLst>
                                      </p:cBhvr>
                                      <p:tavLst>
                                        <p:tav tm="0">
                                          <p:val>
                                            <p:strVal val="#ppt_x"/>
                                          </p:val>
                                        </p:tav>
                                        <p:tav tm="100000">
                                          <p:val>
                                            <p:strVal val="#ppt_x"/>
                                          </p:val>
                                        </p:tav>
                                      </p:tavLst>
                                    </p:anim>
                                    <p:anim calcmode="lin" valueType="num">
                                      <p:cBhvr>
                                        <p:cTn id="821" dur="1000" fill="hold"/>
                                        <p:tgtEl>
                                          <p:spTgt spid="703"/>
                                        </p:tgtEl>
                                        <p:attrNameLst>
                                          <p:attrName>ppt_y</p:attrName>
                                        </p:attrNameLst>
                                      </p:cBhvr>
                                      <p:tavLst>
                                        <p:tav tm="0">
                                          <p:val>
                                            <p:strVal val="#ppt_y+.1"/>
                                          </p:val>
                                        </p:tav>
                                        <p:tav tm="100000">
                                          <p:val>
                                            <p:strVal val="#ppt_y"/>
                                          </p:val>
                                        </p:tav>
                                      </p:tavLst>
                                    </p:anim>
                                  </p:childTnLst>
                                </p:cTn>
                              </p:par>
                              <p:par>
                                <p:cTn id="822" presetID="42" presetClass="entr" presetSubtype="0" fill="hold" grpId="0" nodeType="withEffect">
                                  <p:stCondLst>
                                    <p:cond delay="0"/>
                                  </p:stCondLst>
                                  <p:childTnLst>
                                    <p:set>
                                      <p:cBhvr>
                                        <p:cTn id="823" dur="1" fill="hold">
                                          <p:stCondLst>
                                            <p:cond delay="0"/>
                                          </p:stCondLst>
                                        </p:cTn>
                                        <p:tgtEl>
                                          <p:spTgt spid="704"/>
                                        </p:tgtEl>
                                        <p:attrNameLst>
                                          <p:attrName>style.visibility</p:attrName>
                                        </p:attrNameLst>
                                      </p:cBhvr>
                                      <p:to>
                                        <p:strVal val="visible"/>
                                      </p:to>
                                    </p:set>
                                    <p:animEffect transition="in" filter="fade">
                                      <p:cBhvr>
                                        <p:cTn id="824" dur="1000"/>
                                        <p:tgtEl>
                                          <p:spTgt spid="704"/>
                                        </p:tgtEl>
                                      </p:cBhvr>
                                    </p:animEffect>
                                    <p:anim calcmode="lin" valueType="num">
                                      <p:cBhvr>
                                        <p:cTn id="825" dur="1000" fill="hold"/>
                                        <p:tgtEl>
                                          <p:spTgt spid="704"/>
                                        </p:tgtEl>
                                        <p:attrNameLst>
                                          <p:attrName>ppt_x</p:attrName>
                                        </p:attrNameLst>
                                      </p:cBhvr>
                                      <p:tavLst>
                                        <p:tav tm="0">
                                          <p:val>
                                            <p:strVal val="#ppt_x"/>
                                          </p:val>
                                        </p:tav>
                                        <p:tav tm="100000">
                                          <p:val>
                                            <p:strVal val="#ppt_x"/>
                                          </p:val>
                                        </p:tav>
                                      </p:tavLst>
                                    </p:anim>
                                    <p:anim calcmode="lin" valueType="num">
                                      <p:cBhvr>
                                        <p:cTn id="826" dur="1000" fill="hold"/>
                                        <p:tgtEl>
                                          <p:spTgt spid="704"/>
                                        </p:tgtEl>
                                        <p:attrNameLst>
                                          <p:attrName>ppt_y</p:attrName>
                                        </p:attrNameLst>
                                      </p:cBhvr>
                                      <p:tavLst>
                                        <p:tav tm="0">
                                          <p:val>
                                            <p:strVal val="#ppt_y+.1"/>
                                          </p:val>
                                        </p:tav>
                                        <p:tav tm="100000">
                                          <p:val>
                                            <p:strVal val="#ppt_y"/>
                                          </p:val>
                                        </p:tav>
                                      </p:tavLst>
                                    </p:anim>
                                  </p:childTnLst>
                                </p:cTn>
                              </p:par>
                              <p:par>
                                <p:cTn id="827" presetID="42" presetClass="entr" presetSubtype="0" fill="hold" grpId="0" nodeType="withEffect">
                                  <p:stCondLst>
                                    <p:cond delay="0"/>
                                  </p:stCondLst>
                                  <p:childTnLst>
                                    <p:set>
                                      <p:cBhvr>
                                        <p:cTn id="828" dur="1" fill="hold">
                                          <p:stCondLst>
                                            <p:cond delay="0"/>
                                          </p:stCondLst>
                                        </p:cTn>
                                        <p:tgtEl>
                                          <p:spTgt spid="705"/>
                                        </p:tgtEl>
                                        <p:attrNameLst>
                                          <p:attrName>style.visibility</p:attrName>
                                        </p:attrNameLst>
                                      </p:cBhvr>
                                      <p:to>
                                        <p:strVal val="visible"/>
                                      </p:to>
                                    </p:set>
                                    <p:animEffect transition="in" filter="fade">
                                      <p:cBhvr>
                                        <p:cTn id="829" dur="1000"/>
                                        <p:tgtEl>
                                          <p:spTgt spid="705"/>
                                        </p:tgtEl>
                                      </p:cBhvr>
                                    </p:animEffect>
                                    <p:anim calcmode="lin" valueType="num">
                                      <p:cBhvr>
                                        <p:cTn id="830" dur="1000" fill="hold"/>
                                        <p:tgtEl>
                                          <p:spTgt spid="705"/>
                                        </p:tgtEl>
                                        <p:attrNameLst>
                                          <p:attrName>ppt_x</p:attrName>
                                        </p:attrNameLst>
                                      </p:cBhvr>
                                      <p:tavLst>
                                        <p:tav tm="0">
                                          <p:val>
                                            <p:strVal val="#ppt_x"/>
                                          </p:val>
                                        </p:tav>
                                        <p:tav tm="100000">
                                          <p:val>
                                            <p:strVal val="#ppt_x"/>
                                          </p:val>
                                        </p:tav>
                                      </p:tavLst>
                                    </p:anim>
                                    <p:anim calcmode="lin" valueType="num">
                                      <p:cBhvr>
                                        <p:cTn id="831" dur="1000" fill="hold"/>
                                        <p:tgtEl>
                                          <p:spTgt spid="705"/>
                                        </p:tgtEl>
                                        <p:attrNameLst>
                                          <p:attrName>ppt_y</p:attrName>
                                        </p:attrNameLst>
                                      </p:cBhvr>
                                      <p:tavLst>
                                        <p:tav tm="0">
                                          <p:val>
                                            <p:strVal val="#ppt_y+.1"/>
                                          </p:val>
                                        </p:tav>
                                        <p:tav tm="100000">
                                          <p:val>
                                            <p:strVal val="#ppt_y"/>
                                          </p:val>
                                        </p:tav>
                                      </p:tavLst>
                                    </p:anim>
                                  </p:childTnLst>
                                </p:cTn>
                              </p:par>
                              <p:par>
                                <p:cTn id="832" presetID="42" presetClass="entr" presetSubtype="0" fill="hold" grpId="0" nodeType="withEffect">
                                  <p:stCondLst>
                                    <p:cond delay="0"/>
                                  </p:stCondLst>
                                  <p:childTnLst>
                                    <p:set>
                                      <p:cBhvr>
                                        <p:cTn id="833" dur="1" fill="hold">
                                          <p:stCondLst>
                                            <p:cond delay="0"/>
                                          </p:stCondLst>
                                        </p:cTn>
                                        <p:tgtEl>
                                          <p:spTgt spid="706"/>
                                        </p:tgtEl>
                                        <p:attrNameLst>
                                          <p:attrName>style.visibility</p:attrName>
                                        </p:attrNameLst>
                                      </p:cBhvr>
                                      <p:to>
                                        <p:strVal val="visible"/>
                                      </p:to>
                                    </p:set>
                                    <p:animEffect transition="in" filter="fade">
                                      <p:cBhvr>
                                        <p:cTn id="834" dur="1000"/>
                                        <p:tgtEl>
                                          <p:spTgt spid="706"/>
                                        </p:tgtEl>
                                      </p:cBhvr>
                                    </p:animEffect>
                                    <p:anim calcmode="lin" valueType="num">
                                      <p:cBhvr>
                                        <p:cTn id="835" dur="1000" fill="hold"/>
                                        <p:tgtEl>
                                          <p:spTgt spid="706"/>
                                        </p:tgtEl>
                                        <p:attrNameLst>
                                          <p:attrName>ppt_x</p:attrName>
                                        </p:attrNameLst>
                                      </p:cBhvr>
                                      <p:tavLst>
                                        <p:tav tm="0">
                                          <p:val>
                                            <p:strVal val="#ppt_x"/>
                                          </p:val>
                                        </p:tav>
                                        <p:tav tm="100000">
                                          <p:val>
                                            <p:strVal val="#ppt_x"/>
                                          </p:val>
                                        </p:tav>
                                      </p:tavLst>
                                    </p:anim>
                                    <p:anim calcmode="lin" valueType="num">
                                      <p:cBhvr>
                                        <p:cTn id="836" dur="1000" fill="hold"/>
                                        <p:tgtEl>
                                          <p:spTgt spid="706"/>
                                        </p:tgtEl>
                                        <p:attrNameLst>
                                          <p:attrName>ppt_y</p:attrName>
                                        </p:attrNameLst>
                                      </p:cBhvr>
                                      <p:tavLst>
                                        <p:tav tm="0">
                                          <p:val>
                                            <p:strVal val="#ppt_y+.1"/>
                                          </p:val>
                                        </p:tav>
                                        <p:tav tm="100000">
                                          <p:val>
                                            <p:strVal val="#ppt_y"/>
                                          </p:val>
                                        </p:tav>
                                      </p:tavLst>
                                    </p:anim>
                                  </p:childTnLst>
                                </p:cTn>
                              </p:par>
                              <p:par>
                                <p:cTn id="837" presetID="42" presetClass="entr" presetSubtype="0" fill="hold" grpId="0" nodeType="withEffect">
                                  <p:stCondLst>
                                    <p:cond delay="0"/>
                                  </p:stCondLst>
                                  <p:childTnLst>
                                    <p:set>
                                      <p:cBhvr>
                                        <p:cTn id="838" dur="1" fill="hold">
                                          <p:stCondLst>
                                            <p:cond delay="0"/>
                                          </p:stCondLst>
                                        </p:cTn>
                                        <p:tgtEl>
                                          <p:spTgt spid="707"/>
                                        </p:tgtEl>
                                        <p:attrNameLst>
                                          <p:attrName>style.visibility</p:attrName>
                                        </p:attrNameLst>
                                      </p:cBhvr>
                                      <p:to>
                                        <p:strVal val="visible"/>
                                      </p:to>
                                    </p:set>
                                    <p:animEffect transition="in" filter="fade">
                                      <p:cBhvr>
                                        <p:cTn id="839" dur="1000"/>
                                        <p:tgtEl>
                                          <p:spTgt spid="707"/>
                                        </p:tgtEl>
                                      </p:cBhvr>
                                    </p:animEffect>
                                    <p:anim calcmode="lin" valueType="num">
                                      <p:cBhvr>
                                        <p:cTn id="840" dur="1000" fill="hold"/>
                                        <p:tgtEl>
                                          <p:spTgt spid="707"/>
                                        </p:tgtEl>
                                        <p:attrNameLst>
                                          <p:attrName>ppt_x</p:attrName>
                                        </p:attrNameLst>
                                      </p:cBhvr>
                                      <p:tavLst>
                                        <p:tav tm="0">
                                          <p:val>
                                            <p:strVal val="#ppt_x"/>
                                          </p:val>
                                        </p:tav>
                                        <p:tav tm="100000">
                                          <p:val>
                                            <p:strVal val="#ppt_x"/>
                                          </p:val>
                                        </p:tav>
                                      </p:tavLst>
                                    </p:anim>
                                    <p:anim calcmode="lin" valueType="num">
                                      <p:cBhvr>
                                        <p:cTn id="841" dur="1000" fill="hold"/>
                                        <p:tgtEl>
                                          <p:spTgt spid="707"/>
                                        </p:tgtEl>
                                        <p:attrNameLst>
                                          <p:attrName>ppt_y</p:attrName>
                                        </p:attrNameLst>
                                      </p:cBhvr>
                                      <p:tavLst>
                                        <p:tav tm="0">
                                          <p:val>
                                            <p:strVal val="#ppt_y+.1"/>
                                          </p:val>
                                        </p:tav>
                                        <p:tav tm="100000">
                                          <p:val>
                                            <p:strVal val="#ppt_y"/>
                                          </p:val>
                                        </p:tav>
                                      </p:tavLst>
                                    </p:anim>
                                  </p:childTnLst>
                                </p:cTn>
                              </p:par>
                              <p:par>
                                <p:cTn id="842" presetID="42" presetClass="entr" presetSubtype="0" fill="hold" grpId="0" nodeType="withEffect">
                                  <p:stCondLst>
                                    <p:cond delay="0"/>
                                  </p:stCondLst>
                                  <p:childTnLst>
                                    <p:set>
                                      <p:cBhvr>
                                        <p:cTn id="843" dur="1" fill="hold">
                                          <p:stCondLst>
                                            <p:cond delay="0"/>
                                          </p:stCondLst>
                                        </p:cTn>
                                        <p:tgtEl>
                                          <p:spTgt spid="708"/>
                                        </p:tgtEl>
                                        <p:attrNameLst>
                                          <p:attrName>style.visibility</p:attrName>
                                        </p:attrNameLst>
                                      </p:cBhvr>
                                      <p:to>
                                        <p:strVal val="visible"/>
                                      </p:to>
                                    </p:set>
                                    <p:animEffect transition="in" filter="fade">
                                      <p:cBhvr>
                                        <p:cTn id="844" dur="1000"/>
                                        <p:tgtEl>
                                          <p:spTgt spid="708"/>
                                        </p:tgtEl>
                                      </p:cBhvr>
                                    </p:animEffect>
                                    <p:anim calcmode="lin" valueType="num">
                                      <p:cBhvr>
                                        <p:cTn id="845" dur="1000" fill="hold"/>
                                        <p:tgtEl>
                                          <p:spTgt spid="708"/>
                                        </p:tgtEl>
                                        <p:attrNameLst>
                                          <p:attrName>ppt_x</p:attrName>
                                        </p:attrNameLst>
                                      </p:cBhvr>
                                      <p:tavLst>
                                        <p:tav tm="0">
                                          <p:val>
                                            <p:strVal val="#ppt_x"/>
                                          </p:val>
                                        </p:tav>
                                        <p:tav tm="100000">
                                          <p:val>
                                            <p:strVal val="#ppt_x"/>
                                          </p:val>
                                        </p:tav>
                                      </p:tavLst>
                                    </p:anim>
                                    <p:anim calcmode="lin" valueType="num">
                                      <p:cBhvr>
                                        <p:cTn id="846" dur="1000" fill="hold"/>
                                        <p:tgtEl>
                                          <p:spTgt spid="708"/>
                                        </p:tgtEl>
                                        <p:attrNameLst>
                                          <p:attrName>ppt_y</p:attrName>
                                        </p:attrNameLst>
                                      </p:cBhvr>
                                      <p:tavLst>
                                        <p:tav tm="0">
                                          <p:val>
                                            <p:strVal val="#ppt_y+.1"/>
                                          </p:val>
                                        </p:tav>
                                        <p:tav tm="100000">
                                          <p:val>
                                            <p:strVal val="#ppt_y"/>
                                          </p:val>
                                        </p:tav>
                                      </p:tavLst>
                                    </p:anim>
                                  </p:childTnLst>
                                </p:cTn>
                              </p:par>
                              <p:par>
                                <p:cTn id="847" presetID="42" presetClass="entr" presetSubtype="0" fill="hold" grpId="0" nodeType="withEffect">
                                  <p:stCondLst>
                                    <p:cond delay="0"/>
                                  </p:stCondLst>
                                  <p:childTnLst>
                                    <p:set>
                                      <p:cBhvr>
                                        <p:cTn id="848" dur="1" fill="hold">
                                          <p:stCondLst>
                                            <p:cond delay="0"/>
                                          </p:stCondLst>
                                        </p:cTn>
                                        <p:tgtEl>
                                          <p:spTgt spid="709"/>
                                        </p:tgtEl>
                                        <p:attrNameLst>
                                          <p:attrName>style.visibility</p:attrName>
                                        </p:attrNameLst>
                                      </p:cBhvr>
                                      <p:to>
                                        <p:strVal val="visible"/>
                                      </p:to>
                                    </p:set>
                                    <p:animEffect transition="in" filter="fade">
                                      <p:cBhvr>
                                        <p:cTn id="849" dur="1000"/>
                                        <p:tgtEl>
                                          <p:spTgt spid="709"/>
                                        </p:tgtEl>
                                      </p:cBhvr>
                                    </p:animEffect>
                                    <p:anim calcmode="lin" valueType="num">
                                      <p:cBhvr>
                                        <p:cTn id="850" dur="1000" fill="hold"/>
                                        <p:tgtEl>
                                          <p:spTgt spid="709"/>
                                        </p:tgtEl>
                                        <p:attrNameLst>
                                          <p:attrName>ppt_x</p:attrName>
                                        </p:attrNameLst>
                                      </p:cBhvr>
                                      <p:tavLst>
                                        <p:tav tm="0">
                                          <p:val>
                                            <p:strVal val="#ppt_x"/>
                                          </p:val>
                                        </p:tav>
                                        <p:tav tm="100000">
                                          <p:val>
                                            <p:strVal val="#ppt_x"/>
                                          </p:val>
                                        </p:tav>
                                      </p:tavLst>
                                    </p:anim>
                                    <p:anim calcmode="lin" valueType="num">
                                      <p:cBhvr>
                                        <p:cTn id="851" dur="1000" fill="hold"/>
                                        <p:tgtEl>
                                          <p:spTgt spid="709"/>
                                        </p:tgtEl>
                                        <p:attrNameLst>
                                          <p:attrName>ppt_y</p:attrName>
                                        </p:attrNameLst>
                                      </p:cBhvr>
                                      <p:tavLst>
                                        <p:tav tm="0">
                                          <p:val>
                                            <p:strVal val="#ppt_y+.1"/>
                                          </p:val>
                                        </p:tav>
                                        <p:tav tm="100000">
                                          <p:val>
                                            <p:strVal val="#ppt_y"/>
                                          </p:val>
                                        </p:tav>
                                      </p:tavLst>
                                    </p:anim>
                                  </p:childTnLst>
                                </p:cTn>
                              </p:par>
                              <p:par>
                                <p:cTn id="852" presetID="42" presetClass="entr" presetSubtype="0" fill="hold" grpId="0" nodeType="withEffect">
                                  <p:stCondLst>
                                    <p:cond delay="0"/>
                                  </p:stCondLst>
                                  <p:childTnLst>
                                    <p:set>
                                      <p:cBhvr>
                                        <p:cTn id="853" dur="1" fill="hold">
                                          <p:stCondLst>
                                            <p:cond delay="0"/>
                                          </p:stCondLst>
                                        </p:cTn>
                                        <p:tgtEl>
                                          <p:spTgt spid="710"/>
                                        </p:tgtEl>
                                        <p:attrNameLst>
                                          <p:attrName>style.visibility</p:attrName>
                                        </p:attrNameLst>
                                      </p:cBhvr>
                                      <p:to>
                                        <p:strVal val="visible"/>
                                      </p:to>
                                    </p:set>
                                    <p:animEffect transition="in" filter="fade">
                                      <p:cBhvr>
                                        <p:cTn id="854" dur="1000"/>
                                        <p:tgtEl>
                                          <p:spTgt spid="710"/>
                                        </p:tgtEl>
                                      </p:cBhvr>
                                    </p:animEffect>
                                    <p:anim calcmode="lin" valueType="num">
                                      <p:cBhvr>
                                        <p:cTn id="855" dur="1000" fill="hold"/>
                                        <p:tgtEl>
                                          <p:spTgt spid="710"/>
                                        </p:tgtEl>
                                        <p:attrNameLst>
                                          <p:attrName>ppt_x</p:attrName>
                                        </p:attrNameLst>
                                      </p:cBhvr>
                                      <p:tavLst>
                                        <p:tav tm="0">
                                          <p:val>
                                            <p:strVal val="#ppt_x"/>
                                          </p:val>
                                        </p:tav>
                                        <p:tav tm="100000">
                                          <p:val>
                                            <p:strVal val="#ppt_x"/>
                                          </p:val>
                                        </p:tav>
                                      </p:tavLst>
                                    </p:anim>
                                    <p:anim calcmode="lin" valueType="num">
                                      <p:cBhvr>
                                        <p:cTn id="856" dur="1000" fill="hold"/>
                                        <p:tgtEl>
                                          <p:spTgt spid="710"/>
                                        </p:tgtEl>
                                        <p:attrNameLst>
                                          <p:attrName>ppt_y</p:attrName>
                                        </p:attrNameLst>
                                      </p:cBhvr>
                                      <p:tavLst>
                                        <p:tav tm="0">
                                          <p:val>
                                            <p:strVal val="#ppt_y+.1"/>
                                          </p:val>
                                        </p:tav>
                                        <p:tav tm="100000">
                                          <p:val>
                                            <p:strVal val="#ppt_y"/>
                                          </p:val>
                                        </p:tav>
                                      </p:tavLst>
                                    </p:anim>
                                  </p:childTnLst>
                                </p:cTn>
                              </p:par>
                              <p:par>
                                <p:cTn id="857" presetID="42" presetClass="entr" presetSubtype="0" fill="hold" grpId="0" nodeType="withEffect">
                                  <p:stCondLst>
                                    <p:cond delay="0"/>
                                  </p:stCondLst>
                                  <p:childTnLst>
                                    <p:set>
                                      <p:cBhvr>
                                        <p:cTn id="858" dur="1" fill="hold">
                                          <p:stCondLst>
                                            <p:cond delay="0"/>
                                          </p:stCondLst>
                                        </p:cTn>
                                        <p:tgtEl>
                                          <p:spTgt spid="711"/>
                                        </p:tgtEl>
                                        <p:attrNameLst>
                                          <p:attrName>style.visibility</p:attrName>
                                        </p:attrNameLst>
                                      </p:cBhvr>
                                      <p:to>
                                        <p:strVal val="visible"/>
                                      </p:to>
                                    </p:set>
                                    <p:animEffect transition="in" filter="fade">
                                      <p:cBhvr>
                                        <p:cTn id="859" dur="1000"/>
                                        <p:tgtEl>
                                          <p:spTgt spid="711"/>
                                        </p:tgtEl>
                                      </p:cBhvr>
                                    </p:animEffect>
                                    <p:anim calcmode="lin" valueType="num">
                                      <p:cBhvr>
                                        <p:cTn id="860" dur="1000" fill="hold"/>
                                        <p:tgtEl>
                                          <p:spTgt spid="711"/>
                                        </p:tgtEl>
                                        <p:attrNameLst>
                                          <p:attrName>ppt_x</p:attrName>
                                        </p:attrNameLst>
                                      </p:cBhvr>
                                      <p:tavLst>
                                        <p:tav tm="0">
                                          <p:val>
                                            <p:strVal val="#ppt_x"/>
                                          </p:val>
                                        </p:tav>
                                        <p:tav tm="100000">
                                          <p:val>
                                            <p:strVal val="#ppt_x"/>
                                          </p:val>
                                        </p:tav>
                                      </p:tavLst>
                                    </p:anim>
                                    <p:anim calcmode="lin" valueType="num">
                                      <p:cBhvr>
                                        <p:cTn id="861" dur="1000" fill="hold"/>
                                        <p:tgtEl>
                                          <p:spTgt spid="711"/>
                                        </p:tgtEl>
                                        <p:attrNameLst>
                                          <p:attrName>ppt_y</p:attrName>
                                        </p:attrNameLst>
                                      </p:cBhvr>
                                      <p:tavLst>
                                        <p:tav tm="0">
                                          <p:val>
                                            <p:strVal val="#ppt_y+.1"/>
                                          </p:val>
                                        </p:tav>
                                        <p:tav tm="100000">
                                          <p:val>
                                            <p:strVal val="#ppt_y"/>
                                          </p:val>
                                        </p:tav>
                                      </p:tavLst>
                                    </p:anim>
                                  </p:childTnLst>
                                </p:cTn>
                              </p:par>
                              <p:par>
                                <p:cTn id="862" presetID="42" presetClass="entr" presetSubtype="0" fill="hold" grpId="0" nodeType="withEffect">
                                  <p:stCondLst>
                                    <p:cond delay="0"/>
                                  </p:stCondLst>
                                  <p:childTnLst>
                                    <p:set>
                                      <p:cBhvr>
                                        <p:cTn id="863" dur="1" fill="hold">
                                          <p:stCondLst>
                                            <p:cond delay="0"/>
                                          </p:stCondLst>
                                        </p:cTn>
                                        <p:tgtEl>
                                          <p:spTgt spid="712"/>
                                        </p:tgtEl>
                                        <p:attrNameLst>
                                          <p:attrName>style.visibility</p:attrName>
                                        </p:attrNameLst>
                                      </p:cBhvr>
                                      <p:to>
                                        <p:strVal val="visible"/>
                                      </p:to>
                                    </p:set>
                                    <p:animEffect transition="in" filter="fade">
                                      <p:cBhvr>
                                        <p:cTn id="864" dur="1000"/>
                                        <p:tgtEl>
                                          <p:spTgt spid="712"/>
                                        </p:tgtEl>
                                      </p:cBhvr>
                                    </p:animEffect>
                                    <p:anim calcmode="lin" valueType="num">
                                      <p:cBhvr>
                                        <p:cTn id="865" dur="1000" fill="hold"/>
                                        <p:tgtEl>
                                          <p:spTgt spid="712"/>
                                        </p:tgtEl>
                                        <p:attrNameLst>
                                          <p:attrName>ppt_x</p:attrName>
                                        </p:attrNameLst>
                                      </p:cBhvr>
                                      <p:tavLst>
                                        <p:tav tm="0">
                                          <p:val>
                                            <p:strVal val="#ppt_x"/>
                                          </p:val>
                                        </p:tav>
                                        <p:tav tm="100000">
                                          <p:val>
                                            <p:strVal val="#ppt_x"/>
                                          </p:val>
                                        </p:tav>
                                      </p:tavLst>
                                    </p:anim>
                                    <p:anim calcmode="lin" valueType="num">
                                      <p:cBhvr>
                                        <p:cTn id="866" dur="1000" fill="hold"/>
                                        <p:tgtEl>
                                          <p:spTgt spid="712"/>
                                        </p:tgtEl>
                                        <p:attrNameLst>
                                          <p:attrName>ppt_y</p:attrName>
                                        </p:attrNameLst>
                                      </p:cBhvr>
                                      <p:tavLst>
                                        <p:tav tm="0">
                                          <p:val>
                                            <p:strVal val="#ppt_y+.1"/>
                                          </p:val>
                                        </p:tav>
                                        <p:tav tm="100000">
                                          <p:val>
                                            <p:strVal val="#ppt_y"/>
                                          </p:val>
                                        </p:tav>
                                      </p:tavLst>
                                    </p:anim>
                                  </p:childTnLst>
                                </p:cTn>
                              </p:par>
                              <p:par>
                                <p:cTn id="867" presetID="42" presetClass="entr" presetSubtype="0" fill="hold" grpId="0" nodeType="withEffect">
                                  <p:stCondLst>
                                    <p:cond delay="0"/>
                                  </p:stCondLst>
                                  <p:childTnLst>
                                    <p:set>
                                      <p:cBhvr>
                                        <p:cTn id="868" dur="1" fill="hold">
                                          <p:stCondLst>
                                            <p:cond delay="0"/>
                                          </p:stCondLst>
                                        </p:cTn>
                                        <p:tgtEl>
                                          <p:spTgt spid="713"/>
                                        </p:tgtEl>
                                        <p:attrNameLst>
                                          <p:attrName>style.visibility</p:attrName>
                                        </p:attrNameLst>
                                      </p:cBhvr>
                                      <p:to>
                                        <p:strVal val="visible"/>
                                      </p:to>
                                    </p:set>
                                    <p:animEffect transition="in" filter="fade">
                                      <p:cBhvr>
                                        <p:cTn id="869" dur="1000"/>
                                        <p:tgtEl>
                                          <p:spTgt spid="713"/>
                                        </p:tgtEl>
                                      </p:cBhvr>
                                    </p:animEffect>
                                    <p:anim calcmode="lin" valueType="num">
                                      <p:cBhvr>
                                        <p:cTn id="870" dur="1000" fill="hold"/>
                                        <p:tgtEl>
                                          <p:spTgt spid="713"/>
                                        </p:tgtEl>
                                        <p:attrNameLst>
                                          <p:attrName>ppt_x</p:attrName>
                                        </p:attrNameLst>
                                      </p:cBhvr>
                                      <p:tavLst>
                                        <p:tav tm="0">
                                          <p:val>
                                            <p:strVal val="#ppt_x"/>
                                          </p:val>
                                        </p:tav>
                                        <p:tav tm="100000">
                                          <p:val>
                                            <p:strVal val="#ppt_x"/>
                                          </p:val>
                                        </p:tav>
                                      </p:tavLst>
                                    </p:anim>
                                    <p:anim calcmode="lin" valueType="num">
                                      <p:cBhvr>
                                        <p:cTn id="871" dur="1000" fill="hold"/>
                                        <p:tgtEl>
                                          <p:spTgt spid="713"/>
                                        </p:tgtEl>
                                        <p:attrNameLst>
                                          <p:attrName>ppt_y</p:attrName>
                                        </p:attrNameLst>
                                      </p:cBhvr>
                                      <p:tavLst>
                                        <p:tav tm="0">
                                          <p:val>
                                            <p:strVal val="#ppt_y+.1"/>
                                          </p:val>
                                        </p:tav>
                                        <p:tav tm="100000">
                                          <p:val>
                                            <p:strVal val="#ppt_y"/>
                                          </p:val>
                                        </p:tav>
                                      </p:tavLst>
                                    </p:anim>
                                  </p:childTnLst>
                                </p:cTn>
                              </p:par>
                              <p:par>
                                <p:cTn id="872" presetID="42" presetClass="entr" presetSubtype="0" fill="hold" grpId="0" nodeType="withEffect">
                                  <p:stCondLst>
                                    <p:cond delay="0"/>
                                  </p:stCondLst>
                                  <p:childTnLst>
                                    <p:set>
                                      <p:cBhvr>
                                        <p:cTn id="873" dur="1" fill="hold">
                                          <p:stCondLst>
                                            <p:cond delay="0"/>
                                          </p:stCondLst>
                                        </p:cTn>
                                        <p:tgtEl>
                                          <p:spTgt spid="714"/>
                                        </p:tgtEl>
                                        <p:attrNameLst>
                                          <p:attrName>style.visibility</p:attrName>
                                        </p:attrNameLst>
                                      </p:cBhvr>
                                      <p:to>
                                        <p:strVal val="visible"/>
                                      </p:to>
                                    </p:set>
                                    <p:animEffect transition="in" filter="fade">
                                      <p:cBhvr>
                                        <p:cTn id="874" dur="1000"/>
                                        <p:tgtEl>
                                          <p:spTgt spid="714"/>
                                        </p:tgtEl>
                                      </p:cBhvr>
                                    </p:animEffect>
                                    <p:anim calcmode="lin" valueType="num">
                                      <p:cBhvr>
                                        <p:cTn id="875" dur="1000" fill="hold"/>
                                        <p:tgtEl>
                                          <p:spTgt spid="714"/>
                                        </p:tgtEl>
                                        <p:attrNameLst>
                                          <p:attrName>ppt_x</p:attrName>
                                        </p:attrNameLst>
                                      </p:cBhvr>
                                      <p:tavLst>
                                        <p:tav tm="0">
                                          <p:val>
                                            <p:strVal val="#ppt_x"/>
                                          </p:val>
                                        </p:tav>
                                        <p:tav tm="100000">
                                          <p:val>
                                            <p:strVal val="#ppt_x"/>
                                          </p:val>
                                        </p:tav>
                                      </p:tavLst>
                                    </p:anim>
                                    <p:anim calcmode="lin" valueType="num">
                                      <p:cBhvr>
                                        <p:cTn id="876" dur="1000" fill="hold"/>
                                        <p:tgtEl>
                                          <p:spTgt spid="714"/>
                                        </p:tgtEl>
                                        <p:attrNameLst>
                                          <p:attrName>ppt_y</p:attrName>
                                        </p:attrNameLst>
                                      </p:cBhvr>
                                      <p:tavLst>
                                        <p:tav tm="0">
                                          <p:val>
                                            <p:strVal val="#ppt_y+.1"/>
                                          </p:val>
                                        </p:tav>
                                        <p:tav tm="100000">
                                          <p:val>
                                            <p:strVal val="#ppt_y"/>
                                          </p:val>
                                        </p:tav>
                                      </p:tavLst>
                                    </p:anim>
                                  </p:childTnLst>
                                </p:cTn>
                              </p:par>
                              <p:par>
                                <p:cTn id="877" presetID="42" presetClass="entr" presetSubtype="0" fill="hold" grpId="0" nodeType="withEffect">
                                  <p:stCondLst>
                                    <p:cond delay="0"/>
                                  </p:stCondLst>
                                  <p:childTnLst>
                                    <p:set>
                                      <p:cBhvr>
                                        <p:cTn id="878" dur="1" fill="hold">
                                          <p:stCondLst>
                                            <p:cond delay="0"/>
                                          </p:stCondLst>
                                        </p:cTn>
                                        <p:tgtEl>
                                          <p:spTgt spid="715"/>
                                        </p:tgtEl>
                                        <p:attrNameLst>
                                          <p:attrName>style.visibility</p:attrName>
                                        </p:attrNameLst>
                                      </p:cBhvr>
                                      <p:to>
                                        <p:strVal val="visible"/>
                                      </p:to>
                                    </p:set>
                                    <p:animEffect transition="in" filter="fade">
                                      <p:cBhvr>
                                        <p:cTn id="879" dur="1000"/>
                                        <p:tgtEl>
                                          <p:spTgt spid="715"/>
                                        </p:tgtEl>
                                      </p:cBhvr>
                                    </p:animEffect>
                                    <p:anim calcmode="lin" valueType="num">
                                      <p:cBhvr>
                                        <p:cTn id="880" dur="1000" fill="hold"/>
                                        <p:tgtEl>
                                          <p:spTgt spid="715"/>
                                        </p:tgtEl>
                                        <p:attrNameLst>
                                          <p:attrName>ppt_x</p:attrName>
                                        </p:attrNameLst>
                                      </p:cBhvr>
                                      <p:tavLst>
                                        <p:tav tm="0">
                                          <p:val>
                                            <p:strVal val="#ppt_x"/>
                                          </p:val>
                                        </p:tav>
                                        <p:tav tm="100000">
                                          <p:val>
                                            <p:strVal val="#ppt_x"/>
                                          </p:val>
                                        </p:tav>
                                      </p:tavLst>
                                    </p:anim>
                                    <p:anim calcmode="lin" valueType="num">
                                      <p:cBhvr>
                                        <p:cTn id="881" dur="1000" fill="hold"/>
                                        <p:tgtEl>
                                          <p:spTgt spid="715"/>
                                        </p:tgtEl>
                                        <p:attrNameLst>
                                          <p:attrName>ppt_y</p:attrName>
                                        </p:attrNameLst>
                                      </p:cBhvr>
                                      <p:tavLst>
                                        <p:tav tm="0">
                                          <p:val>
                                            <p:strVal val="#ppt_y+.1"/>
                                          </p:val>
                                        </p:tav>
                                        <p:tav tm="100000">
                                          <p:val>
                                            <p:strVal val="#ppt_y"/>
                                          </p:val>
                                        </p:tav>
                                      </p:tavLst>
                                    </p:anim>
                                  </p:childTnLst>
                                </p:cTn>
                              </p:par>
                              <p:par>
                                <p:cTn id="882" presetID="42" presetClass="entr" presetSubtype="0" fill="hold" grpId="0" nodeType="withEffect">
                                  <p:stCondLst>
                                    <p:cond delay="0"/>
                                  </p:stCondLst>
                                  <p:childTnLst>
                                    <p:set>
                                      <p:cBhvr>
                                        <p:cTn id="883" dur="1" fill="hold">
                                          <p:stCondLst>
                                            <p:cond delay="0"/>
                                          </p:stCondLst>
                                        </p:cTn>
                                        <p:tgtEl>
                                          <p:spTgt spid="716"/>
                                        </p:tgtEl>
                                        <p:attrNameLst>
                                          <p:attrName>style.visibility</p:attrName>
                                        </p:attrNameLst>
                                      </p:cBhvr>
                                      <p:to>
                                        <p:strVal val="visible"/>
                                      </p:to>
                                    </p:set>
                                    <p:animEffect transition="in" filter="fade">
                                      <p:cBhvr>
                                        <p:cTn id="884" dur="1000"/>
                                        <p:tgtEl>
                                          <p:spTgt spid="716"/>
                                        </p:tgtEl>
                                      </p:cBhvr>
                                    </p:animEffect>
                                    <p:anim calcmode="lin" valueType="num">
                                      <p:cBhvr>
                                        <p:cTn id="885" dur="1000" fill="hold"/>
                                        <p:tgtEl>
                                          <p:spTgt spid="716"/>
                                        </p:tgtEl>
                                        <p:attrNameLst>
                                          <p:attrName>ppt_x</p:attrName>
                                        </p:attrNameLst>
                                      </p:cBhvr>
                                      <p:tavLst>
                                        <p:tav tm="0">
                                          <p:val>
                                            <p:strVal val="#ppt_x"/>
                                          </p:val>
                                        </p:tav>
                                        <p:tav tm="100000">
                                          <p:val>
                                            <p:strVal val="#ppt_x"/>
                                          </p:val>
                                        </p:tav>
                                      </p:tavLst>
                                    </p:anim>
                                    <p:anim calcmode="lin" valueType="num">
                                      <p:cBhvr>
                                        <p:cTn id="886" dur="1000" fill="hold"/>
                                        <p:tgtEl>
                                          <p:spTgt spid="716"/>
                                        </p:tgtEl>
                                        <p:attrNameLst>
                                          <p:attrName>ppt_y</p:attrName>
                                        </p:attrNameLst>
                                      </p:cBhvr>
                                      <p:tavLst>
                                        <p:tav tm="0">
                                          <p:val>
                                            <p:strVal val="#ppt_y+.1"/>
                                          </p:val>
                                        </p:tav>
                                        <p:tav tm="100000">
                                          <p:val>
                                            <p:strVal val="#ppt_y"/>
                                          </p:val>
                                        </p:tav>
                                      </p:tavLst>
                                    </p:anim>
                                  </p:childTnLst>
                                </p:cTn>
                              </p:par>
                              <p:par>
                                <p:cTn id="887" presetID="42" presetClass="entr" presetSubtype="0" fill="hold" grpId="0" nodeType="withEffect">
                                  <p:stCondLst>
                                    <p:cond delay="0"/>
                                  </p:stCondLst>
                                  <p:childTnLst>
                                    <p:set>
                                      <p:cBhvr>
                                        <p:cTn id="888" dur="1" fill="hold">
                                          <p:stCondLst>
                                            <p:cond delay="0"/>
                                          </p:stCondLst>
                                        </p:cTn>
                                        <p:tgtEl>
                                          <p:spTgt spid="717"/>
                                        </p:tgtEl>
                                        <p:attrNameLst>
                                          <p:attrName>style.visibility</p:attrName>
                                        </p:attrNameLst>
                                      </p:cBhvr>
                                      <p:to>
                                        <p:strVal val="visible"/>
                                      </p:to>
                                    </p:set>
                                    <p:animEffect transition="in" filter="fade">
                                      <p:cBhvr>
                                        <p:cTn id="889" dur="1000"/>
                                        <p:tgtEl>
                                          <p:spTgt spid="717"/>
                                        </p:tgtEl>
                                      </p:cBhvr>
                                    </p:animEffect>
                                    <p:anim calcmode="lin" valueType="num">
                                      <p:cBhvr>
                                        <p:cTn id="890" dur="1000" fill="hold"/>
                                        <p:tgtEl>
                                          <p:spTgt spid="717"/>
                                        </p:tgtEl>
                                        <p:attrNameLst>
                                          <p:attrName>ppt_x</p:attrName>
                                        </p:attrNameLst>
                                      </p:cBhvr>
                                      <p:tavLst>
                                        <p:tav tm="0">
                                          <p:val>
                                            <p:strVal val="#ppt_x"/>
                                          </p:val>
                                        </p:tav>
                                        <p:tav tm="100000">
                                          <p:val>
                                            <p:strVal val="#ppt_x"/>
                                          </p:val>
                                        </p:tav>
                                      </p:tavLst>
                                    </p:anim>
                                    <p:anim calcmode="lin" valueType="num">
                                      <p:cBhvr>
                                        <p:cTn id="891" dur="1000" fill="hold"/>
                                        <p:tgtEl>
                                          <p:spTgt spid="717"/>
                                        </p:tgtEl>
                                        <p:attrNameLst>
                                          <p:attrName>ppt_y</p:attrName>
                                        </p:attrNameLst>
                                      </p:cBhvr>
                                      <p:tavLst>
                                        <p:tav tm="0">
                                          <p:val>
                                            <p:strVal val="#ppt_y+.1"/>
                                          </p:val>
                                        </p:tav>
                                        <p:tav tm="100000">
                                          <p:val>
                                            <p:strVal val="#ppt_y"/>
                                          </p:val>
                                        </p:tav>
                                      </p:tavLst>
                                    </p:anim>
                                  </p:childTnLst>
                                </p:cTn>
                              </p:par>
                              <p:par>
                                <p:cTn id="892" presetID="42" presetClass="entr" presetSubtype="0" fill="hold" grpId="0" nodeType="withEffect">
                                  <p:stCondLst>
                                    <p:cond delay="0"/>
                                  </p:stCondLst>
                                  <p:childTnLst>
                                    <p:set>
                                      <p:cBhvr>
                                        <p:cTn id="893" dur="1" fill="hold">
                                          <p:stCondLst>
                                            <p:cond delay="0"/>
                                          </p:stCondLst>
                                        </p:cTn>
                                        <p:tgtEl>
                                          <p:spTgt spid="718"/>
                                        </p:tgtEl>
                                        <p:attrNameLst>
                                          <p:attrName>style.visibility</p:attrName>
                                        </p:attrNameLst>
                                      </p:cBhvr>
                                      <p:to>
                                        <p:strVal val="visible"/>
                                      </p:to>
                                    </p:set>
                                    <p:animEffect transition="in" filter="fade">
                                      <p:cBhvr>
                                        <p:cTn id="894" dur="1000"/>
                                        <p:tgtEl>
                                          <p:spTgt spid="718"/>
                                        </p:tgtEl>
                                      </p:cBhvr>
                                    </p:animEffect>
                                    <p:anim calcmode="lin" valueType="num">
                                      <p:cBhvr>
                                        <p:cTn id="895" dur="1000" fill="hold"/>
                                        <p:tgtEl>
                                          <p:spTgt spid="718"/>
                                        </p:tgtEl>
                                        <p:attrNameLst>
                                          <p:attrName>ppt_x</p:attrName>
                                        </p:attrNameLst>
                                      </p:cBhvr>
                                      <p:tavLst>
                                        <p:tav tm="0">
                                          <p:val>
                                            <p:strVal val="#ppt_x"/>
                                          </p:val>
                                        </p:tav>
                                        <p:tav tm="100000">
                                          <p:val>
                                            <p:strVal val="#ppt_x"/>
                                          </p:val>
                                        </p:tav>
                                      </p:tavLst>
                                    </p:anim>
                                    <p:anim calcmode="lin" valueType="num">
                                      <p:cBhvr>
                                        <p:cTn id="896" dur="1000" fill="hold"/>
                                        <p:tgtEl>
                                          <p:spTgt spid="718"/>
                                        </p:tgtEl>
                                        <p:attrNameLst>
                                          <p:attrName>ppt_y</p:attrName>
                                        </p:attrNameLst>
                                      </p:cBhvr>
                                      <p:tavLst>
                                        <p:tav tm="0">
                                          <p:val>
                                            <p:strVal val="#ppt_y+.1"/>
                                          </p:val>
                                        </p:tav>
                                        <p:tav tm="100000">
                                          <p:val>
                                            <p:strVal val="#ppt_y"/>
                                          </p:val>
                                        </p:tav>
                                      </p:tavLst>
                                    </p:anim>
                                  </p:childTnLst>
                                </p:cTn>
                              </p:par>
                              <p:par>
                                <p:cTn id="897" presetID="42" presetClass="entr" presetSubtype="0" fill="hold" grpId="0" nodeType="withEffect">
                                  <p:stCondLst>
                                    <p:cond delay="0"/>
                                  </p:stCondLst>
                                  <p:childTnLst>
                                    <p:set>
                                      <p:cBhvr>
                                        <p:cTn id="898" dur="1" fill="hold">
                                          <p:stCondLst>
                                            <p:cond delay="0"/>
                                          </p:stCondLst>
                                        </p:cTn>
                                        <p:tgtEl>
                                          <p:spTgt spid="719"/>
                                        </p:tgtEl>
                                        <p:attrNameLst>
                                          <p:attrName>style.visibility</p:attrName>
                                        </p:attrNameLst>
                                      </p:cBhvr>
                                      <p:to>
                                        <p:strVal val="visible"/>
                                      </p:to>
                                    </p:set>
                                    <p:animEffect transition="in" filter="fade">
                                      <p:cBhvr>
                                        <p:cTn id="899" dur="1000"/>
                                        <p:tgtEl>
                                          <p:spTgt spid="719"/>
                                        </p:tgtEl>
                                      </p:cBhvr>
                                    </p:animEffect>
                                    <p:anim calcmode="lin" valueType="num">
                                      <p:cBhvr>
                                        <p:cTn id="900" dur="1000" fill="hold"/>
                                        <p:tgtEl>
                                          <p:spTgt spid="719"/>
                                        </p:tgtEl>
                                        <p:attrNameLst>
                                          <p:attrName>ppt_x</p:attrName>
                                        </p:attrNameLst>
                                      </p:cBhvr>
                                      <p:tavLst>
                                        <p:tav tm="0">
                                          <p:val>
                                            <p:strVal val="#ppt_x"/>
                                          </p:val>
                                        </p:tav>
                                        <p:tav tm="100000">
                                          <p:val>
                                            <p:strVal val="#ppt_x"/>
                                          </p:val>
                                        </p:tav>
                                      </p:tavLst>
                                    </p:anim>
                                    <p:anim calcmode="lin" valueType="num">
                                      <p:cBhvr>
                                        <p:cTn id="901" dur="1000" fill="hold"/>
                                        <p:tgtEl>
                                          <p:spTgt spid="719"/>
                                        </p:tgtEl>
                                        <p:attrNameLst>
                                          <p:attrName>ppt_y</p:attrName>
                                        </p:attrNameLst>
                                      </p:cBhvr>
                                      <p:tavLst>
                                        <p:tav tm="0">
                                          <p:val>
                                            <p:strVal val="#ppt_y+.1"/>
                                          </p:val>
                                        </p:tav>
                                        <p:tav tm="100000">
                                          <p:val>
                                            <p:strVal val="#ppt_y"/>
                                          </p:val>
                                        </p:tav>
                                      </p:tavLst>
                                    </p:anim>
                                  </p:childTnLst>
                                </p:cTn>
                              </p:par>
                              <p:par>
                                <p:cTn id="902" presetID="42" presetClass="entr" presetSubtype="0" fill="hold" grpId="0" nodeType="withEffect">
                                  <p:stCondLst>
                                    <p:cond delay="250"/>
                                  </p:stCondLst>
                                  <p:childTnLst>
                                    <p:set>
                                      <p:cBhvr>
                                        <p:cTn id="903" dur="1" fill="hold">
                                          <p:stCondLst>
                                            <p:cond delay="0"/>
                                          </p:stCondLst>
                                        </p:cTn>
                                        <p:tgtEl>
                                          <p:spTgt spid="720"/>
                                        </p:tgtEl>
                                        <p:attrNameLst>
                                          <p:attrName>style.visibility</p:attrName>
                                        </p:attrNameLst>
                                      </p:cBhvr>
                                      <p:to>
                                        <p:strVal val="visible"/>
                                      </p:to>
                                    </p:set>
                                    <p:animEffect transition="in" filter="fade">
                                      <p:cBhvr>
                                        <p:cTn id="904" dur="750"/>
                                        <p:tgtEl>
                                          <p:spTgt spid="720"/>
                                        </p:tgtEl>
                                      </p:cBhvr>
                                    </p:animEffect>
                                    <p:anim calcmode="lin" valueType="num">
                                      <p:cBhvr>
                                        <p:cTn id="905" dur="750" fill="hold"/>
                                        <p:tgtEl>
                                          <p:spTgt spid="720"/>
                                        </p:tgtEl>
                                        <p:attrNameLst>
                                          <p:attrName>ppt_x</p:attrName>
                                        </p:attrNameLst>
                                      </p:cBhvr>
                                      <p:tavLst>
                                        <p:tav tm="0">
                                          <p:val>
                                            <p:strVal val="#ppt_x"/>
                                          </p:val>
                                        </p:tav>
                                        <p:tav tm="100000">
                                          <p:val>
                                            <p:strVal val="#ppt_x"/>
                                          </p:val>
                                        </p:tav>
                                      </p:tavLst>
                                    </p:anim>
                                    <p:anim calcmode="lin" valueType="num">
                                      <p:cBhvr>
                                        <p:cTn id="906" dur="750" fill="hold"/>
                                        <p:tgtEl>
                                          <p:spTgt spid="720"/>
                                        </p:tgtEl>
                                        <p:attrNameLst>
                                          <p:attrName>ppt_y</p:attrName>
                                        </p:attrNameLst>
                                      </p:cBhvr>
                                      <p:tavLst>
                                        <p:tav tm="0">
                                          <p:val>
                                            <p:strVal val="#ppt_y+.1"/>
                                          </p:val>
                                        </p:tav>
                                        <p:tav tm="100000">
                                          <p:val>
                                            <p:strVal val="#ppt_y"/>
                                          </p:val>
                                        </p:tav>
                                      </p:tavLst>
                                    </p:anim>
                                  </p:childTnLst>
                                </p:cTn>
                              </p:par>
                              <p:par>
                                <p:cTn id="907" presetID="42" presetClass="entr" presetSubtype="0" fill="hold" grpId="0" nodeType="withEffect">
                                  <p:stCondLst>
                                    <p:cond delay="250"/>
                                  </p:stCondLst>
                                  <p:childTnLst>
                                    <p:set>
                                      <p:cBhvr>
                                        <p:cTn id="908" dur="1" fill="hold">
                                          <p:stCondLst>
                                            <p:cond delay="0"/>
                                          </p:stCondLst>
                                        </p:cTn>
                                        <p:tgtEl>
                                          <p:spTgt spid="721"/>
                                        </p:tgtEl>
                                        <p:attrNameLst>
                                          <p:attrName>style.visibility</p:attrName>
                                        </p:attrNameLst>
                                      </p:cBhvr>
                                      <p:to>
                                        <p:strVal val="visible"/>
                                      </p:to>
                                    </p:set>
                                    <p:animEffect transition="in" filter="fade">
                                      <p:cBhvr>
                                        <p:cTn id="909" dur="750"/>
                                        <p:tgtEl>
                                          <p:spTgt spid="721"/>
                                        </p:tgtEl>
                                      </p:cBhvr>
                                    </p:animEffect>
                                    <p:anim calcmode="lin" valueType="num">
                                      <p:cBhvr>
                                        <p:cTn id="910" dur="750" fill="hold"/>
                                        <p:tgtEl>
                                          <p:spTgt spid="721"/>
                                        </p:tgtEl>
                                        <p:attrNameLst>
                                          <p:attrName>ppt_x</p:attrName>
                                        </p:attrNameLst>
                                      </p:cBhvr>
                                      <p:tavLst>
                                        <p:tav tm="0">
                                          <p:val>
                                            <p:strVal val="#ppt_x"/>
                                          </p:val>
                                        </p:tav>
                                        <p:tav tm="100000">
                                          <p:val>
                                            <p:strVal val="#ppt_x"/>
                                          </p:val>
                                        </p:tav>
                                      </p:tavLst>
                                    </p:anim>
                                    <p:anim calcmode="lin" valueType="num">
                                      <p:cBhvr>
                                        <p:cTn id="911" dur="750" fill="hold"/>
                                        <p:tgtEl>
                                          <p:spTgt spid="721"/>
                                        </p:tgtEl>
                                        <p:attrNameLst>
                                          <p:attrName>ppt_y</p:attrName>
                                        </p:attrNameLst>
                                      </p:cBhvr>
                                      <p:tavLst>
                                        <p:tav tm="0">
                                          <p:val>
                                            <p:strVal val="#ppt_y+.1"/>
                                          </p:val>
                                        </p:tav>
                                        <p:tav tm="100000">
                                          <p:val>
                                            <p:strVal val="#ppt_y"/>
                                          </p:val>
                                        </p:tav>
                                      </p:tavLst>
                                    </p:anim>
                                  </p:childTnLst>
                                </p:cTn>
                              </p:par>
                              <p:par>
                                <p:cTn id="912" presetID="42" presetClass="entr" presetSubtype="0" fill="hold" grpId="0" nodeType="withEffect">
                                  <p:stCondLst>
                                    <p:cond delay="250"/>
                                  </p:stCondLst>
                                  <p:childTnLst>
                                    <p:set>
                                      <p:cBhvr>
                                        <p:cTn id="913" dur="1" fill="hold">
                                          <p:stCondLst>
                                            <p:cond delay="0"/>
                                          </p:stCondLst>
                                        </p:cTn>
                                        <p:tgtEl>
                                          <p:spTgt spid="722"/>
                                        </p:tgtEl>
                                        <p:attrNameLst>
                                          <p:attrName>style.visibility</p:attrName>
                                        </p:attrNameLst>
                                      </p:cBhvr>
                                      <p:to>
                                        <p:strVal val="visible"/>
                                      </p:to>
                                    </p:set>
                                    <p:animEffect transition="in" filter="fade">
                                      <p:cBhvr>
                                        <p:cTn id="914" dur="750"/>
                                        <p:tgtEl>
                                          <p:spTgt spid="722"/>
                                        </p:tgtEl>
                                      </p:cBhvr>
                                    </p:animEffect>
                                    <p:anim calcmode="lin" valueType="num">
                                      <p:cBhvr>
                                        <p:cTn id="915" dur="750" fill="hold"/>
                                        <p:tgtEl>
                                          <p:spTgt spid="722"/>
                                        </p:tgtEl>
                                        <p:attrNameLst>
                                          <p:attrName>ppt_x</p:attrName>
                                        </p:attrNameLst>
                                      </p:cBhvr>
                                      <p:tavLst>
                                        <p:tav tm="0">
                                          <p:val>
                                            <p:strVal val="#ppt_x"/>
                                          </p:val>
                                        </p:tav>
                                        <p:tav tm="100000">
                                          <p:val>
                                            <p:strVal val="#ppt_x"/>
                                          </p:val>
                                        </p:tav>
                                      </p:tavLst>
                                    </p:anim>
                                    <p:anim calcmode="lin" valueType="num">
                                      <p:cBhvr>
                                        <p:cTn id="916" dur="750" fill="hold"/>
                                        <p:tgtEl>
                                          <p:spTgt spid="722"/>
                                        </p:tgtEl>
                                        <p:attrNameLst>
                                          <p:attrName>ppt_y</p:attrName>
                                        </p:attrNameLst>
                                      </p:cBhvr>
                                      <p:tavLst>
                                        <p:tav tm="0">
                                          <p:val>
                                            <p:strVal val="#ppt_y+.1"/>
                                          </p:val>
                                        </p:tav>
                                        <p:tav tm="100000">
                                          <p:val>
                                            <p:strVal val="#ppt_y"/>
                                          </p:val>
                                        </p:tav>
                                      </p:tavLst>
                                    </p:anim>
                                  </p:childTnLst>
                                </p:cTn>
                              </p:par>
                              <p:par>
                                <p:cTn id="917" presetID="42" presetClass="entr" presetSubtype="0" fill="hold" grpId="0" nodeType="withEffect">
                                  <p:stCondLst>
                                    <p:cond delay="250"/>
                                  </p:stCondLst>
                                  <p:childTnLst>
                                    <p:set>
                                      <p:cBhvr>
                                        <p:cTn id="918" dur="1" fill="hold">
                                          <p:stCondLst>
                                            <p:cond delay="0"/>
                                          </p:stCondLst>
                                        </p:cTn>
                                        <p:tgtEl>
                                          <p:spTgt spid="723"/>
                                        </p:tgtEl>
                                        <p:attrNameLst>
                                          <p:attrName>style.visibility</p:attrName>
                                        </p:attrNameLst>
                                      </p:cBhvr>
                                      <p:to>
                                        <p:strVal val="visible"/>
                                      </p:to>
                                    </p:set>
                                    <p:animEffect transition="in" filter="fade">
                                      <p:cBhvr>
                                        <p:cTn id="919" dur="750"/>
                                        <p:tgtEl>
                                          <p:spTgt spid="723"/>
                                        </p:tgtEl>
                                      </p:cBhvr>
                                    </p:animEffect>
                                    <p:anim calcmode="lin" valueType="num">
                                      <p:cBhvr>
                                        <p:cTn id="920" dur="750" fill="hold"/>
                                        <p:tgtEl>
                                          <p:spTgt spid="723"/>
                                        </p:tgtEl>
                                        <p:attrNameLst>
                                          <p:attrName>ppt_x</p:attrName>
                                        </p:attrNameLst>
                                      </p:cBhvr>
                                      <p:tavLst>
                                        <p:tav tm="0">
                                          <p:val>
                                            <p:strVal val="#ppt_x"/>
                                          </p:val>
                                        </p:tav>
                                        <p:tav tm="100000">
                                          <p:val>
                                            <p:strVal val="#ppt_x"/>
                                          </p:val>
                                        </p:tav>
                                      </p:tavLst>
                                    </p:anim>
                                    <p:anim calcmode="lin" valueType="num">
                                      <p:cBhvr>
                                        <p:cTn id="921" dur="750" fill="hold"/>
                                        <p:tgtEl>
                                          <p:spTgt spid="723"/>
                                        </p:tgtEl>
                                        <p:attrNameLst>
                                          <p:attrName>ppt_y</p:attrName>
                                        </p:attrNameLst>
                                      </p:cBhvr>
                                      <p:tavLst>
                                        <p:tav tm="0">
                                          <p:val>
                                            <p:strVal val="#ppt_y+.1"/>
                                          </p:val>
                                        </p:tav>
                                        <p:tav tm="100000">
                                          <p:val>
                                            <p:strVal val="#ppt_y"/>
                                          </p:val>
                                        </p:tav>
                                      </p:tavLst>
                                    </p:anim>
                                  </p:childTnLst>
                                </p:cTn>
                              </p:par>
                              <p:par>
                                <p:cTn id="922" presetID="42" presetClass="entr" presetSubtype="0" fill="hold" grpId="0" nodeType="withEffect">
                                  <p:stCondLst>
                                    <p:cond delay="250"/>
                                  </p:stCondLst>
                                  <p:childTnLst>
                                    <p:set>
                                      <p:cBhvr>
                                        <p:cTn id="923" dur="1" fill="hold">
                                          <p:stCondLst>
                                            <p:cond delay="0"/>
                                          </p:stCondLst>
                                        </p:cTn>
                                        <p:tgtEl>
                                          <p:spTgt spid="724"/>
                                        </p:tgtEl>
                                        <p:attrNameLst>
                                          <p:attrName>style.visibility</p:attrName>
                                        </p:attrNameLst>
                                      </p:cBhvr>
                                      <p:to>
                                        <p:strVal val="visible"/>
                                      </p:to>
                                    </p:set>
                                    <p:animEffect transition="in" filter="fade">
                                      <p:cBhvr>
                                        <p:cTn id="924" dur="750"/>
                                        <p:tgtEl>
                                          <p:spTgt spid="724"/>
                                        </p:tgtEl>
                                      </p:cBhvr>
                                    </p:animEffect>
                                    <p:anim calcmode="lin" valueType="num">
                                      <p:cBhvr>
                                        <p:cTn id="925" dur="750" fill="hold"/>
                                        <p:tgtEl>
                                          <p:spTgt spid="724"/>
                                        </p:tgtEl>
                                        <p:attrNameLst>
                                          <p:attrName>ppt_x</p:attrName>
                                        </p:attrNameLst>
                                      </p:cBhvr>
                                      <p:tavLst>
                                        <p:tav tm="0">
                                          <p:val>
                                            <p:strVal val="#ppt_x"/>
                                          </p:val>
                                        </p:tav>
                                        <p:tav tm="100000">
                                          <p:val>
                                            <p:strVal val="#ppt_x"/>
                                          </p:val>
                                        </p:tav>
                                      </p:tavLst>
                                    </p:anim>
                                    <p:anim calcmode="lin" valueType="num">
                                      <p:cBhvr>
                                        <p:cTn id="926" dur="750" fill="hold"/>
                                        <p:tgtEl>
                                          <p:spTgt spid="724"/>
                                        </p:tgtEl>
                                        <p:attrNameLst>
                                          <p:attrName>ppt_y</p:attrName>
                                        </p:attrNameLst>
                                      </p:cBhvr>
                                      <p:tavLst>
                                        <p:tav tm="0">
                                          <p:val>
                                            <p:strVal val="#ppt_y+.1"/>
                                          </p:val>
                                        </p:tav>
                                        <p:tav tm="100000">
                                          <p:val>
                                            <p:strVal val="#ppt_y"/>
                                          </p:val>
                                        </p:tav>
                                      </p:tavLst>
                                    </p:anim>
                                  </p:childTnLst>
                                </p:cTn>
                              </p:par>
                              <p:par>
                                <p:cTn id="927" presetID="42" presetClass="entr" presetSubtype="0" fill="hold" grpId="0" nodeType="withEffect">
                                  <p:stCondLst>
                                    <p:cond delay="250"/>
                                  </p:stCondLst>
                                  <p:childTnLst>
                                    <p:set>
                                      <p:cBhvr>
                                        <p:cTn id="928" dur="1" fill="hold">
                                          <p:stCondLst>
                                            <p:cond delay="0"/>
                                          </p:stCondLst>
                                        </p:cTn>
                                        <p:tgtEl>
                                          <p:spTgt spid="725"/>
                                        </p:tgtEl>
                                        <p:attrNameLst>
                                          <p:attrName>style.visibility</p:attrName>
                                        </p:attrNameLst>
                                      </p:cBhvr>
                                      <p:to>
                                        <p:strVal val="visible"/>
                                      </p:to>
                                    </p:set>
                                    <p:animEffect transition="in" filter="fade">
                                      <p:cBhvr>
                                        <p:cTn id="929" dur="750"/>
                                        <p:tgtEl>
                                          <p:spTgt spid="725"/>
                                        </p:tgtEl>
                                      </p:cBhvr>
                                    </p:animEffect>
                                    <p:anim calcmode="lin" valueType="num">
                                      <p:cBhvr>
                                        <p:cTn id="930" dur="750" fill="hold"/>
                                        <p:tgtEl>
                                          <p:spTgt spid="725"/>
                                        </p:tgtEl>
                                        <p:attrNameLst>
                                          <p:attrName>ppt_x</p:attrName>
                                        </p:attrNameLst>
                                      </p:cBhvr>
                                      <p:tavLst>
                                        <p:tav tm="0">
                                          <p:val>
                                            <p:strVal val="#ppt_x"/>
                                          </p:val>
                                        </p:tav>
                                        <p:tav tm="100000">
                                          <p:val>
                                            <p:strVal val="#ppt_x"/>
                                          </p:val>
                                        </p:tav>
                                      </p:tavLst>
                                    </p:anim>
                                    <p:anim calcmode="lin" valueType="num">
                                      <p:cBhvr>
                                        <p:cTn id="931" dur="750" fill="hold"/>
                                        <p:tgtEl>
                                          <p:spTgt spid="725"/>
                                        </p:tgtEl>
                                        <p:attrNameLst>
                                          <p:attrName>ppt_y</p:attrName>
                                        </p:attrNameLst>
                                      </p:cBhvr>
                                      <p:tavLst>
                                        <p:tav tm="0">
                                          <p:val>
                                            <p:strVal val="#ppt_y+.1"/>
                                          </p:val>
                                        </p:tav>
                                        <p:tav tm="100000">
                                          <p:val>
                                            <p:strVal val="#ppt_y"/>
                                          </p:val>
                                        </p:tav>
                                      </p:tavLst>
                                    </p:anim>
                                  </p:childTnLst>
                                </p:cTn>
                              </p:par>
                              <p:par>
                                <p:cTn id="932" presetID="42" presetClass="entr" presetSubtype="0" fill="hold" grpId="0" nodeType="withEffect">
                                  <p:stCondLst>
                                    <p:cond delay="250"/>
                                  </p:stCondLst>
                                  <p:childTnLst>
                                    <p:set>
                                      <p:cBhvr>
                                        <p:cTn id="933" dur="1" fill="hold">
                                          <p:stCondLst>
                                            <p:cond delay="0"/>
                                          </p:stCondLst>
                                        </p:cTn>
                                        <p:tgtEl>
                                          <p:spTgt spid="726"/>
                                        </p:tgtEl>
                                        <p:attrNameLst>
                                          <p:attrName>style.visibility</p:attrName>
                                        </p:attrNameLst>
                                      </p:cBhvr>
                                      <p:to>
                                        <p:strVal val="visible"/>
                                      </p:to>
                                    </p:set>
                                    <p:animEffect transition="in" filter="fade">
                                      <p:cBhvr>
                                        <p:cTn id="934" dur="750"/>
                                        <p:tgtEl>
                                          <p:spTgt spid="726"/>
                                        </p:tgtEl>
                                      </p:cBhvr>
                                    </p:animEffect>
                                    <p:anim calcmode="lin" valueType="num">
                                      <p:cBhvr>
                                        <p:cTn id="935" dur="750" fill="hold"/>
                                        <p:tgtEl>
                                          <p:spTgt spid="726"/>
                                        </p:tgtEl>
                                        <p:attrNameLst>
                                          <p:attrName>ppt_x</p:attrName>
                                        </p:attrNameLst>
                                      </p:cBhvr>
                                      <p:tavLst>
                                        <p:tav tm="0">
                                          <p:val>
                                            <p:strVal val="#ppt_x"/>
                                          </p:val>
                                        </p:tav>
                                        <p:tav tm="100000">
                                          <p:val>
                                            <p:strVal val="#ppt_x"/>
                                          </p:val>
                                        </p:tav>
                                      </p:tavLst>
                                    </p:anim>
                                    <p:anim calcmode="lin" valueType="num">
                                      <p:cBhvr>
                                        <p:cTn id="936" dur="750" fill="hold"/>
                                        <p:tgtEl>
                                          <p:spTgt spid="726"/>
                                        </p:tgtEl>
                                        <p:attrNameLst>
                                          <p:attrName>ppt_y</p:attrName>
                                        </p:attrNameLst>
                                      </p:cBhvr>
                                      <p:tavLst>
                                        <p:tav tm="0">
                                          <p:val>
                                            <p:strVal val="#ppt_y+.1"/>
                                          </p:val>
                                        </p:tav>
                                        <p:tav tm="100000">
                                          <p:val>
                                            <p:strVal val="#ppt_y"/>
                                          </p:val>
                                        </p:tav>
                                      </p:tavLst>
                                    </p:anim>
                                  </p:childTnLst>
                                </p:cTn>
                              </p:par>
                              <p:par>
                                <p:cTn id="937" presetID="42" presetClass="entr" presetSubtype="0" fill="hold" grpId="0" nodeType="withEffect">
                                  <p:stCondLst>
                                    <p:cond delay="0"/>
                                  </p:stCondLst>
                                  <p:childTnLst>
                                    <p:set>
                                      <p:cBhvr>
                                        <p:cTn id="938" dur="1" fill="hold">
                                          <p:stCondLst>
                                            <p:cond delay="0"/>
                                          </p:stCondLst>
                                        </p:cTn>
                                        <p:tgtEl>
                                          <p:spTgt spid="727"/>
                                        </p:tgtEl>
                                        <p:attrNameLst>
                                          <p:attrName>style.visibility</p:attrName>
                                        </p:attrNameLst>
                                      </p:cBhvr>
                                      <p:to>
                                        <p:strVal val="visible"/>
                                      </p:to>
                                    </p:set>
                                    <p:animEffect transition="in" filter="fade">
                                      <p:cBhvr>
                                        <p:cTn id="939" dur="1000"/>
                                        <p:tgtEl>
                                          <p:spTgt spid="727"/>
                                        </p:tgtEl>
                                      </p:cBhvr>
                                    </p:animEffect>
                                    <p:anim calcmode="lin" valueType="num">
                                      <p:cBhvr>
                                        <p:cTn id="940" dur="1000" fill="hold"/>
                                        <p:tgtEl>
                                          <p:spTgt spid="727"/>
                                        </p:tgtEl>
                                        <p:attrNameLst>
                                          <p:attrName>ppt_x</p:attrName>
                                        </p:attrNameLst>
                                      </p:cBhvr>
                                      <p:tavLst>
                                        <p:tav tm="0">
                                          <p:val>
                                            <p:strVal val="#ppt_x"/>
                                          </p:val>
                                        </p:tav>
                                        <p:tav tm="100000">
                                          <p:val>
                                            <p:strVal val="#ppt_x"/>
                                          </p:val>
                                        </p:tav>
                                      </p:tavLst>
                                    </p:anim>
                                    <p:anim calcmode="lin" valueType="num">
                                      <p:cBhvr>
                                        <p:cTn id="941" dur="1000" fill="hold"/>
                                        <p:tgtEl>
                                          <p:spTgt spid="727"/>
                                        </p:tgtEl>
                                        <p:attrNameLst>
                                          <p:attrName>ppt_y</p:attrName>
                                        </p:attrNameLst>
                                      </p:cBhvr>
                                      <p:tavLst>
                                        <p:tav tm="0">
                                          <p:val>
                                            <p:strVal val="#ppt_y+.1"/>
                                          </p:val>
                                        </p:tav>
                                        <p:tav tm="100000">
                                          <p:val>
                                            <p:strVal val="#ppt_y"/>
                                          </p:val>
                                        </p:tav>
                                      </p:tavLst>
                                    </p:anim>
                                  </p:childTnLst>
                                </p:cTn>
                              </p:par>
                              <p:par>
                                <p:cTn id="942" presetID="42" presetClass="entr" presetSubtype="0" fill="hold" grpId="0" nodeType="withEffect">
                                  <p:stCondLst>
                                    <p:cond delay="0"/>
                                  </p:stCondLst>
                                  <p:childTnLst>
                                    <p:set>
                                      <p:cBhvr>
                                        <p:cTn id="943" dur="1" fill="hold">
                                          <p:stCondLst>
                                            <p:cond delay="0"/>
                                          </p:stCondLst>
                                        </p:cTn>
                                        <p:tgtEl>
                                          <p:spTgt spid="728"/>
                                        </p:tgtEl>
                                        <p:attrNameLst>
                                          <p:attrName>style.visibility</p:attrName>
                                        </p:attrNameLst>
                                      </p:cBhvr>
                                      <p:to>
                                        <p:strVal val="visible"/>
                                      </p:to>
                                    </p:set>
                                    <p:animEffect transition="in" filter="fade">
                                      <p:cBhvr>
                                        <p:cTn id="944" dur="1000"/>
                                        <p:tgtEl>
                                          <p:spTgt spid="728"/>
                                        </p:tgtEl>
                                      </p:cBhvr>
                                    </p:animEffect>
                                    <p:anim calcmode="lin" valueType="num">
                                      <p:cBhvr>
                                        <p:cTn id="945" dur="1000" fill="hold"/>
                                        <p:tgtEl>
                                          <p:spTgt spid="728"/>
                                        </p:tgtEl>
                                        <p:attrNameLst>
                                          <p:attrName>ppt_x</p:attrName>
                                        </p:attrNameLst>
                                      </p:cBhvr>
                                      <p:tavLst>
                                        <p:tav tm="0">
                                          <p:val>
                                            <p:strVal val="#ppt_x"/>
                                          </p:val>
                                        </p:tav>
                                        <p:tav tm="100000">
                                          <p:val>
                                            <p:strVal val="#ppt_x"/>
                                          </p:val>
                                        </p:tav>
                                      </p:tavLst>
                                    </p:anim>
                                    <p:anim calcmode="lin" valueType="num">
                                      <p:cBhvr>
                                        <p:cTn id="946" dur="1000" fill="hold"/>
                                        <p:tgtEl>
                                          <p:spTgt spid="728"/>
                                        </p:tgtEl>
                                        <p:attrNameLst>
                                          <p:attrName>ppt_y</p:attrName>
                                        </p:attrNameLst>
                                      </p:cBhvr>
                                      <p:tavLst>
                                        <p:tav tm="0">
                                          <p:val>
                                            <p:strVal val="#ppt_y+.1"/>
                                          </p:val>
                                        </p:tav>
                                        <p:tav tm="100000">
                                          <p:val>
                                            <p:strVal val="#ppt_y"/>
                                          </p:val>
                                        </p:tav>
                                      </p:tavLst>
                                    </p:anim>
                                  </p:childTnLst>
                                </p:cTn>
                              </p:par>
                              <p:par>
                                <p:cTn id="947" presetID="42" presetClass="entr" presetSubtype="0" fill="hold" grpId="0" nodeType="withEffect">
                                  <p:stCondLst>
                                    <p:cond delay="250"/>
                                  </p:stCondLst>
                                  <p:childTnLst>
                                    <p:set>
                                      <p:cBhvr>
                                        <p:cTn id="948" dur="1" fill="hold">
                                          <p:stCondLst>
                                            <p:cond delay="0"/>
                                          </p:stCondLst>
                                        </p:cTn>
                                        <p:tgtEl>
                                          <p:spTgt spid="729"/>
                                        </p:tgtEl>
                                        <p:attrNameLst>
                                          <p:attrName>style.visibility</p:attrName>
                                        </p:attrNameLst>
                                      </p:cBhvr>
                                      <p:to>
                                        <p:strVal val="visible"/>
                                      </p:to>
                                    </p:set>
                                    <p:animEffect transition="in" filter="fade">
                                      <p:cBhvr>
                                        <p:cTn id="949" dur="1250"/>
                                        <p:tgtEl>
                                          <p:spTgt spid="729"/>
                                        </p:tgtEl>
                                      </p:cBhvr>
                                    </p:animEffect>
                                    <p:anim calcmode="lin" valueType="num">
                                      <p:cBhvr>
                                        <p:cTn id="950" dur="1250" fill="hold"/>
                                        <p:tgtEl>
                                          <p:spTgt spid="729"/>
                                        </p:tgtEl>
                                        <p:attrNameLst>
                                          <p:attrName>ppt_x</p:attrName>
                                        </p:attrNameLst>
                                      </p:cBhvr>
                                      <p:tavLst>
                                        <p:tav tm="0">
                                          <p:val>
                                            <p:strVal val="#ppt_x"/>
                                          </p:val>
                                        </p:tav>
                                        <p:tav tm="100000">
                                          <p:val>
                                            <p:strVal val="#ppt_x"/>
                                          </p:val>
                                        </p:tav>
                                      </p:tavLst>
                                    </p:anim>
                                    <p:anim calcmode="lin" valueType="num">
                                      <p:cBhvr>
                                        <p:cTn id="951" dur="1250" fill="hold"/>
                                        <p:tgtEl>
                                          <p:spTgt spid="729"/>
                                        </p:tgtEl>
                                        <p:attrNameLst>
                                          <p:attrName>ppt_y</p:attrName>
                                        </p:attrNameLst>
                                      </p:cBhvr>
                                      <p:tavLst>
                                        <p:tav tm="0">
                                          <p:val>
                                            <p:strVal val="#ppt_y+.1"/>
                                          </p:val>
                                        </p:tav>
                                        <p:tav tm="100000">
                                          <p:val>
                                            <p:strVal val="#ppt_y"/>
                                          </p:val>
                                        </p:tav>
                                      </p:tavLst>
                                    </p:anim>
                                  </p:childTnLst>
                                </p:cTn>
                              </p:par>
                              <p:par>
                                <p:cTn id="952" presetID="42" presetClass="entr" presetSubtype="0" fill="hold" grpId="0" nodeType="withEffect">
                                  <p:stCondLst>
                                    <p:cond delay="250"/>
                                  </p:stCondLst>
                                  <p:childTnLst>
                                    <p:set>
                                      <p:cBhvr>
                                        <p:cTn id="953" dur="1" fill="hold">
                                          <p:stCondLst>
                                            <p:cond delay="0"/>
                                          </p:stCondLst>
                                        </p:cTn>
                                        <p:tgtEl>
                                          <p:spTgt spid="730"/>
                                        </p:tgtEl>
                                        <p:attrNameLst>
                                          <p:attrName>style.visibility</p:attrName>
                                        </p:attrNameLst>
                                      </p:cBhvr>
                                      <p:to>
                                        <p:strVal val="visible"/>
                                      </p:to>
                                    </p:set>
                                    <p:animEffect transition="in" filter="fade">
                                      <p:cBhvr>
                                        <p:cTn id="954" dur="1250"/>
                                        <p:tgtEl>
                                          <p:spTgt spid="730"/>
                                        </p:tgtEl>
                                      </p:cBhvr>
                                    </p:animEffect>
                                    <p:anim calcmode="lin" valueType="num">
                                      <p:cBhvr>
                                        <p:cTn id="955" dur="1250" fill="hold"/>
                                        <p:tgtEl>
                                          <p:spTgt spid="730"/>
                                        </p:tgtEl>
                                        <p:attrNameLst>
                                          <p:attrName>ppt_x</p:attrName>
                                        </p:attrNameLst>
                                      </p:cBhvr>
                                      <p:tavLst>
                                        <p:tav tm="0">
                                          <p:val>
                                            <p:strVal val="#ppt_x"/>
                                          </p:val>
                                        </p:tav>
                                        <p:tav tm="100000">
                                          <p:val>
                                            <p:strVal val="#ppt_x"/>
                                          </p:val>
                                        </p:tav>
                                      </p:tavLst>
                                    </p:anim>
                                    <p:anim calcmode="lin" valueType="num">
                                      <p:cBhvr>
                                        <p:cTn id="956" dur="1250" fill="hold"/>
                                        <p:tgtEl>
                                          <p:spTgt spid="730"/>
                                        </p:tgtEl>
                                        <p:attrNameLst>
                                          <p:attrName>ppt_y</p:attrName>
                                        </p:attrNameLst>
                                      </p:cBhvr>
                                      <p:tavLst>
                                        <p:tav tm="0">
                                          <p:val>
                                            <p:strVal val="#ppt_y+.1"/>
                                          </p:val>
                                        </p:tav>
                                        <p:tav tm="100000">
                                          <p:val>
                                            <p:strVal val="#ppt_y"/>
                                          </p:val>
                                        </p:tav>
                                      </p:tavLst>
                                    </p:anim>
                                  </p:childTnLst>
                                </p:cTn>
                              </p:par>
                              <p:par>
                                <p:cTn id="957" presetID="42" presetClass="entr" presetSubtype="0" fill="hold" grpId="0" nodeType="withEffect">
                                  <p:stCondLst>
                                    <p:cond delay="250"/>
                                  </p:stCondLst>
                                  <p:childTnLst>
                                    <p:set>
                                      <p:cBhvr>
                                        <p:cTn id="958" dur="1" fill="hold">
                                          <p:stCondLst>
                                            <p:cond delay="0"/>
                                          </p:stCondLst>
                                        </p:cTn>
                                        <p:tgtEl>
                                          <p:spTgt spid="731"/>
                                        </p:tgtEl>
                                        <p:attrNameLst>
                                          <p:attrName>style.visibility</p:attrName>
                                        </p:attrNameLst>
                                      </p:cBhvr>
                                      <p:to>
                                        <p:strVal val="visible"/>
                                      </p:to>
                                    </p:set>
                                    <p:animEffect transition="in" filter="fade">
                                      <p:cBhvr>
                                        <p:cTn id="959" dur="1250"/>
                                        <p:tgtEl>
                                          <p:spTgt spid="731"/>
                                        </p:tgtEl>
                                      </p:cBhvr>
                                    </p:animEffect>
                                    <p:anim calcmode="lin" valueType="num">
                                      <p:cBhvr>
                                        <p:cTn id="960" dur="1250" fill="hold"/>
                                        <p:tgtEl>
                                          <p:spTgt spid="731"/>
                                        </p:tgtEl>
                                        <p:attrNameLst>
                                          <p:attrName>ppt_x</p:attrName>
                                        </p:attrNameLst>
                                      </p:cBhvr>
                                      <p:tavLst>
                                        <p:tav tm="0">
                                          <p:val>
                                            <p:strVal val="#ppt_x"/>
                                          </p:val>
                                        </p:tav>
                                        <p:tav tm="100000">
                                          <p:val>
                                            <p:strVal val="#ppt_x"/>
                                          </p:val>
                                        </p:tav>
                                      </p:tavLst>
                                    </p:anim>
                                    <p:anim calcmode="lin" valueType="num">
                                      <p:cBhvr>
                                        <p:cTn id="961" dur="1250" fill="hold"/>
                                        <p:tgtEl>
                                          <p:spTgt spid="731"/>
                                        </p:tgtEl>
                                        <p:attrNameLst>
                                          <p:attrName>ppt_y</p:attrName>
                                        </p:attrNameLst>
                                      </p:cBhvr>
                                      <p:tavLst>
                                        <p:tav tm="0">
                                          <p:val>
                                            <p:strVal val="#ppt_y+.1"/>
                                          </p:val>
                                        </p:tav>
                                        <p:tav tm="100000">
                                          <p:val>
                                            <p:strVal val="#ppt_y"/>
                                          </p:val>
                                        </p:tav>
                                      </p:tavLst>
                                    </p:anim>
                                  </p:childTnLst>
                                </p:cTn>
                              </p:par>
                              <p:par>
                                <p:cTn id="962" presetID="42" presetClass="entr" presetSubtype="0" fill="hold" grpId="0" nodeType="withEffect">
                                  <p:stCondLst>
                                    <p:cond delay="250"/>
                                  </p:stCondLst>
                                  <p:childTnLst>
                                    <p:set>
                                      <p:cBhvr>
                                        <p:cTn id="963" dur="1" fill="hold">
                                          <p:stCondLst>
                                            <p:cond delay="0"/>
                                          </p:stCondLst>
                                        </p:cTn>
                                        <p:tgtEl>
                                          <p:spTgt spid="732"/>
                                        </p:tgtEl>
                                        <p:attrNameLst>
                                          <p:attrName>style.visibility</p:attrName>
                                        </p:attrNameLst>
                                      </p:cBhvr>
                                      <p:to>
                                        <p:strVal val="visible"/>
                                      </p:to>
                                    </p:set>
                                    <p:animEffect transition="in" filter="fade">
                                      <p:cBhvr>
                                        <p:cTn id="964" dur="1250"/>
                                        <p:tgtEl>
                                          <p:spTgt spid="732"/>
                                        </p:tgtEl>
                                      </p:cBhvr>
                                    </p:animEffect>
                                    <p:anim calcmode="lin" valueType="num">
                                      <p:cBhvr>
                                        <p:cTn id="965" dur="1250" fill="hold"/>
                                        <p:tgtEl>
                                          <p:spTgt spid="732"/>
                                        </p:tgtEl>
                                        <p:attrNameLst>
                                          <p:attrName>ppt_x</p:attrName>
                                        </p:attrNameLst>
                                      </p:cBhvr>
                                      <p:tavLst>
                                        <p:tav tm="0">
                                          <p:val>
                                            <p:strVal val="#ppt_x"/>
                                          </p:val>
                                        </p:tav>
                                        <p:tav tm="100000">
                                          <p:val>
                                            <p:strVal val="#ppt_x"/>
                                          </p:val>
                                        </p:tav>
                                      </p:tavLst>
                                    </p:anim>
                                    <p:anim calcmode="lin" valueType="num">
                                      <p:cBhvr>
                                        <p:cTn id="966" dur="1250" fill="hold"/>
                                        <p:tgtEl>
                                          <p:spTgt spid="732"/>
                                        </p:tgtEl>
                                        <p:attrNameLst>
                                          <p:attrName>ppt_y</p:attrName>
                                        </p:attrNameLst>
                                      </p:cBhvr>
                                      <p:tavLst>
                                        <p:tav tm="0">
                                          <p:val>
                                            <p:strVal val="#ppt_y+.1"/>
                                          </p:val>
                                        </p:tav>
                                        <p:tav tm="100000">
                                          <p:val>
                                            <p:strVal val="#ppt_y"/>
                                          </p:val>
                                        </p:tav>
                                      </p:tavLst>
                                    </p:anim>
                                  </p:childTnLst>
                                </p:cTn>
                              </p:par>
                              <p:par>
                                <p:cTn id="967" presetID="42" presetClass="entr" presetSubtype="0" fill="hold" grpId="0" nodeType="withEffect">
                                  <p:stCondLst>
                                    <p:cond delay="250"/>
                                  </p:stCondLst>
                                  <p:childTnLst>
                                    <p:set>
                                      <p:cBhvr>
                                        <p:cTn id="968" dur="1" fill="hold">
                                          <p:stCondLst>
                                            <p:cond delay="0"/>
                                          </p:stCondLst>
                                        </p:cTn>
                                        <p:tgtEl>
                                          <p:spTgt spid="733"/>
                                        </p:tgtEl>
                                        <p:attrNameLst>
                                          <p:attrName>style.visibility</p:attrName>
                                        </p:attrNameLst>
                                      </p:cBhvr>
                                      <p:to>
                                        <p:strVal val="visible"/>
                                      </p:to>
                                    </p:set>
                                    <p:animEffect transition="in" filter="fade">
                                      <p:cBhvr>
                                        <p:cTn id="969" dur="1250"/>
                                        <p:tgtEl>
                                          <p:spTgt spid="733"/>
                                        </p:tgtEl>
                                      </p:cBhvr>
                                    </p:animEffect>
                                    <p:anim calcmode="lin" valueType="num">
                                      <p:cBhvr>
                                        <p:cTn id="970" dur="1250" fill="hold"/>
                                        <p:tgtEl>
                                          <p:spTgt spid="733"/>
                                        </p:tgtEl>
                                        <p:attrNameLst>
                                          <p:attrName>ppt_x</p:attrName>
                                        </p:attrNameLst>
                                      </p:cBhvr>
                                      <p:tavLst>
                                        <p:tav tm="0">
                                          <p:val>
                                            <p:strVal val="#ppt_x"/>
                                          </p:val>
                                        </p:tav>
                                        <p:tav tm="100000">
                                          <p:val>
                                            <p:strVal val="#ppt_x"/>
                                          </p:val>
                                        </p:tav>
                                      </p:tavLst>
                                    </p:anim>
                                    <p:anim calcmode="lin" valueType="num">
                                      <p:cBhvr>
                                        <p:cTn id="971" dur="1250" fill="hold"/>
                                        <p:tgtEl>
                                          <p:spTgt spid="733"/>
                                        </p:tgtEl>
                                        <p:attrNameLst>
                                          <p:attrName>ppt_y</p:attrName>
                                        </p:attrNameLst>
                                      </p:cBhvr>
                                      <p:tavLst>
                                        <p:tav tm="0">
                                          <p:val>
                                            <p:strVal val="#ppt_y+.1"/>
                                          </p:val>
                                        </p:tav>
                                        <p:tav tm="100000">
                                          <p:val>
                                            <p:strVal val="#ppt_y"/>
                                          </p:val>
                                        </p:tav>
                                      </p:tavLst>
                                    </p:anim>
                                  </p:childTnLst>
                                </p:cTn>
                              </p:par>
                              <p:par>
                                <p:cTn id="972" presetID="42" presetClass="entr" presetSubtype="0" fill="hold" grpId="0" nodeType="withEffect">
                                  <p:stCondLst>
                                    <p:cond delay="250"/>
                                  </p:stCondLst>
                                  <p:childTnLst>
                                    <p:set>
                                      <p:cBhvr>
                                        <p:cTn id="973" dur="1" fill="hold">
                                          <p:stCondLst>
                                            <p:cond delay="0"/>
                                          </p:stCondLst>
                                        </p:cTn>
                                        <p:tgtEl>
                                          <p:spTgt spid="734"/>
                                        </p:tgtEl>
                                        <p:attrNameLst>
                                          <p:attrName>style.visibility</p:attrName>
                                        </p:attrNameLst>
                                      </p:cBhvr>
                                      <p:to>
                                        <p:strVal val="visible"/>
                                      </p:to>
                                    </p:set>
                                    <p:animEffect transition="in" filter="fade">
                                      <p:cBhvr>
                                        <p:cTn id="974" dur="1250"/>
                                        <p:tgtEl>
                                          <p:spTgt spid="734"/>
                                        </p:tgtEl>
                                      </p:cBhvr>
                                    </p:animEffect>
                                    <p:anim calcmode="lin" valueType="num">
                                      <p:cBhvr>
                                        <p:cTn id="975" dur="1250" fill="hold"/>
                                        <p:tgtEl>
                                          <p:spTgt spid="734"/>
                                        </p:tgtEl>
                                        <p:attrNameLst>
                                          <p:attrName>ppt_x</p:attrName>
                                        </p:attrNameLst>
                                      </p:cBhvr>
                                      <p:tavLst>
                                        <p:tav tm="0">
                                          <p:val>
                                            <p:strVal val="#ppt_x"/>
                                          </p:val>
                                        </p:tav>
                                        <p:tav tm="100000">
                                          <p:val>
                                            <p:strVal val="#ppt_x"/>
                                          </p:val>
                                        </p:tav>
                                      </p:tavLst>
                                    </p:anim>
                                    <p:anim calcmode="lin" valueType="num">
                                      <p:cBhvr>
                                        <p:cTn id="976" dur="1250" fill="hold"/>
                                        <p:tgtEl>
                                          <p:spTgt spid="734"/>
                                        </p:tgtEl>
                                        <p:attrNameLst>
                                          <p:attrName>ppt_y</p:attrName>
                                        </p:attrNameLst>
                                      </p:cBhvr>
                                      <p:tavLst>
                                        <p:tav tm="0">
                                          <p:val>
                                            <p:strVal val="#ppt_y+.1"/>
                                          </p:val>
                                        </p:tav>
                                        <p:tav tm="100000">
                                          <p:val>
                                            <p:strVal val="#ppt_y"/>
                                          </p:val>
                                        </p:tav>
                                      </p:tavLst>
                                    </p:anim>
                                  </p:childTnLst>
                                </p:cTn>
                              </p:par>
                              <p:par>
                                <p:cTn id="977" presetID="42" presetClass="entr" presetSubtype="0" fill="hold" grpId="0" nodeType="withEffect">
                                  <p:stCondLst>
                                    <p:cond delay="250"/>
                                  </p:stCondLst>
                                  <p:childTnLst>
                                    <p:set>
                                      <p:cBhvr>
                                        <p:cTn id="978" dur="1" fill="hold">
                                          <p:stCondLst>
                                            <p:cond delay="0"/>
                                          </p:stCondLst>
                                        </p:cTn>
                                        <p:tgtEl>
                                          <p:spTgt spid="735"/>
                                        </p:tgtEl>
                                        <p:attrNameLst>
                                          <p:attrName>style.visibility</p:attrName>
                                        </p:attrNameLst>
                                      </p:cBhvr>
                                      <p:to>
                                        <p:strVal val="visible"/>
                                      </p:to>
                                    </p:set>
                                    <p:animEffect transition="in" filter="fade">
                                      <p:cBhvr>
                                        <p:cTn id="979" dur="1250"/>
                                        <p:tgtEl>
                                          <p:spTgt spid="735"/>
                                        </p:tgtEl>
                                      </p:cBhvr>
                                    </p:animEffect>
                                    <p:anim calcmode="lin" valueType="num">
                                      <p:cBhvr>
                                        <p:cTn id="980" dur="1250" fill="hold"/>
                                        <p:tgtEl>
                                          <p:spTgt spid="735"/>
                                        </p:tgtEl>
                                        <p:attrNameLst>
                                          <p:attrName>ppt_x</p:attrName>
                                        </p:attrNameLst>
                                      </p:cBhvr>
                                      <p:tavLst>
                                        <p:tav tm="0">
                                          <p:val>
                                            <p:strVal val="#ppt_x"/>
                                          </p:val>
                                        </p:tav>
                                        <p:tav tm="100000">
                                          <p:val>
                                            <p:strVal val="#ppt_x"/>
                                          </p:val>
                                        </p:tav>
                                      </p:tavLst>
                                    </p:anim>
                                    <p:anim calcmode="lin" valueType="num">
                                      <p:cBhvr>
                                        <p:cTn id="981" dur="1250" fill="hold"/>
                                        <p:tgtEl>
                                          <p:spTgt spid="735"/>
                                        </p:tgtEl>
                                        <p:attrNameLst>
                                          <p:attrName>ppt_y</p:attrName>
                                        </p:attrNameLst>
                                      </p:cBhvr>
                                      <p:tavLst>
                                        <p:tav tm="0">
                                          <p:val>
                                            <p:strVal val="#ppt_y+.1"/>
                                          </p:val>
                                        </p:tav>
                                        <p:tav tm="100000">
                                          <p:val>
                                            <p:strVal val="#ppt_y"/>
                                          </p:val>
                                        </p:tav>
                                      </p:tavLst>
                                    </p:anim>
                                  </p:childTnLst>
                                </p:cTn>
                              </p:par>
                              <p:par>
                                <p:cTn id="982" presetID="42" presetClass="entr" presetSubtype="0" fill="hold" grpId="0" nodeType="withEffect">
                                  <p:stCondLst>
                                    <p:cond delay="0"/>
                                  </p:stCondLst>
                                  <p:childTnLst>
                                    <p:set>
                                      <p:cBhvr>
                                        <p:cTn id="983" dur="1" fill="hold">
                                          <p:stCondLst>
                                            <p:cond delay="0"/>
                                          </p:stCondLst>
                                        </p:cTn>
                                        <p:tgtEl>
                                          <p:spTgt spid="736"/>
                                        </p:tgtEl>
                                        <p:attrNameLst>
                                          <p:attrName>style.visibility</p:attrName>
                                        </p:attrNameLst>
                                      </p:cBhvr>
                                      <p:to>
                                        <p:strVal val="visible"/>
                                      </p:to>
                                    </p:set>
                                    <p:animEffect transition="in" filter="fade">
                                      <p:cBhvr>
                                        <p:cTn id="984" dur="1000"/>
                                        <p:tgtEl>
                                          <p:spTgt spid="736"/>
                                        </p:tgtEl>
                                      </p:cBhvr>
                                    </p:animEffect>
                                    <p:anim calcmode="lin" valueType="num">
                                      <p:cBhvr>
                                        <p:cTn id="985" dur="1000" fill="hold"/>
                                        <p:tgtEl>
                                          <p:spTgt spid="736"/>
                                        </p:tgtEl>
                                        <p:attrNameLst>
                                          <p:attrName>ppt_x</p:attrName>
                                        </p:attrNameLst>
                                      </p:cBhvr>
                                      <p:tavLst>
                                        <p:tav tm="0">
                                          <p:val>
                                            <p:strVal val="#ppt_x"/>
                                          </p:val>
                                        </p:tav>
                                        <p:tav tm="100000">
                                          <p:val>
                                            <p:strVal val="#ppt_x"/>
                                          </p:val>
                                        </p:tav>
                                      </p:tavLst>
                                    </p:anim>
                                    <p:anim calcmode="lin" valueType="num">
                                      <p:cBhvr>
                                        <p:cTn id="986" dur="1000" fill="hold"/>
                                        <p:tgtEl>
                                          <p:spTgt spid="736"/>
                                        </p:tgtEl>
                                        <p:attrNameLst>
                                          <p:attrName>ppt_y</p:attrName>
                                        </p:attrNameLst>
                                      </p:cBhvr>
                                      <p:tavLst>
                                        <p:tav tm="0">
                                          <p:val>
                                            <p:strVal val="#ppt_y+.1"/>
                                          </p:val>
                                        </p:tav>
                                        <p:tav tm="100000">
                                          <p:val>
                                            <p:strVal val="#ppt_y"/>
                                          </p:val>
                                        </p:tav>
                                      </p:tavLst>
                                    </p:anim>
                                  </p:childTnLst>
                                </p:cTn>
                              </p:par>
                              <p:par>
                                <p:cTn id="987" presetID="42" presetClass="entr" presetSubtype="0" fill="hold" grpId="0" nodeType="withEffect">
                                  <p:stCondLst>
                                    <p:cond delay="0"/>
                                  </p:stCondLst>
                                  <p:childTnLst>
                                    <p:set>
                                      <p:cBhvr>
                                        <p:cTn id="988" dur="1" fill="hold">
                                          <p:stCondLst>
                                            <p:cond delay="0"/>
                                          </p:stCondLst>
                                        </p:cTn>
                                        <p:tgtEl>
                                          <p:spTgt spid="737"/>
                                        </p:tgtEl>
                                        <p:attrNameLst>
                                          <p:attrName>style.visibility</p:attrName>
                                        </p:attrNameLst>
                                      </p:cBhvr>
                                      <p:to>
                                        <p:strVal val="visible"/>
                                      </p:to>
                                    </p:set>
                                    <p:animEffect transition="in" filter="fade">
                                      <p:cBhvr>
                                        <p:cTn id="989" dur="1000"/>
                                        <p:tgtEl>
                                          <p:spTgt spid="737"/>
                                        </p:tgtEl>
                                      </p:cBhvr>
                                    </p:animEffect>
                                    <p:anim calcmode="lin" valueType="num">
                                      <p:cBhvr>
                                        <p:cTn id="990" dur="1000" fill="hold"/>
                                        <p:tgtEl>
                                          <p:spTgt spid="737"/>
                                        </p:tgtEl>
                                        <p:attrNameLst>
                                          <p:attrName>ppt_x</p:attrName>
                                        </p:attrNameLst>
                                      </p:cBhvr>
                                      <p:tavLst>
                                        <p:tav tm="0">
                                          <p:val>
                                            <p:strVal val="#ppt_x"/>
                                          </p:val>
                                        </p:tav>
                                        <p:tav tm="100000">
                                          <p:val>
                                            <p:strVal val="#ppt_x"/>
                                          </p:val>
                                        </p:tav>
                                      </p:tavLst>
                                    </p:anim>
                                    <p:anim calcmode="lin" valueType="num">
                                      <p:cBhvr>
                                        <p:cTn id="991"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par>
                    <p:cTn id="992" fill="hold">
                      <p:stCondLst>
                        <p:cond delay="indefinite"/>
                      </p:stCondLst>
                      <p:childTnLst>
                        <p:par>
                          <p:cTn id="993" fill="hold">
                            <p:stCondLst>
                              <p:cond delay="0"/>
                            </p:stCondLst>
                            <p:childTnLst>
                              <p:par>
                                <p:cTn id="994" presetID="22" presetClass="entr" presetSubtype="4" fill="hold" nodeType="clickEffect">
                                  <p:stCondLst>
                                    <p:cond delay="0"/>
                                  </p:stCondLst>
                                  <p:childTnLst>
                                    <p:set>
                                      <p:cBhvr>
                                        <p:cTn id="995" dur="1" fill="hold">
                                          <p:stCondLst>
                                            <p:cond delay="0"/>
                                          </p:stCondLst>
                                        </p:cTn>
                                        <p:tgtEl>
                                          <p:spTgt spid="739"/>
                                        </p:tgtEl>
                                        <p:attrNameLst>
                                          <p:attrName>style.visibility</p:attrName>
                                        </p:attrNameLst>
                                      </p:cBhvr>
                                      <p:to>
                                        <p:strVal val="visible"/>
                                      </p:to>
                                    </p:set>
                                    <p:animEffect transition="in" filter="wipe(down)">
                                      <p:cBhvr>
                                        <p:cTn id="996" dur="700"/>
                                        <p:tgtEl>
                                          <p:spTgt spid="739"/>
                                        </p:tgtEl>
                                      </p:cBhvr>
                                    </p:animEffect>
                                  </p:childTnLst>
                                </p:cTn>
                              </p:par>
                              <p:par>
                                <p:cTn id="997" presetID="22" presetClass="entr" presetSubtype="4" fill="hold" grpId="0" nodeType="withEffect">
                                  <p:stCondLst>
                                    <p:cond delay="200"/>
                                  </p:stCondLst>
                                  <p:childTnLst>
                                    <p:set>
                                      <p:cBhvr>
                                        <p:cTn id="998" dur="1" fill="hold">
                                          <p:stCondLst>
                                            <p:cond delay="0"/>
                                          </p:stCondLst>
                                        </p:cTn>
                                        <p:tgtEl>
                                          <p:spTgt spid="741"/>
                                        </p:tgtEl>
                                        <p:attrNameLst>
                                          <p:attrName>style.visibility</p:attrName>
                                        </p:attrNameLst>
                                      </p:cBhvr>
                                      <p:to>
                                        <p:strVal val="visible"/>
                                      </p:to>
                                    </p:set>
                                    <p:animEffect transition="in" filter="wipe(down)">
                                      <p:cBhvr>
                                        <p:cTn id="999" dur="1100"/>
                                        <p:tgtEl>
                                          <p:spTgt spid="741"/>
                                        </p:tgtEl>
                                      </p:cBhvr>
                                    </p:animEffect>
                                  </p:childTnLst>
                                </p:cTn>
                              </p:par>
                              <p:par>
                                <p:cTn id="1000" presetID="22" presetClass="entr" presetSubtype="4" fill="hold" nodeType="withEffect">
                                  <p:stCondLst>
                                    <p:cond delay="1100"/>
                                  </p:stCondLst>
                                  <p:childTnLst>
                                    <p:set>
                                      <p:cBhvr>
                                        <p:cTn id="1001" dur="1" fill="hold">
                                          <p:stCondLst>
                                            <p:cond delay="0"/>
                                          </p:stCondLst>
                                        </p:cTn>
                                        <p:tgtEl>
                                          <p:spTgt spid="963"/>
                                        </p:tgtEl>
                                        <p:attrNameLst>
                                          <p:attrName>style.visibility</p:attrName>
                                        </p:attrNameLst>
                                      </p:cBhvr>
                                      <p:to>
                                        <p:strVal val="visible"/>
                                      </p:to>
                                    </p:set>
                                    <p:animEffect transition="in" filter="wipe(down)">
                                      <p:cBhvr>
                                        <p:cTn id="1002" dur="900"/>
                                        <p:tgtEl>
                                          <p:spTgt spid="963"/>
                                        </p:tgtEl>
                                      </p:cBhvr>
                                    </p:animEffect>
                                  </p:childTnLst>
                                </p:cTn>
                              </p:par>
                              <p:par>
                                <p:cTn id="1003" presetID="22" presetClass="entr" presetSubtype="4" fill="hold" nodeType="withEffect">
                                  <p:stCondLst>
                                    <p:cond delay="600"/>
                                  </p:stCondLst>
                                  <p:childTnLst>
                                    <p:set>
                                      <p:cBhvr>
                                        <p:cTn id="1004" dur="1" fill="hold">
                                          <p:stCondLst>
                                            <p:cond delay="0"/>
                                          </p:stCondLst>
                                        </p:cTn>
                                        <p:tgtEl>
                                          <p:spTgt spid="738"/>
                                        </p:tgtEl>
                                        <p:attrNameLst>
                                          <p:attrName>style.visibility</p:attrName>
                                        </p:attrNameLst>
                                      </p:cBhvr>
                                      <p:to>
                                        <p:strVal val="visible"/>
                                      </p:to>
                                    </p:set>
                                    <p:animEffect transition="in" filter="wipe(down)">
                                      <p:cBhvr>
                                        <p:cTn id="1005" dur="1400"/>
                                        <p:tgtEl>
                                          <p:spTgt spid="738"/>
                                        </p:tgtEl>
                                      </p:cBhvr>
                                    </p:animEffect>
                                  </p:childTnLst>
                                </p:cTn>
                              </p:par>
                              <p:par>
                                <p:cTn id="1006" presetID="22" presetClass="entr" presetSubtype="4" fill="hold" grpId="0" nodeType="withEffect">
                                  <p:stCondLst>
                                    <p:cond delay="900"/>
                                  </p:stCondLst>
                                  <p:childTnLst>
                                    <p:set>
                                      <p:cBhvr>
                                        <p:cTn id="1007" dur="1" fill="hold">
                                          <p:stCondLst>
                                            <p:cond delay="0"/>
                                          </p:stCondLst>
                                        </p:cTn>
                                        <p:tgtEl>
                                          <p:spTgt spid="740"/>
                                        </p:tgtEl>
                                        <p:attrNameLst>
                                          <p:attrName>style.visibility</p:attrName>
                                        </p:attrNameLst>
                                      </p:cBhvr>
                                      <p:to>
                                        <p:strVal val="visible"/>
                                      </p:to>
                                    </p:set>
                                    <p:animEffect transition="in" filter="wipe(down)">
                                      <p:cBhvr>
                                        <p:cTn id="1008" dur="1500"/>
                                        <p:tgtEl>
                                          <p:spTgt spid="740"/>
                                        </p:tgtEl>
                                      </p:cBhvr>
                                    </p:animEffect>
                                  </p:childTnLst>
                                </p:cTn>
                              </p:par>
                              <p:par>
                                <p:cTn id="1009" presetID="22" presetClass="entr" presetSubtype="4" fill="hold" nodeType="withEffect">
                                  <p:stCondLst>
                                    <p:cond delay="0"/>
                                  </p:stCondLst>
                                  <p:childTnLst>
                                    <p:set>
                                      <p:cBhvr>
                                        <p:cTn id="1010" dur="1" fill="hold">
                                          <p:stCondLst>
                                            <p:cond delay="0"/>
                                          </p:stCondLst>
                                        </p:cTn>
                                        <p:tgtEl>
                                          <p:spTgt spid="959"/>
                                        </p:tgtEl>
                                        <p:attrNameLst>
                                          <p:attrName>style.visibility</p:attrName>
                                        </p:attrNameLst>
                                      </p:cBhvr>
                                      <p:to>
                                        <p:strVal val="visible"/>
                                      </p:to>
                                    </p:set>
                                    <p:animEffect transition="in" filter="wipe(down)">
                                      <p:cBhvr>
                                        <p:cTn id="1011" dur="1600"/>
                                        <p:tgtEl>
                                          <p:spTgt spid="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5"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40" grpId="0" animBg="1"/>
      <p:bldP spid="741"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5" grpId="0" animBg="1"/>
      <p:bldP spid="766"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53" grpId="0" animBg="1"/>
      <p:bldP spid="854" grpId="0" animBg="1"/>
      <p:bldP spid="855" grpId="0" animBg="1"/>
      <p:bldP spid="856" grpId="0" animBg="1"/>
      <p:bldP spid="857" grpId="0" animBg="1"/>
      <p:bldP spid="858"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38" grpId="0" animBg="1"/>
      <p:bldP spid="839" grpId="0" animBg="1"/>
      <p:bldP spid="840" grpId="0" animBg="1"/>
      <p:bldP spid="841" grpId="0" animBg="1"/>
      <p:bldP spid="822" grpId="0" animBg="1"/>
      <p:bldP spid="823"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99" grpId="0" animBg="1"/>
      <p:bldP spid="900" grpId="0" animBg="1"/>
      <p:bldP spid="916" grpId="0" animBg="1"/>
      <p:bldP spid="917" grpId="0" animBg="1"/>
      <p:bldP spid="918" grpId="0" animBg="1"/>
      <p:bldP spid="919" grpId="0" animBg="1"/>
      <p:bldP spid="920" grpId="0" animBg="1"/>
      <p:bldP spid="923" grpId="0" animBg="1"/>
      <p:bldP spid="925" grpId="0" animBg="1"/>
      <p:bldP spid="926" grpId="0" animBg="1"/>
      <p:bldP spid="927" grpId="0" animBg="1"/>
      <p:bldP spid="928" grpId="0" animBg="1"/>
      <p:bldP spid="929" grpId="0" animBg="1"/>
      <p:bldP spid="930" grpId="0" animBg="1"/>
      <p:bldP spid="956" grpId="0" animBg="1"/>
      <p:bldP spid="957" grpId="0" animBg="1"/>
      <p:bldP spid="1028" grpId="0"/>
      <p:bldP spid="102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85584D-7D79-4248-9986-4CA35242F944}" type="datetimeFigureOut">
              <a:rPr lang="en-US" smtClean="0"/>
              <a:t>12/15/22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2410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cxnSp>
        <p:nvCxnSpPr>
          <p:cNvPr id="54" name="直接连接符 53"/>
          <p:cNvCxnSpPr/>
          <p:nvPr/>
        </p:nvCxnSpPr>
        <p:spPr>
          <a:xfrm rot="993570" flipV="1">
            <a:off x="8319967" y="2540279"/>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rot="993570">
            <a:off x="4658749" y="1838345"/>
            <a:ext cx="1588070" cy="1677181"/>
            <a:chOff x="1742207" y="566851"/>
            <a:chExt cx="2254443" cy="2380947"/>
          </a:xfrm>
          <a:solidFill>
            <a:srgbClr val="B40F51"/>
          </a:solidFill>
        </p:grpSpPr>
        <p:sp>
          <p:nvSpPr>
            <p:cNvPr id="56" name="椭圆 55"/>
            <p:cNvSpPr/>
            <p:nvPr/>
          </p:nvSpPr>
          <p:spPr>
            <a:xfrm rot="176448">
              <a:off x="2648617" y="566851"/>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76448">
              <a:off x="3188778" y="744228"/>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361236">
              <a:off x="3095107" y="8697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9976448">
              <a:off x="2452667" y="119165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9976448">
              <a:off x="2965815" y="1136332"/>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9561236">
              <a:off x="2921555" y="1319319"/>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2291856" flipH="1">
              <a:off x="2984211" y="966799"/>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2291856" flipH="1">
              <a:off x="2662977" y="928918"/>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2707068" flipH="1">
              <a:off x="2813751" y="1083180"/>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234152">
              <a:off x="2357060" y="16156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234152">
              <a:off x="2718168" y="2199546"/>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234152">
              <a:off x="2822140" y="1790195"/>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8334152">
              <a:off x="2725552" y="1954055"/>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234152">
              <a:off x="2732538" y="1999680"/>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502701">
              <a:off x="2594613" y="1725720"/>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234152">
              <a:off x="2624481" y="1859053"/>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21261684">
              <a:off x="2816270" y="1618642"/>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839080">
              <a:off x="2916871" y="2061459"/>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8334152">
              <a:off x="3033302" y="157868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18334152">
              <a:off x="2953280" y="1756579"/>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6550902">
              <a:off x="2519190" y="196187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6550902">
              <a:off x="2423095" y="2484726"/>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6135690">
              <a:off x="2437333" y="24023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10466310" flipH="1">
              <a:off x="2944460" y="2511315"/>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10881522" flipH="1">
              <a:off x="2731567" y="2521162"/>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9408606">
              <a:off x="2434107" y="17105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9408606">
              <a:off x="1836745" y="1567338"/>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9408606">
              <a:off x="1977494" y="1906180"/>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rot="4908606">
              <a:off x="2230993" y="1835052"/>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rot="9408606">
              <a:off x="1970843" y="1724297"/>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8677155">
              <a:off x="2186419" y="1795384"/>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9408606">
              <a:off x="1901264" y="1646574"/>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7836138">
              <a:off x="2366837" y="2123099"/>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0013534">
              <a:off x="1942258" y="1827306"/>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4908606">
              <a:off x="2291422" y="2331794"/>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4908606">
              <a:off x="2226181" y="214796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7775658">
              <a:off x="1772336" y="2408440"/>
              <a:ext cx="293144" cy="353402"/>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7360446">
              <a:off x="1827485" y="2667662"/>
              <a:ext cx="197904" cy="19899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76448">
              <a:off x="3220885" y="1458964"/>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76448">
              <a:off x="3761046" y="1636341"/>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21361236">
              <a:off x="3667375" y="1761860"/>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9976448">
              <a:off x="3024935" y="2083766"/>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9976448">
              <a:off x="3538083" y="2028445"/>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9561236">
              <a:off x="3493823" y="2211432"/>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2291856" flipH="1">
              <a:off x="3235245" y="1821031"/>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2707068" flipH="1">
              <a:off x="3386019" y="1975293"/>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234152">
              <a:off x="2929328" y="2507782"/>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8334152">
              <a:off x="3297820" y="2846168"/>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rot="502701">
              <a:off x="3166881" y="2617833"/>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21261684">
              <a:off x="3388538" y="2510755"/>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rot="18334152">
              <a:off x="3605570" y="2470795"/>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8334152">
              <a:off x="3525548" y="264869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rot="993570">
            <a:off x="2066354" y="2655266"/>
            <a:ext cx="4383112" cy="1612786"/>
            <a:chOff x="-7176394" y="5545761"/>
            <a:chExt cx="4383112" cy="1612786"/>
          </a:xfrm>
        </p:grpSpPr>
        <p:cxnSp>
          <p:nvCxnSpPr>
            <p:cNvPr id="109" name="直接连接符 108"/>
            <p:cNvCxnSpPr/>
            <p:nvPr/>
          </p:nvCxnSpPr>
          <p:spPr>
            <a:xfrm flipH="1">
              <a:off x="-7176394" y="6370125"/>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5314117" y="5602950"/>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955736" y="5995707"/>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4374514" y="5545761"/>
              <a:ext cx="1581232" cy="421001"/>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113" name="直接连接符 112"/>
          <p:cNvCxnSpPr/>
          <p:nvPr/>
        </p:nvCxnSpPr>
        <p:spPr>
          <a:xfrm rot="993570" flipV="1">
            <a:off x="1989993" y="2540278"/>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993570" flipH="1">
            <a:off x="3570440" y="2404111"/>
            <a:ext cx="4222208" cy="1124159"/>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93570" flipH="1">
            <a:off x="470153" y="1774379"/>
            <a:ext cx="5215516" cy="1424177"/>
          </a:xfrm>
          <a:prstGeom prst="line">
            <a:avLst/>
          </a:prstGeom>
          <a:ln w="31750"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93570" flipV="1">
            <a:off x="2898684" y="1920687"/>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993570" flipH="1">
            <a:off x="1703954" y="1958424"/>
            <a:ext cx="6023249" cy="1644741"/>
          </a:xfrm>
          <a:prstGeom prst="line">
            <a:avLst/>
          </a:prstGeom>
          <a:ln w="19050" cap="rnd">
            <a:gradFill flip="none" rotWithShape="1">
              <a:gsLst>
                <a:gs pos="46000">
                  <a:srgbClr val="05DAE3">
                    <a:alpha val="26000"/>
                  </a:srgbClr>
                </a:gs>
                <a:gs pos="700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993570" flipH="1">
            <a:off x="2054073" y="2749512"/>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93570" flipV="1">
            <a:off x="2264474" y="1741514"/>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93570" flipV="1">
            <a:off x="2240486" y="2281573"/>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pic>
        <p:nvPicPr>
          <p:cNvPr id="121" name="图片 1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81000" y="1505798"/>
            <a:ext cx="11430000" cy="1905000"/>
          </a:xfrm>
          <a:prstGeom prst="rect">
            <a:avLst/>
          </a:prstGeom>
        </p:spPr>
      </p:pic>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4" name="椭圆 163"/>
          <p:cNvSpPr/>
          <p:nvPr/>
        </p:nvSpPr>
        <p:spPr>
          <a:xfrm rot="20654048">
            <a:off x="4877880" y="2050873"/>
            <a:ext cx="1219631" cy="19863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5" name="椭圆 164"/>
          <p:cNvSpPr/>
          <p:nvPr/>
        </p:nvSpPr>
        <p:spPr>
          <a:xfrm rot="20654048">
            <a:off x="4955628" y="1936635"/>
            <a:ext cx="1219631" cy="218161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6" name="椭圆 165"/>
          <p:cNvSpPr/>
          <p:nvPr/>
        </p:nvSpPr>
        <p:spPr>
          <a:xfrm rot="20654048">
            <a:off x="5067860" y="1788309"/>
            <a:ext cx="1219631" cy="243003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7" name="椭圆 166"/>
          <p:cNvSpPr/>
          <p:nvPr/>
        </p:nvSpPr>
        <p:spPr>
          <a:xfrm rot="20654048">
            <a:off x="5230686" y="1658302"/>
            <a:ext cx="1219631" cy="2617972"/>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8" name="椭圆 167"/>
          <p:cNvSpPr/>
          <p:nvPr/>
        </p:nvSpPr>
        <p:spPr>
          <a:xfrm rot="20654048">
            <a:off x="5431936" y="1543445"/>
            <a:ext cx="1212327" cy="271523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9" name="椭圆 168"/>
          <p:cNvSpPr/>
          <p:nvPr/>
        </p:nvSpPr>
        <p:spPr>
          <a:xfrm rot="20654048">
            <a:off x="5704773" y="1440622"/>
            <a:ext cx="1071209" cy="282499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0" name="椭圆 169"/>
          <p:cNvSpPr/>
          <p:nvPr/>
        </p:nvSpPr>
        <p:spPr>
          <a:xfrm rot="20654048">
            <a:off x="5989091" y="1420766"/>
            <a:ext cx="917425" cy="27309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1" name="椭圆 170"/>
          <p:cNvSpPr/>
          <p:nvPr/>
        </p:nvSpPr>
        <p:spPr>
          <a:xfrm rot="20654048">
            <a:off x="6336850" y="1451196"/>
            <a:ext cx="644902" cy="2570847"/>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2" name="椭圆 171"/>
          <p:cNvSpPr/>
          <p:nvPr/>
        </p:nvSpPr>
        <p:spPr>
          <a:xfrm rot="20654048">
            <a:off x="6649153" y="1517331"/>
            <a:ext cx="517811" cy="230854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3" name="椭圆 172"/>
          <p:cNvSpPr/>
          <p:nvPr/>
        </p:nvSpPr>
        <p:spPr>
          <a:xfrm rot="20654048">
            <a:off x="6997171" y="1652334"/>
            <a:ext cx="296596" cy="188859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4" name="椭圆 173"/>
          <p:cNvSpPr/>
          <p:nvPr/>
        </p:nvSpPr>
        <p:spPr>
          <a:xfrm rot="20654048">
            <a:off x="7332180" y="1824249"/>
            <a:ext cx="109980" cy="140998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5" name="椭圆 174"/>
          <p:cNvSpPr/>
          <p:nvPr/>
        </p:nvSpPr>
        <p:spPr>
          <a:xfrm rot="20690346">
            <a:off x="7584517" y="2047916"/>
            <a:ext cx="52684" cy="813947"/>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4976993" y="1635905"/>
            <a:ext cx="2526766" cy="2526340"/>
          </a:xfrm>
          <a:prstGeom prst="ellipse">
            <a:avLst/>
          </a:prstGeom>
          <a:gradFill flip="none" rotWithShape="1">
            <a:gsLst>
              <a:gs pos="43000">
                <a:srgbClr val="05DAE3">
                  <a:alpha val="12000"/>
                </a:srgbClr>
              </a:gs>
              <a:gs pos="0">
                <a:schemeClr val="bg1">
                  <a:alpha val="99000"/>
                </a:schemeClr>
              </a:gs>
              <a:gs pos="21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a:off x="-573379" y="1861201"/>
            <a:ext cx="13627510" cy="2171260"/>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Lst>
            <a:ahLst/>
            <a:cxnLst>
              <a:cxn ang="0">
                <a:pos x="connsiteX0" y="connsiteY0"/>
              </a:cxn>
              <a:cxn ang="0">
                <a:pos x="connsiteX1" y="connsiteY1"/>
              </a:cxn>
              <a:cxn ang="0">
                <a:pos x="connsiteX2" y="connsiteY2"/>
              </a:cxn>
              <a:cxn ang="0">
                <a:pos x="connsiteX3" y="connsiteY3"/>
              </a:cxn>
            </a:cxnLst>
            <a:rect l="l" t="t" r="r" b="b"/>
            <a:pathLst>
              <a:path w="13627510" h="2171260">
                <a:moveTo>
                  <a:pt x="0" y="1408042"/>
                </a:moveTo>
                <a:cubicBezTo>
                  <a:pt x="1015181" y="685371"/>
                  <a:pt x="3264310" y="-145453"/>
                  <a:pt x="4542504" y="21695"/>
                </a:cubicBezTo>
                <a:cubicBezTo>
                  <a:pt x="5820698" y="188843"/>
                  <a:pt x="7570839" y="1776752"/>
                  <a:pt x="9085007" y="2056971"/>
                </a:cubicBezTo>
                <a:cubicBezTo>
                  <a:pt x="10599175" y="2337190"/>
                  <a:pt x="12206748" y="2056972"/>
                  <a:pt x="13627510" y="1703011"/>
                </a:cubicBezTo>
              </a:path>
            </a:pathLst>
          </a:custGeom>
          <a:noFill/>
          <a:ln w="50800">
            <a:gradFill>
              <a:gsLst>
                <a:gs pos="0">
                  <a:schemeClr val="accent1">
                    <a:lumMod val="5000"/>
                    <a:lumOff val="95000"/>
                    <a:alpha val="0"/>
                  </a:schemeClr>
                </a:gs>
                <a:gs pos="58000">
                  <a:srgbClr val="FFFFFF">
                    <a:alpha val="0"/>
                  </a:srgbClr>
                </a:gs>
                <a:gs pos="41000">
                  <a:srgbClr val="FFFFFF">
                    <a:alpha val="0"/>
                  </a:srgbClr>
                </a:gs>
                <a:gs pos="23000">
                  <a:schemeClr val="bg1"/>
                </a:gs>
                <a:gs pos="79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a:off x="8615681" y="3270893"/>
            <a:ext cx="4542503" cy="468249"/>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0 h 763218"/>
              <a:gd name="connsiteX1" fmla="*/ 9085007 w 13627510"/>
              <a:gd name="connsiteY1" fmla="*/ 648929 h 763218"/>
              <a:gd name="connsiteX2" fmla="*/ 13627510 w 13627510"/>
              <a:gd name="connsiteY2" fmla="*/ 294969 h 763218"/>
              <a:gd name="connsiteX0" fmla="*/ 0 w 4542503"/>
              <a:gd name="connsiteY0" fmla="*/ 353960 h 468249"/>
              <a:gd name="connsiteX1" fmla="*/ 4542503 w 4542503"/>
              <a:gd name="connsiteY1" fmla="*/ 0 h 468249"/>
            </a:gdLst>
            <a:ahLst/>
            <a:cxnLst>
              <a:cxn ang="0">
                <a:pos x="connsiteX0" y="connsiteY0"/>
              </a:cxn>
              <a:cxn ang="0">
                <a:pos x="connsiteX1" y="connsiteY1"/>
              </a:cxn>
            </a:cxnLst>
            <a:rect l="l" t="t" r="r" b="b"/>
            <a:pathLst>
              <a:path w="4542503" h="468249">
                <a:moveTo>
                  <a:pt x="0" y="353960"/>
                </a:moveTo>
                <a:cubicBezTo>
                  <a:pt x="1514168" y="634179"/>
                  <a:pt x="3121741" y="353961"/>
                  <a:pt x="4542503" y="0"/>
                </a:cubicBezTo>
              </a:path>
            </a:pathLst>
          </a:custGeom>
          <a:noFill/>
          <a:ln w="12700">
            <a:gradFill>
              <a:gsLst>
                <a:gs pos="0">
                  <a:schemeClr val="accent1">
                    <a:lumMod val="5000"/>
                    <a:lumOff val="95000"/>
                    <a:alpha val="0"/>
                  </a:schemeClr>
                </a:gs>
                <a:gs pos="58000">
                  <a:srgbClr val="FFFFFF">
                    <a:alpha val="0"/>
                  </a:srgbClr>
                </a:gs>
                <a:gs pos="41000">
                  <a:srgbClr val="FFFFFF">
                    <a:alpha val="0"/>
                  </a:srgbClr>
                </a:gs>
                <a:gs pos="23000">
                  <a:srgbClr val="B40F51"/>
                </a:gs>
                <a:gs pos="79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a:off x="8083277" y="3890139"/>
            <a:ext cx="4542503" cy="468249"/>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0 h 763218"/>
              <a:gd name="connsiteX1" fmla="*/ 9085007 w 13627510"/>
              <a:gd name="connsiteY1" fmla="*/ 648929 h 763218"/>
              <a:gd name="connsiteX2" fmla="*/ 13627510 w 13627510"/>
              <a:gd name="connsiteY2" fmla="*/ 294969 h 763218"/>
              <a:gd name="connsiteX0" fmla="*/ 0 w 4542503"/>
              <a:gd name="connsiteY0" fmla="*/ 353960 h 468249"/>
              <a:gd name="connsiteX1" fmla="*/ 4542503 w 4542503"/>
              <a:gd name="connsiteY1" fmla="*/ 0 h 468249"/>
            </a:gdLst>
            <a:ahLst/>
            <a:cxnLst>
              <a:cxn ang="0">
                <a:pos x="connsiteX0" y="connsiteY0"/>
              </a:cxn>
              <a:cxn ang="0">
                <a:pos x="connsiteX1" y="connsiteY1"/>
              </a:cxn>
            </a:cxnLst>
            <a:rect l="l" t="t" r="r" b="b"/>
            <a:pathLst>
              <a:path w="4542503" h="468249">
                <a:moveTo>
                  <a:pt x="0" y="353960"/>
                </a:moveTo>
                <a:cubicBezTo>
                  <a:pt x="1514168" y="634179"/>
                  <a:pt x="3121741" y="353961"/>
                  <a:pt x="4542503" y="0"/>
                </a:cubicBezTo>
              </a:path>
            </a:pathLst>
          </a:custGeom>
          <a:noFill/>
          <a:ln w="12700">
            <a:gradFill>
              <a:gsLst>
                <a:gs pos="0">
                  <a:schemeClr val="accent1">
                    <a:lumMod val="5000"/>
                    <a:lumOff val="95000"/>
                    <a:alpha val="0"/>
                  </a:schemeClr>
                </a:gs>
                <a:gs pos="58000">
                  <a:srgbClr val="FFFFFF">
                    <a:alpha val="0"/>
                  </a:srgbClr>
                </a:gs>
                <a:gs pos="41000">
                  <a:srgbClr val="FFFFFF">
                    <a:alpha val="0"/>
                  </a:srgbClr>
                </a:gs>
                <a:gs pos="23000">
                  <a:srgbClr val="05DAE3"/>
                </a:gs>
                <a:gs pos="79000">
                  <a:srgbClr val="B40F5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连接符 179"/>
          <p:cNvCxnSpPr/>
          <p:nvPr/>
        </p:nvCxnSpPr>
        <p:spPr>
          <a:xfrm rot="993570" flipH="1">
            <a:off x="3661302" y="2001798"/>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993570" flipH="1">
            <a:off x="724928" y="2437388"/>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993570" flipV="1">
            <a:off x="8009166" y="1920687"/>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993570" flipH="1">
            <a:off x="7164555" y="2749512"/>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993570" flipH="1">
            <a:off x="8771784" y="2001798"/>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185" name="任意多边形 184"/>
          <p:cNvSpPr/>
          <p:nvPr/>
        </p:nvSpPr>
        <p:spPr>
          <a:xfrm flipV="1">
            <a:off x="-402951" y="1618511"/>
            <a:ext cx="13627510" cy="2323281"/>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1394372 h 2157590"/>
              <a:gd name="connsiteX1" fmla="*/ 4542504 w 13627510"/>
              <a:gd name="connsiteY1" fmla="*/ 8025 h 2157590"/>
              <a:gd name="connsiteX2" fmla="*/ 9085007 w 13627510"/>
              <a:gd name="connsiteY2" fmla="*/ 2043301 h 2157590"/>
              <a:gd name="connsiteX3" fmla="*/ 13627510 w 13627510"/>
              <a:gd name="connsiteY3" fmla="*/ 1689341 h 2157590"/>
              <a:gd name="connsiteX0" fmla="*/ 0 w 13627510"/>
              <a:gd name="connsiteY0" fmla="*/ 1523929 h 2296674"/>
              <a:gd name="connsiteX1" fmla="*/ 4615075 w 13627510"/>
              <a:gd name="connsiteY1" fmla="*/ 6954 h 2296674"/>
              <a:gd name="connsiteX2" fmla="*/ 9085007 w 13627510"/>
              <a:gd name="connsiteY2" fmla="*/ 2172858 h 2296674"/>
              <a:gd name="connsiteX3" fmla="*/ 13627510 w 13627510"/>
              <a:gd name="connsiteY3" fmla="*/ 1818898 h 2296674"/>
              <a:gd name="connsiteX0" fmla="*/ 0 w 13627510"/>
              <a:gd name="connsiteY0" fmla="*/ 1526208 h 2310611"/>
              <a:gd name="connsiteX1" fmla="*/ 4615075 w 13627510"/>
              <a:gd name="connsiteY1" fmla="*/ 9233 h 2310611"/>
              <a:gd name="connsiteX2" fmla="*/ 8896322 w 13627510"/>
              <a:gd name="connsiteY2" fmla="*/ 2189652 h 2310611"/>
              <a:gd name="connsiteX3" fmla="*/ 13627510 w 13627510"/>
              <a:gd name="connsiteY3" fmla="*/ 1821177 h 2310611"/>
              <a:gd name="connsiteX0" fmla="*/ 0 w 13627510"/>
              <a:gd name="connsiteY0" fmla="*/ 1526208 h 2323281"/>
              <a:gd name="connsiteX1" fmla="*/ 4615075 w 13627510"/>
              <a:gd name="connsiteY1" fmla="*/ 9233 h 2323281"/>
              <a:gd name="connsiteX2" fmla="*/ 8896322 w 13627510"/>
              <a:gd name="connsiteY2" fmla="*/ 2189652 h 2323281"/>
              <a:gd name="connsiteX3" fmla="*/ 13627510 w 13627510"/>
              <a:gd name="connsiteY3" fmla="*/ 1821177 h 2323281"/>
            </a:gdLst>
            <a:ahLst/>
            <a:cxnLst>
              <a:cxn ang="0">
                <a:pos x="connsiteX0" y="connsiteY0"/>
              </a:cxn>
              <a:cxn ang="0">
                <a:pos x="connsiteX1" y="connsiteY1"/>
              </a:cxn>
              <a:cxn ang="0">
                <a:pos x="connsiteX2" y="connsiteY2"/>
              </a:cxn>
              <a:cxn ang="0">
                <a:pos x="connsiteX3" y="connsiteY3"/>
              </a:cxn>
            </a:cxnLst>
            <a:rect l="l" t="t" r="r" b="b"/>
            <a:pathLst>
              <a:path w="13627510" h="2323281">
                <a:moveTo>
                  <a:pt x="0" y="1526208"/>
                </a:moveTo>
                <a:cubicBezTo>
                  <a:pt x="1015181" y="803537"/>
                  <a:pt x="3132355" y="-101341"/>
                  <a:pt x="4615075" y="9233"/>
                </a:cubicBezTo>
                <a:cubicBezTo>
                  <a:pt x="6097795" y="119807"/>
                  <a:pt x="7423278" y="1858633"/>
                  <a:pt x="8896322" y="2189652"/>
                </a:cubicBezTo>
                <a:cubicBezTo>
                  <a:pt x="10369366" y="2520671"/>
                  <a:pt x="12206748" y="2175138"/>
                  <a:pt x="13627510" y="1821177"/>
                </a:cubicBezTo>
              </a:path>
            </a:pathLst>
          </a:custGeom>
          <a:noFill/>
          <a:ln w="50800">
            <a:gradFill>
              <a:gsLst>
                <a:gs pos="14000">
                  <a:schemeClr val="accent1">
                    <a:lumMod val="5000"/>
                    <a:lumOff val="95000"/>
                    <a:alpha val="0"/>
                  </a:schemeClr>
                </a:gs>
                <a:gs pos="34000">
                  <a:schemeClr val="bg1">
                    <a:lumMod val="85000"/>
                  </a:schemeClr>
                </a:gs>
                <a:gs pos="74980">
                  <a:schemeClr val="bg1">
                    <a:lumMod val="65000"/>
                    <a:alpha val="17000"/>
                  </a:schemeClr>
                </a:gs>
                <a:gs pos="55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97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1250" fill="hold"/>
                                        <p:tgtEl>
                                          <p:spTgt spid="164"/>
                                        </p:tgtEl>
                                        <p:attrNameLst>
                                          <p:attrName>ppt_x</p:attrName>
                                        </p:attrNameLst>
                                      </p:cBhvr>
                                      <p:tavLst>
                                        <p:tav tm="0">
                                          <p:val>
                                            <p:strVal val="#ppt_x"/>
                                          </p:val>
                                        </p:tav>
                                        <p:tav tm="100000">
                                          <p:val>
                                            <p:strVal val="#ppt_x"/>
                                          </p:val>
                                        </p:tav>
                                      </p:tavLst>
                                    </p:anim>
                                    <p:anim calcmode="lin" valueType="num">
                                      <p:cBhvr additive="base">
                                        <p:cTn id="8" dur="1250" fill="hold"/>
                                        <p:tgtEl>
                                          <p:spTgt spid="16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165"/>
                                        </p:tgtEl>
                                        <p:attrNameLst>
                                          <p:attrName>style.visibility</p:attrName>
                                        </p:attrNameLst>
                                      </p:cBhvr>
                                      <p:to>
                                        <p:strVal val="visible"/>
                                      </p:to>
                                    </p:set>
                                    <p:anim calcmode="lin" valueType="num">
                                      <p:cBhvr additive="base">
                                        <p:cTn id="11" dur="1250" fill="hold"/>
                                        <p:tgtEl>
                                          <p:spTgt spid="165"/>
                                        </p:tgtEl>
                                        <p:attrNameLst>
                                          <p:attrName>ppt_x</p:attrName>
                                        </p:attrNameLst>
                                      </p:cBhvr>
                                      <p:tavLst>
                                        <p:tav tm="0">
                                          <p:val>
                                            <p:strVal val="#ppt_x"/>
                                          </p:val>
                                        </p:tav>
                                        <p:tav tm="100000">
                                          <p:val>
                                            <p:strVal val="#ppt_x"/>
                                          </p:val>
                                        </p:tav>
                                      </p:tavLst>
                                    </p:anim>
                                    <p:anim calcmode="lin" valueType="num">
                                      <p:cBhvr additive="base">
                                        <p:cTn id="12" dur="1250" fill="hold"/>
                                        <p:tgtEl>
                                          <p:spTgt spid="165"/>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66"/>
                                        </p:tgtEl>
                                        <p:attrNameLst>
                                          <p:attrName>style.visibility</p:attrName>
                                        </p:attrNameLst>
                                      </p:cBhvr>
                                      <p:to>
                                        <p:strVal val="visible"/>
                                      </p:to>
                                    </p:set>
                                    <p:anim calcmode="lin" valueType="num">
                                      <p:cBhvr additive="base">
                                        <p:cTn id="15" dur="1250" fill="hold"/>
                                        <p:tgtEl>
                                          <p:spTgt spid="166"/>
                                        </p:tgtEl>
                                        <p:attrNameLst>
                                          <p:attrName>ppt_x</p:attrName>
                                        </p:attrNameLst>
                                      </p:cBhvr>
                                      <p:tavLst>
                                        <p:tav tm="0">
                                          <p:val>
                                            <p:strVal val="#ppt_x"/>
                                          </p:val>
                                        </p:tav>
                                        <p:tav tm="100000">
                                          <p:val>
                                            <p:strVal val="#ppt_x"/>
                                          </p:val>
                                        </p:tav>
                                      </p:tavLst>
                                    </p:anim>
                                    <p:anim calcmode="lin" valueType="num">
                                      <p:cBhvr additive="base">
                                        <p:cTn id="16" dur="1250" fill="hold"/>
                                        <p:tgtEl>
                                          <p:spTgt spid="166"/>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600"/>
                                  </p:stCondLst>
                                  <p:childTnLst>
                                    <p:set>
                                      <p:cBhvr>
                                        <p:cTn id="18" dur="1" fill="hold">
                                          <p:stCondLst>
                                            <p:cond delay="0"/>
                                          </p:stCondLst>
                                        </p:cTn>
                                        <p:tgtEl>
                                          <p:spTgt spid="167"/>
                                        </p:tgtEl>
                                        <p:attrNameLst>
                                          <p:attrName>style.visibility</p:attrName>
                                        </p:attrNameLst>
                                      </p:cBhvr>
                                      <p:to>
                                        <p:strVal val="visible"/>
                                      </p:to>
                                    </p:set>
                                    <p:anim calcmode="lin" valueType="num">
                                      <p:cBhvr additive="base">
                                        <p:cTn id="19" dur="1250" fill="hold"/>
                                        <p:tgtEl>
                                          <p:spTgt spid="167"/>
                                        </p:tgtEl>
                                        <p:attrNameLst>
                                          <p:attrName>ppt_x</p:attrName>
                                        </p:attrNameLst>
                                      </p:cBhvr>
                                      <p:tavLst>
                                        <p:tav tm="0">
                                          <p:val>
                                            <p:strVal val="#ppt_x"/>
                                          </p:val>
                                        </p:tav>
                                        <p:tav tm="100000">
                                          <p:val>
                                            <p:strVal val="#ppt_x"/>
                                          </p:val>
                                        </p:tav>
                                      </p:tavLst>
                                    </p:anim>
                                    <p:anim calcmode="lin" valueType="num">
                                      <p:cBhvr additive="base">
                                        <p:cTn id="20" dur="1250" fill="hold"/>
                                        <p:tgtEl>
                                          <p:spTgt spid="167"/>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800"/>
                                  </p:stCondLst>
                                  <p:childTnLst>
                                    <p:set>
                                      <p:cBhvr>
                                        <p:cTn id="22" dur="1" fill="hold">
                                          <p:stCondLst>
                                            <p:cond delay="0"/>
                                          </p:stCondLst>
                                        </p:cTn>
                                        <p:tgtEl>
                                          <p:spTgt spid="168"/>
                                        </p:tgtEl>
                                        <p:attrNameLst>
                                          <p:attrName>style.visibility</p:attrName>
                                        </p:attrNameLst>
                                      </p:cBhvr>
                                      <p:to>
                                        <p:strVal val="visible"/>
                                      </p:to>
                                    </p:set>
                                    <p:anim calcmode="lin" valueType="num">
                                      <p:cBhvr additive="base">
                                        <p:cTn id="23" dur="1250" fill="hold"/>
                                        <p:tgtEl>
                                          <p:spTgt spid="168"/>
                                        </p:tgtEl>
                                        <p:attrNameLst>
                                          <p:attrName>ppt_x</p:attrName>
                                        </p:attrNameLst>
                                      </p:cBhvr>
                                      <p:tavLst>
                                        <p:tav tm="0">
                                          <p:val>
                                            <p:strVal val="#ppt_x"/>
                                          </p:val>
                                        </p:tav>
                                        <p:tav tm="100000">
                                          <p:val>
                                            <p:strVal val="#ppt_x"/>
                                          </p:val>
                                        </p:tav>
                                      </p:tavLst>
                                    </p:anim>
                                    <p:anim calcmode="lin" valueType="num">
                                      <p:cBhvr additive="base">
                                        <p:cTn id="24" dur="1250" fill="hold"/>
                                        <p:tgtEl>
                                          <p:spTgt spid="168"/>
                                        </p:tgtEl>
                                        <p:attrNameLst>
                                          <p:attrName>ppt_y</p:attrName>
                                        </p:attrNameLst>
                                      </p:cBhvr>
                                      <p:tavLst>
                                        <p:tav tm="0">
                                          <p:val>
                                            <p:strVal val="1+#ppt_h/2"/>
                                          </p:val>
                                        </p:tav>
                                        <p:tav tm="100000">
                                          <p:val>
                                            <p:strVal val="#ppt_y"/>
                                          </p:val>
                                        </p:tav>
                                      </p:tavLst>
                                    </p:anim>
                                  </p:childTnLst>
                                </p:cTn>
                              </p:par>
                              <p:par>
                                <p:cTn id="25" presetID="2" presetClass="entr" presetSubtype="1" decel="100000" fill="hold" grpId="0" nodeType="withEffect">
                                  <p:stCondLst>
                                    <p:cond delay="1000"/>
                                  </p:stCondLst>
                                  <p:childTnLst>
                                    <p:set>
                                      <p:cBhvr>
                                        <p:cTn id="26" dur="1" fill="hold">
                                          <p:stCondLst>
                                            <p:cond delay="0"/>
                                          </p:stCondLst>
                                        </p:cTn>
                                        <p:tgtEl>
                                          <p:spTgt spid="169"/>
                                        </p:tgtEl>
                                        <p:attrNameLst>
                                          <p:attrName>style.visibility</p:attrName>
                                        </p:attrNameLst>
                                      </p:cBhvr>
                                      <p:to>
                                        <p:strVal val="visible"/>
                                      </p:to>
                                    </p:set>
                                    <p:anim calcmode="lin" valueType="num">
                                      <p:cBhvr additive="base">
                                        <p:cTn id="27" dur="1250" fill="hold"/>
                                        <p:tgtEl>
                                          <p:spTgt spid="169"/>
                                        </p:tgtEl>
                                        <p:attrNameLst>
                                          <p:attrName>ppt_x</p:attrName>
                                        </p:attrNameLst>
                                      </p:cBhvr>
                                      <p:tavLst>
                                        <p:tav tm="0">
                                          <p:val>
                                            <p:strVal val="#ppt_x"/>
                                          </p:val>
                                        </p:tav>
                                        <p:tav tm="100000">
                                          <p:val>
                                            <p:strVal val="#ppt_x"/>
                                          </p:val>
                                        </p:tav>
                                      </p:tavLst>
                                    </p:anim>
                                    <p:anim calcmode="lin" valueType="num">
                                      <p:cBhvr additive="base">
                                        <p:cTn id="28" dur="1250" fill="hold"/>
                                        <p:tgtEl>
                                          <p:spTgt spid="169"/>
                                        </p:tgtEl>
                                        <p:attrNameLst>
                                          <p:attrName>ppt_y</p:attrName>
                                        </p:attrNameLst>
                                      </p:cBhvr>
                                      <p:tavLst>
                                        <p:tav tm="0">
                                          <p:val>
                                            <p:strVal val="0-#ppt_h/2"/>
                                          </p:val>
                                        </p:tav>
                                        <p:tav tm="100000">
                                          <p:val>
                                            <p:strVal val="#ppt_y"/>
                                          </p:val>
                                        </p:tav>
                                      </p:tavLst>
                                    </p:anim>
                                  </p:childTnLst>
                                </p:cTn>
                              </p:par>
                              <p:par>
                                <p:cTn id="29" presetID="2" presetClass="entr" presetSubtype="4" decel="100000" fill="hold" grpId="0" nodeType="withEffect">
                                  <p:stCondLst>
                                    <p:cond delay="1200"/>
                                  </p:stCondLst>
                                  <p:childTnLst>
                                    <p:set>
                                      <p:cBhvr>
                                        <p:cTn id="30" dur="1" fill="hold">
                                          <p:stCondLst>
                                            <p:cond delay="0"/>
                                          </p:stCondLst>
                                        </p:cTn>
                                        <p:tgtEl>
                                          <p:spTgt spid="170"/>
                                        </p:tgtEl>
                                        <p:attrNameLst>
                                          <p:attrName>style.visibility</p:attrName>
                                        </p:attrNameLst>
                                      </p:cBhvr>
                                      <p:to>
                                        <p:strVal val="visible"/>
                                      </p:to>
                                    </p:set>
                                    <p:anim calcmode="lin" valueType="num">
                                      <p:cBhvr additive="base">
                                        <p:cTn id="31" dur="1250" fill="hold"/>
                                        <p:tgtEl>
                                          <p:spTgt spid="170"/>
                                        </p:tgtEl>
                                        <p:attrNameLst>
                                          <p:attrName>ppt_x</p:attrName>
                                        </p:attrNameLst>
                                      </p:cBhvr>
                                      <p:tavLst>
                                        <p:tav tm="0">
                                          <p:val>
                                            <p:strVal val="#ppt_x"/>
                                          </p:val>
                                        </p:tav>
                                        <p:tav tm="100000">
                                          <p:val>
                                            <p:strVal val="#ppt_x"/>
                                          </p:val>
                                        </p:tav>
                                      </p:tavLst>
                                    </p:anim>
                                    <p:anim calcmode="lin" valueType="num">
                                      <p:cBhvr additive="base">
                                        <p:cTn id="32" dur="1250" fill="hold"/>
                                        <p:tgtEl>
                                          <p:spTgt spid="170"/>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1400"/>
                                  </p:stCondLst>
                                  <p:childTnLst>
                                    <p:set>
                                      <p:cBhvr>
                                        <p:cTn id="34" dur="1" fill="hold">
                                          <p:stCondLst>
                                            <p:cond delay="0"/>
                                          </p:stCondLst>
                                        </p:cTn>
                                        <p:tgtEl>
                                          <p:spTgt spid="171"/>
                                        </p:tgtEl>
                                        <p:attrNameLst>
                                          <p:attrName>style.visibility</p:attrName>
                                        </p:attrNameLst>
                                      </p:cBhvr>
                                      <p:to>
                                        <p:strVal val="visible"/>
                                      </p:to>
                                    </p:set>
                                    <p:anim calcmode="lin" valueType="num">
                                      <p:cBhvr additive="base">
                                        <p:cTn id="35" dur="1250" fill="hold"/>
                                        <p:tgtEl>
                                          <p:spTgt spid="171"/>
                                        </p:tgtEl>
                                        <p:attrNameLst>
                                          <p:attrName>ppt_x</p:attrName>
                                        </p:attrNameLst>
                                      </p:cBhvr>
                                      <p:tavLst>
                                        <p:tav tm="0">
                                          <p:val>
                                            <p:strVal val="#ppt_x"/>
                                          </p:val>
                                        </p:tav>
                                        <p:tav tm="100000">
                                          <p:val>
                                            <p:strVal val="#ppt_x"/>
                                          </p:val>
                                        </p:tav>
                                      </p:tavLst>
                                    </p:anim>
                                    <p:anim calcmode="lin" valueType="num">
                                      <p:cBhvr additive="base">
                                        <p:cTn id="36" dur="1250" fill="hold"/>
                                        <p:tgtEl>
                                          <p:spTgt spid="171"/>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1600"/>
                                  </p:stCondLst>
                                  <p:childTnLst>
                                    <p:set>
                                      <p:cBhvr>
                                        <p:cTn id="38" dur="1" fill="hold">
                                          <p:stCondLst>
                                            <p:cond delay="0"/>
                                          </p:stCondLst>
                                        </p:cTn>
                                        <p:tgtEl>
                                          <p:spTgt spid="172"/>
                                        </p:tgtEl>
                                        <p:attrNameLst>
                                          <p:attrName>style.visibility</p:attrName>
                                        </p:attrNameLst>
                                      </p:cBhvr>
                                      <p:to>
                                        <p:strVal val="visible"/>
                                      </p:to>
                                    </p:set>
                                    <p:anim calcmode="lin" valueType="num">
                                      <p:cBhvr additive="base">
                                        <p:cTn id="39" dur="1250" fill="hold"/>
                                        <p:tgtEl>
                                          <p:spTgt spid="172"/>
                                        </p:tgtEl>
                                        <p:attrNameLst>
                                          <p:attrName>ppt_x</p:attrName>
                                        </p:attrNameLst>
                                      </p:cBhvr>
                                      <p:tavLst>
                                        <p:tav tm="0">
                                          <p:val>
                                            <p:strVal val="#ppt_x"/>
                                          </p:val>
                                        </p:tav>
                                        <p:tav tm="100000">
                                          <p:val>
                                            <p:strVal val="#ppt_x"/>
                                          </p:val>
                                        </p:tav>
                                      </p:tavLst>
                                    </p:anim>
                                    <p:anim calcmode="lin" valueType="num">
                                      <p:cBhvr additive="base">
                                        <p:cTn id="40" dur="1250" fill="hold"/>
                                        <p:tgtEl>
                                          <p:spTgt spid="172"/>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1800"/>
                                  </p:stCondLst>
                                  <p:childTnLst>
                                    <p:set>
                                      <p:cBhvr>
                                        <p:cTn id="42" dur="1" fill="hold">
                                          <p:stCondLst>
                                            <p:cond delay="0"/>
                                          </p:stCondLst>
                                        </p:cTn>
                                        <p:tgtEl>
                                          <p:spTgt spid="173"/>
                                        </p:tgtEl>
                                        <p:attrNameLst>
                                          <p:attrName>style.visibility</p:attrName>
                                        </p:attrNameLst>
                                      </p:cBhvr>
                                      <p:to>
                                        <p:strVal val="visible"/>
                                      </p:to>
                                    </p:set>
                                    <p:anim calcmode="lin" valueType="num">
                                      <p:cBhvr additive="base">
                                        <p:cTn id="43" dur="1250" fill="hold"/>
                                        <p:tgtEl>
                                          <p:spTgt spid="173"/>
                                        </p:tgtEl>
                                        <p:attrNameLst>
                                          <p:attrName>ppt_x</p:attrName>
                                        </p:attrNameLst>
                                      </p:cBhvr>
                                      <p:tavLst>
                                        <p:tav tm="0">
                                          <p:val>
                                            <p:strVal val="#ppt_x"/>
                                          </p:val>
                                        </p:tav>
                                        <p:tav tm="100000">
                                          <p:val>
                                            <p:strVal val="#ppt_x"/>
                                          </p:val>
                                        </p:tav>
                                      </p:tavLst>
                                    </p:anim>
                                    <p:anim calcmode="lin" valueType="num">
                                      <p:cBhvr additive="base">
                                        <p:cTn id="44" dur="1250" fill="hold"/>
                                        <p:tgtEl>
                                          <p:spTgt spid="173"/>
                                        </p:tgtEl>
                                        <p:attrNameLst>
                                          <p:attrName>ppt_y</p:attrName>
                                        </p:attrNameLst>
                                      </p:cBhvr>
                                      <p:tavLst>
                                        <p:tav tm="0">
                                          <p:val>
                                            <p:strVal val="0-#ppt_h/2"/>
                                          </p:val>
                                        </p:tav>
                                        <p:tav tm="100000">
                                          <p:val>
                                            <p:strVal val="#ppt_y"/>
                                          </p:val>
                                        </p:tav>
                                      </p:tavLst>
                                    </p:anim>
                                  </p:childTnLst>
                                </p:cTn>
                              </p:par>
                              <p:par>
                                <p:cTn id="45" presetID="2" presetClass="entr" presetSubtype="4" decel="100000" fill="hold" grpId="0" nodeType="withEffect">
                                  <p:stCondLst>
                                    <p:cond delay="2000"/>
                                  </p:stCondLst>
                                  <p:childTnLst>
                                    <p:set>
                                      <p:cBhvr>
                                        <p:cTn id="46" dur="1" fill="hold">
                                          <p:stCondLst>
                                            <p:cond delay="0"/>
                                          </p:stCondLst>
                                        </p:cTn>
                                        <p:tgtEl>
                                          <p:spTgt spid="174"/>
                                        </p:tgtEl>
                                        <p:attrNameLst>
                                          <p:attrName>style.visibility</p:attrName>
                                        </p:attrNameLst>
                                      </p:cBhvr>
                                      <p:to>
                                        <p:strVal val="visible"/>
                                      </p:to>
                                    </p:set>
                                    <p:anim calcmode="lin" valueType="num">
                                      <p:cBhvr additive="base">
                                        <p:cTn id="47" dur="1250" fill="hold"/>
                                        <p:tgtEl>
                                          <p:spTgt spid="174"/>
                                        </p:tgtEl>
                                        <p:attrNameLst>
                                          <p:attrName>ppt_x</p:attrName>
                                        </p:attrNameLst>
                                      </p:cBhvr>
                                      <p:tavLst>
                                        <p:tav tm="0">
                                          <p:val>
                                            <p:strVal val="#ppt_x"/>
                                          </p:val>
                                        </p:tav>
                                        <p:tav tm="100000">
                                          <p:val>
                                            <p:strVal val="#ppt_x"/>
                                          </p:val>
                                        </p:tav>
                                      </p:tavLst>
                                    </p:anim>
                                    <p:anim calcmode="lin" valueType="num">
                                      <p:cBhvr additive="base">
                                        <p:cTn id="48" dur="1250" fill="hold"/>
                                        <p:tgtEl>
                                          <p:spTgt spid="174"/>
                                        </p:tgtEl>
                                        <p:attrNameLst>
                                          <p:attrName>ppt_y</p:attrName>
                                        </p:attrNameLst>
                                      </p:cBhvr>
                                      <p:tavLst>
                                        <p:tav tm="0">
                                          <p:val>
                                            <p:strVal val="1+#ppt_h/2"/>
                                          </p:val>
                                        </p:tav>
                                        <p:tav tm="100000">
                                          <p:val>
                                            <p:strVal val="#ppt_y"/>
                                          </p:val>
                                        </p:tav>
                                      </p:tavLst>
                                    </p:anim>
                                  </p:childTnLst>
                                </p:cTn>
                              </p:par>
                              <p:par>
                                <p:cTn id="49" presetID="2" presetClass="entr" presetSubtype="1" decel="100000" fill="hold" grpId="0" nodeType="withEffect">
                                  <p:stCondLst>
                                    <p:cond delay="2200"/>
                                  </p:stCondLst>
                                  <p:childTnLst>
                                    <p:set>
                                      <p:cBhvr>
                                        <p:cTn id="50" dur="1" fill="hold">
                                          <p:stCondLst>
                                            <p:cond delay="0"/>
                                          </p:stCondLst>
                                        </p:cTn>
                                        <p:tgtEl>
                                          <p:spTgt spid="175"/>
                                        </p:tgtEl>
                                        <p:attrNameLst>
                                          <p:attrName>style.visibility</p:attrName>
                                        </p:attrNameLst>
                                      </p:cBhvr>
                                      <p:to>
                                        <p:strVal val="visible"/>
                                      </p:to>
                                    </p:set>
                                    <p:anim calcmode="lin" valueType="num">
                                      <p:cBhvr additive="base">
                                        <p:cTn id="51" dur="1250" fill="hold"/>
                                        <p:tgtEl>
                                          <p:spTgt spid="175"/>
                                        </p:tgtEl>
                                        <p:attrNameLst>
                                          <p:attrName>ppt_x</p:attrName>
                                        </p:attrNameLst>
                                      </p:cBhvr>
                                      <p:tavLst>
                                        <p:tav tm="0">
                                          <p:val>
                                            <p:strVal val="#ppt_x"/>
                                          </p:val>
                                        </p:tav>
                                        <p:tav tm="100000">
                                          <p:val>
                                            <p:strVal val="#ppt_x"/>
                                          </p:val>
                                        </p:tav>
                                      </p:tavLst>
                                    </p:anim>
                                    <p:anim calcmode="lin" valueType="num">
                                      <p:cBhvr additive="base">
                                        <p:cTn id="52" dur="1250" fill="hold"/>
                                        <p:tgtEl>
                                          <p:spTgt spid="175"/>
                                        </p:tgtEl>
                                        <p:attrNameLst>
                                          <p:attrName>ppt_y</p:attrName>
                                        </p:attrNameLst>
                                      </p:cBhvr>
                                      <p:tavLst>
                                        <p:tav tm="0">
                                          <p:val>
                                            <p:strVal val="0-#ppt_h/2"/>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fade">
                                      <p:cBhvr>
                                        <p:cTn id="55" dur="3000"/>
                                        <p:tgtEl>
                                          <p:spTgt spid="176"/>
                                        </p:tgtEl>
                                      </p:cBhvr>
                                    </p:animEffect>
                                  </p:childTnLst>
                                </p:cTn>
                              </p:par>
                              <p:par>
                                <p:cTn id="56" presetID="22" presetClass="entr" presetSubtype="8" fill="hold" grpId="0" nodeType="withEffect">
                                  <p:stCondLst>
                                    <p:cond delay="340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2700"/>
                                        <p:tgtEl>
                                          <p:spTgt spid="177"/>
                                        </p:tgtEl>
                                      </p:cBhvr>
                                    </p:animEffect>
                                  </p:childTnLst>
                                </p:cTn>
                              </p:par>
                              <p:par>
                                <p:cTn id="59" presetID="22" presetClass="entr" presetSubtype="2" fill="hold" grpId="0" nodeType="withEffect">
                                  <p:stCondLst>
                                    <p:cond delay="3600"/>
                                  </p:stCondLst>
                                  <p:childTnLst>
                                    <p:set>
                                      <p:cBhvr>
                                        <p:cTn id="60" dur="1" fill="hold">
                                          <p:stCondLst>
                                            <p:cond delay="0"/>
                                          </p:stCondLst>
                                        </p:cTn>
                                        <p:tgtEl>
                                          <p:spTgt spid="185"/>
                                        </p:tgtEl>
                                        <p:attrNameLst>
                                          <p:attrName>style.visibility</p:attrName>
                                        </p:attrNameLst>
                                      </p:cBhvr>
                                      <p:to>
                                        <p:strVal val="visible"/>
                                      </p:to>
                                    </p:set>
                                    <p:animEffect transition="in" filter="wipe(right)">
                                      <p:cBhvr>
                                        <p:cTn id="61" dur="2800"/>
                                        <p:tgtEl>
                                          <p:spTgt spid="185"/>
                                        </p:tgtEl>
                                      </p:cBhvr>
                                    </p:animEffect>
                                  </p:childTnLst>
                                </p:cTn>
                              </p:par>
                              <p:par>
                                <p:cTn id="62" presetID="10" presetClass="entr" presetSubtype="0" fill="hold" nodeType="withEffect">
                                  <p:stCondLst>
                                    <p:cond delay="220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2000"/>
                                  </p:stCondLst>
                                  <p:childTnLst>
                                    <p:set>
                                      <p:cBhvr>
                                        <p:cTn id="66" dur="1" fill="hold">
                                          <p:stCondLst>
                                            <p:cond delay="0"/>
                                          </p:stCondLst>
                                        </p:cTn>
                                        <p:tgtEl>
                                          <p:spTgt spid="178"/>
                                        </p:tgtEl>
                                        <p:attrNameLst>
                                          <p:attrName>style.visibility</p:attrName>
                                        </p:attrNameLst>
                                      </p:cBhvr>
                                      <p:to>
                                        <p:strVal val="visible"/>
                                      </p:to>
                                    </p:set>
                                    <p:animEffect transition="in" filter="fade">
                                      <p:cBhvr>
                                        <p:cTn id="67" dur="800"/>
                                        <p:tgtEl>
                                          <p:spTgt spid="178"/>
                                        </p:tgtEl>
                                      </p:cBhvr>
                                    </p:animEffect>
                                  </p:childTnLst>
                                </p:cTn>
                              </p:par>
                              <p:par>
                                <p:cTn id="68" presetID="10" presetClass="entr" presetSubtype="0" fill="hold" grpId="0" nodeType="withEffect">
                                  <p:stCondLst>
                                    <p:cond delay="200"/>
                                  </p:stCondLst>
                                  <p:childTnLst>
                                    <p:set>
                                      <p:cBhvr>
                                        <p:cTn id="69" dur="1" fill="hold">
                                          <p:stCondLst>
                                            <p:cond delay="0"/>
                                          </p:stCondLst>
                                        </p:cTn>
                                        <p:tgtEl>
                                          <p:spTgt spid="179"/>
                                        </p:tgtEl>
                                        <p:attrNameLst>
                                          <p:attrName>style.visibility</p:attrName>
                                        </p:attrNameLst>
                                      </p:cBhvr>
                                      <p:to>
                                        <p:strVal val="visible"/>
                                      </p:to>
                                    </p:set>
                                    <p:animEffect transition="in" filter="fade">
                                      <p:cBhvr>
                                        <p:cTn id="70" dur="800"/>
                                        <p:tgtEl>
                                          <p:spTgt spid="179"/>
                                        </p:tgtEl>
                                      </p:cBhvr>
                                    </p:animEffect>
                                  </p:childTnLst>
                                </p:cTn>
                              </p:par>
                              <p:par>
                                <p:cTn id="71" presetID="10" presetClass="entr" presetSubtype="0" fill="hold" nodeType="withEffect">
                                  <p:stCondLst>
                                    <p:cond delay="900"/>
                                  </p:stCondLst>
                                  <p:childTnLst>
                                    <p:set>
                                      <p:cBhvr>
                                        <p:cTn id="72" dur="1" fill="hold">
                                          <p:stCondLst>
                                            <p:cond delay="0"/>
                                          </p:stCondLst>
                                        </p:cTn>
                                        <p:tgtEl>
                                          <p:spTgt spid="182"/>
                                        </p:tgtEl>
                                        <p:attrNameLst>
                                          <p:attrName>style.visibility</p:attrName>
                                        </p:attrNameLst>
                                      </p:cBhvr>
                                      <p:to>
                                        <p:strVal val="visible"/>
                                      </p:to>
                                    </p:set>
                                    <p:animEffect transition="in" filter="fade">
                                      <p:cBhvr>
                                        <p:cTn id="73" dur="1000"/>
                                        <p:tgtEl>
                                          <p:spTgt spid="182"/>
                                        </p:tgtEl>
                                      </p:cBhvr>
                                    </p:animEffect>
                                  </p:childTnLst>
                                </p:cTn>
                              </p:par>
                              <p:par>
                                <p:cTn id="74" presetID="10" presetClass="entr" presetSubtype="0" fill="hold" nodeType="withEffect">
                                  <p:stCondLst>
                                    <p:cond delay="1800"/>
                                  </p:stCondLst>
                                  <p:childTnLst>
                                    <p:set>
                                      <p:cBhvr>
                                        <p:cTn id="75" dur="1" fill="hold">
                                          <p:stCondLst>
                                            <p:cond delay="0"/>
                                          </p:stCondLst>
                                        </p:cTn>
                                        <p:tgtEl>
                                          <p:spTgt spid="184"/>
                                        </p:tgtEl>
                                        <p:attrNameLst>
                                          <p:attrName>style.visibility</p:attrName>
                                        </p:attrNameLst>
                                      </p:cBhvr>
                                      <p:to>
                                        <p:strVal val="visible"/>
                                      </p:to>
                                    </p:set>
                                    <p:animEffect transition="in" filter="fade">
                                      <p:cBhvr>
                                        <p:cTn id="76" dur="1000"/>
                                        <p:tgtEl>
                                          <p:spTgt spid="184"/>
                                        </p:tgtEl>
                                      </p:cBhvr>
                                    </p:animEffect>
                                  </p:childTnLst>
                                </p:cTn>
                              </p:par>
                              <p:par>
                                <p:cTn id="77" presetID="10" presetClass="entr" presetSubtype="0" fill="hold" nodeType="withEffect">
                                  <p:stCondLst>
                                    <p:cond delay="900"/>
                                  </p:stCondLst>
                                  <p:childTnLst>
                                    <p:set>
                                      <p:cBhvr>
                                        <p:cTn id="78" dur="1" fill="hold">
                                          <p:stCondLst>
                                            <p:cond delay="0"/>
                                          </p:stCondLst>
                                        </p:cTn>
                                        <p:tgtEl>
                                          <p:spTgt spid="180"/>
                                        </p:tgtEl>
                                        <p:attrNameLst>
                                          <p:attrName>style.visibility</p:attrName>
                                        </p:attrNameLst>
                                      </p:cBhvr>
                                      <p:to>
                                        <p:strVal val="visible"/>
                                      </p:to>
                                    </p:set>
                                    <p:animEffect transition="in" filter="fade">
                                      <p:cBhvr>
                                        <p:cTn id="79" dur="1000"/>
                                        <p:tgtEl>
                                          <p:spTgt spid="180"/>
                                        </p:tgtEl>
                                      </p:cBhvr>
                                    </p:animEffect>
                                  </p:childTnLst>
                                </p:cTn>
                              </p:par>
                              <p:par>
                                <p:cTn id="80" presetID="10" presetClass="entr" presetSubtype="0" fill="hold" nodeType="withEffect">
                                  <p:stCondLst>
                                    <p:cond delay="1400"/>
                                  </p:stCondLst>
                                  <p:childTnLst>
                                    <p:set>
                                      <p:cBhvr>
                                        <p:cTn id="81" dur="1" fill="hold">
                                          <p:stCondLst>
                                            <p:cond delay="0"/>
                                          </p:stCondLst>
                                        </p:cTn>
                                        <p:tgtEl>
                                          <p:spTgt spid="181"/>
                                        </p:tgtEl>
                                        <p:attrNameLst>
                                          <p:attrName>style.visibility</p:attrName>
                                        </p:attrNameLst>
                                      </p:cBhvr>
                                      <p:to>
                                        <p:strVal val="visible"/>
                                      </p:to>
                                    </p:set>
                                    <p:animEffect transition="in" filter="fade">
                                      <p:cBhvr>
                                        <p:cTn id="82" dur="900"/>
                                        <p:tgtEl>
                                          <p:spTgt spid="181"/>
                                        </p:tgtEl>
                                      </p:cBhvr>
                                    </p:animEffect>
                                  </p:childTnLst>
                                </p:cTn>
                              </p:par>
                              <p:par>
                                <p:cTn id="83" presetID="10" presetClass="entr" presetSubtype="0" fill="hold" nodeType="withEffect">
                                  <p:stCondLst>
                                    <p:cond delay="140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800"/>
                                        <p:tgtEl>
                                          <p:spTgt spid="54"/>
                                        </p:tgtEl>
                                      </p:cBhvr>
                                    </p:animEffect>
                                  </p:childTnLst>
                                </p:cTn>
                              </p:par>
                              <p:par>
                                <p:cTn id="86" presetID="10" presetClass="entr" presetSubtype="0" fill="hold" grpId="1" nodeType="withEffect">
                                  <p:stCondLst>
                                    <p:cond delay="800"/>
                                  </p:stCondLst>
                                  <p:childTnLst>
                                    <p:set>
                                      <p:cBhvr>
                                        <p:cTn id="87" dur="1" fill="hold">
                                          <p:stCondLst>
                                            <p:cond delay="0"/>
                                          </p:stCondLst>
                                        </p:cTn>
                                        <p:tgtEl>
                                          <p:spTgt spid="178"/>
                                        </p:tgtEl>
                                        <p:attrNameLst>
                                          <p:attrName>style.visibility</p:attrName>
                                        </p:attrNameLst>
                                      </p:cBhvr>
                                      <p:to>
                                        <p:strVal val="visible"/>
                                      </p:to>
                                    </p:set>
                                    <p:animEffect transition="in" filter="fade">
                                      <p:cBhvr>
                                        <p:cTn id="88" dur="1500"/>
                                        <p:tgtEl>
                                          <p:spTgt spid="178"/>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179"/>
                                        </p:tgtEl>
                                        <p:attrNameLst>
                                          <p:attrName>style.visibility</p:attrName>
                                        </p:attrNameLst>
                                      </p:cBhvr>
                                      <p:to>
                                        <p:strVal val="visible"/>
                                      </p:to>
                                    </p:set>
                                    <p:animEffect transition="in" filter="fade">
                                      <p:cBhvr>
                                        <p:cTn id="91" dur="1600"/>
                                        <p:tgtEl>
                                          <p:spTgt spid="179"/>
                                        </p:tgtEl>
                                      </p:cBhvr>
                                    </p:animEffect>
                                  </p:childTnLst>
                                </p:cTn>
                              </p:par>
                              <p:par>
                                <p:cTn id="92" presetID="10" presetClass="entr" presetSubtype="0" fill="hold" nodeType="withEffect">
                                  <p:stCondLst>
                                    <p:cond delay="1200"/>
                                  </p:stCondLst>
                                  <p:childTnLst>
                                    <p:set>
                                      <p:cBhvr>
                                        <p:cTn id="93" dur="1" fill="hold">
                                          <p:stCondLst>
                                            <p:cond delay="0"/>
                                          </p:stCondLst>
                                        </p:cTn>
                                        <p:tgtEl>
                                          <p:spTgt spid="184"/>
                                        </p:tgtEl>
                                        <p:attrNameLst>
                                          <p:attrName>style.visibility</p:attrName>
                                        </p:attrNameLst>
                                      </p:cBhvr>
                                      <p:to>
                                        <p:strVal val="visible"/>
                                      </p:to>
                                    </p:set>
                                    <p:animEffect transition="in" filter="fade">
                                      <p:cBhvr>
                                        <p:cTn id="94" dur="16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8" grpId="1" animBg="1"/>
      <p:bldP spid="179" grpId="0" animBg="1"/>
      <p:bldP spid="179" grpId="1" animBg="1"/>
      <p:bldP spid="18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85584D-7D79-4248-9986-4CA35242F944}" type="datetimeFigureOut">
              <a:rPr lang="en-US" smtClean="0"/>
              <a:t>12/15/22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2603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85584D-7D79-4248-9986-4CA35242F944}" type="datetimeFigureOut">
              <a:rPr lang="en-US" smtClean="0"/>
              <a:t>12/15/22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5797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12/15/22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39037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1653576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cxnSp>
        <p:nvCxnSpPr>
          <p:cNvPr id="54" name="直接连接符 53"/>
          <p:cNvCxnSpPr/>
          <p:nvPr/>
        </p:nvCxnSpPr>
        <p:spPr>
          <a:xfrm rot="993570" flipV="1">
            <a:off x="8319967" y="2540279"/>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rot="993570">
            <a:off x="4658749" y="1838345"/>
            <a:ext cx="1588070" cy="1677181"/>
            <a:chOff x="1742207" y="566851"/>
            <a:chExt cx="2254443" cy="2380947"/>
          </a:xfrm>
          <a:solidFill>
            <a:srgbClr val="B40F51"/>
          </a:solidFill>
        </p:grpSpPr>
        <p:sp>
          <p:nvSpPr>
            <p:cNvPr id="56" name="椭圆 55"/>
            <p:cNvSpPr/>
            <p:nvPr/>
          </p:nvSpPr>
          <p:spPr>
            <a:xfrm rot="176448">
              <a:off x="2648617" y="566851"/>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76448">
              <a:off x="3188778" y="744228"/>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361236">
              <a:off x="3095107" y="8697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9976448">
              <a:off x="2452667" y="119165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9976448">
              <a:off x="2965815" y="1136332"/>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9561236">
              <a:off x="2921555" y="1319319"/>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2291856" flipH="1">
              <a:off x="2984211" y="966799"/>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2291856" flipH="1">
              <a:off x="2662977" y="928918"/>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2707068" flipH="1">
              <a:off x="2813751" y="1083180"/>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234152">
              <a:off x="2357060" y="16156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234152">
              <a:off x="2718168" y="2199546"/>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234152">
              <a:off x="2822140" y="1790195"/>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8334152">
              <a:off x="2725552" y="1954055"/>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234152">
              <a:off x="2732538" y="1999680"/>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502701">
              <a:off x="2594613" y="1725720"/>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234152">
              <a:off x="2624481" y="1859053"/>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21261684">
              <a:off x="2816270" y="1618642"/>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839080">
              <a:off x="2916871" y="2061459"/>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8334152">
              <a:off x="3033302" y="157868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18334152">
              <a:off x="2953280" y="1756579"/>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6550902">
              <a:off x="2519190" y="196187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6550902">
              <a:off x="2423095" y="2484726"/>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6135690">
              <a:off x="2437333" y="24023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10466310" flipH="1">
              <a:off x="2944460" y="2511315"/>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10881522" flipH="1">
              <a:off x="2731567" y="2521162"/>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9408606">
              <a:off x="2434107" y="17105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9408606">
              <a:off x="1836745" y="1567338"/>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9408606">
              <a:off x="1977494" y="1906180"/>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rot="4908606">
              <a:off x="2230993" y="1835052"/>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rot="9408606">
              <a:off x="1970843" y="1724297"/>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8677155">
              <a:off x="2186419" y="1795384"/>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9408606">
              <a:off x="1901264" y="1646574"/>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7836138">
              <a:off x="2366837" y="2123099"/>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0013534">
              <a:off x="1942258" y="1827306"/>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4908606">
              <a:off x="2291422" y="2331794"/>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4908606">
              <a:off x="2226181" y="214796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7775658">
              <a:off x="1772336" y="2408440"/>
              <a:ext cx="293144" cy="353402"/>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7360446">
              <a:off x="1827485" y="2667662"/>
              <a:ext cx="197904" cy="19899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76448">
              <a:off x="3220885" y="1458964"/>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76448">
              <a:off x="3761046" y="1636341"/>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21361236">
              <a:off x="3667375" y="1761860"/>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9976448">
              <a:off x="3024935" y="2083766"/>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9976448">
              <a:off x="3538083" y="2028445"/>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9561236">
              <a:off x="3493823" y="2211432"/>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2291856" flipH="1">
              <a:off x="3235245" y="1821031"/>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2707068" flipH="1">
              <a:off x="3386019" y="1975293"/>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234152">
              <a:off x="2929328" y="2507782"/>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8334152">
              <a:off x="3297820" y="2846168"/>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rot="502701">
              <a:off x="3166881" y="2617833"/>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21261684">
              <a:off x="3388538" y="2510755"/>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rot="18334152">
              <a:off x="3605570" y="2470795"/>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8334152">
              <a:off x="3525548" y="264869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rot="993570">
            <a:off x="2066354" y="2655266"/>
            <a:ext cx="4383112" cy="1612786"/>
            <a:chOff x="-7176394" y="5545761"/>
            <a:chExt cx="4383112" cy="1612786"/>
          </a:xfrm>
        </p:grpSpPr>
        <p:cxnSp>
          <p:nvCxnSpPr>
            <p:cNvPr id="109" name="直接连接符 108"/>
            <p:cNvCxnSpPr/>
            <p:nvPr/>
          </p:nvCxnSpPr>
          <p:spPr>
            <a:xfrm flipH="1">
              <a:off x="-7176394" y="6370125"/>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5314117" y="5602950"/>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955736" y="5995707"/>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4374514" y="5545761"/>
              <a:ext cx="1581232" cy="421001"/>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113" name="直接连接符 112"/>
          <p:cNvCxnSpPr/>
          <p:nvPr/>
        </p:nvCxnSpPr>
        <p:spPr>
          <a:xfrm rot="993570" flipV="1">
            <a:off x="1989993" y="2540278"/>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993570" flipH="1">
            <a:off x="3570440" y="2404111"/>
            <a:ext cx="4222208" cy="1124159"/>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93570" flipH="1">
            <a:off x="470153" y="1774379"/>
            <a:ext cx="5215516" cy="1424177"/>
          </a:xfrm>
          <a:prstGeom prst="line">
            <a:avLst/>
          </a:prstGeom>
          <a:ln w="31750"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93570" flipV="1">
            <a:off x="2898684" y="1920687"/>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993570" flipH="1">
            <a:off x="1703954" y="1958424"/>
            <a:ext cx="6023249" cy="1644741"/>
          </a:xfrm>
          <a:prstGeom prst="line">
            <a:avLst/>
          </a:prstGeom>
          <a:ln w="19050" cap="rnd">
            <a:gradFill flip="none" rotWithShape="1">
              <a:gsLst>
                <a:gs pos="46000">
                  <a:srgbClr val="05DAE3">
                    <a:alpha val="26000"/>
                  </a:srgbClr>
                </a:gs>
                <a:gs pos="700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993570" flipH="1">
            <a:off x="2054073" y="2749512"/>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93570" flipV="1">
            <a:off x="2264474" y="1741514"/>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93570" flipV="1">
            <a:off x="2240486" y="2281573"/>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pic>
        <p:nvPicPr>
          <p:cNvPr id="121" name="图片 1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81000" y="1505798"/>
            <a:ext cx="11430000" cy="1905000"/>
          </a:xfrm>
          <a:prstGeom prst="rect">
            <a:avLst/>
          </a:prstGeom>
        </p:spPr>
      </p:pic>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3" name="组合 162"/>
          <p:cNvGrpSpPr/>
          <p:nvPr/>
        </p:nvGrpSpPr>
        <p:grpSpPr>
          <a:xfrm>
            <a:off x="4877880" y="1420766"/>
            <a:ext cx="2759320" cy="2855508"/>
            <a:chOff x="3959121" y="1001486"/>
            <a:chExt cx="4664352" cy="4826948"/>
          </a:xfrm>
          <a:effectLst>
            <a:outerShdw dist="317500" dir="5400000" sx="90000" sy="-19000" rotWithShape="0">
              <a:prstClr val="black">
                <a:alpha val="16000"/>
              </a:prstClr>
            </a:outerShdw>
          </a:effectLst>
        </p:grpSpPr>
        <p:sp useBgFill="1">
          <p:nvSpPr>
            <p:cNvPr id="164" name="椭圆 163"/>
            <p:cNvSpPr/>
            <p:nvPr/>
          </p:nvSpPr>
          <p:spPr>
            <a:xfrm rot="20654048">
              <a:off x="3959121" y="2066619"/>
              <a:ext cx="2061663" cy="335780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5" name="椭圆 164"/>
            <p:cNvSpPr/>
            <p:nvPr/>
          </p:nvSpPr>
          <p:spPr>
            <a:xfrm rot="20654048">
              <a:off x="4090546" y="1873510"/>
              <a:ext cx="2061663" cy="3687796"/>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6" name="椭圆 165"/>
            <p:cNvSpPr/>
            <p:nvPr/>
          </p:nvSpPr>
          <p:spPr>
            <a:xfrm rot="20654048">
              <a:off x="4280263" y="1622781"/>
              <a:ext cx="2061663" cy="4107729"/>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7" name="椭圆 166"/>
            <p:cNvSpPr/>
            <p:nvPr/>
          </p:nvSpPr>
          <p:spPr>
            <a:xfrm rot="20654048">
              <a:off x="4555504" y="1403017"/>
              <a:ext cx="2061663" cy="4425417"/>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8" name="椭圆 167"/>
            <p:cNvSpPr/>
            <p:nvPr/>
          </p:nvSpPr>
          <p:spPr>
            <a:xfrm rot="20654048">
              <a:off x="4895695" y="1208862"/>
              <a:ext cx="2049316" cy="458982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9" name="椭圆 168"/>
            <p:cNvSpPr/>
            <p:nvPr/>
          </p:nvSpPr>
          <p:spPr>
            <a:xfrm rot="20654048">
              <a:off x="5356899" y="1035050"/>
              <a:ext cx="1810770" cy="477536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0" name="椭圆 169"/>
            <p:cNvSpPr/>
            <p:nvPr/>
          </p:nvSpPr>
          <p:spPr>
            <a:xfrm rot="20654048">
              <a:off x="5837506" y="1001486"/>
              <a:ext cx="1550815" cy="461647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1" name="椭圆 170"/>
            <p:cNvSpPr/>
            <p:nvPr/>
          </p:nvSpPr>
          <p:spPr>
            <a:xfrm rot="20654048">
              <a:off x="6425360" y="1052924"/>
              <a:ext cx="1090142" cy="434575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2" name="椭圆 171"/>
            <p:cNvSpPr/>
            <p:nvPr/>
          </p:nvSpPr>
          <p:spPr>
            <a:xfrm rot="20654048">
              <a:off x="6953276" y="1164719"/>
              <a:ext cx="875308" cy="390236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3" name="椭圆 172"/>
            <p:cNvSpPr/>
            <p:nvPr/>
          </p:nvSpPr>
          <p:spPr>
            <a:xfrm rot="20654048">
              <a:off x="7541568" y="1392928"/>
              <a:ext cx="501365" cy="3192484"/>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4" name="椭圆 173"/>
            <p:cNvSpPr/>
            <p:nvPr/>
          </p:nvSpPr>
          <p:spPr>
            <a:xfrm rot="20654048">
              <a:off x="8107863" y="1683534"/>
              <a:ext cx="185910" cy="238343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5" name="椭圆 174"/>
            <p:cNvSpPr/>
            <p:nvPr/>
          </p:nvSpPr>
          <p:spPr>
            <a:xfrm rot="20690346">
              <a:off x="8534416" y="2061620"/>
              <a:ext cx="89057" cy="13758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6" name="椭圆 175"/>
          <p:cNvSpPr/>
          <p:nvPr/>
        </p:nvSpPr>
        <p:spPr>
          <a:xfrm>
            <a:off x="4976993" y="1635905"/>
            <a:ext cx="2526766" cy="2526340"/>
          </a:xfrm>
          <a:prstGeom prst="ellipse">
            <a:avLst/>
          </a:prstGeom>
          <a:gradFill flip="none" rotWithShape="1">
            <a:gsLst>
              <a:gs pos="43000">
                <a:srgbClr val="05DAE3">
                  <a:alpha val="12000"/>
                </a:srgbClr>
              </a:gs>
              <a:gs pos="0">
                <a:schemeClr val="bg1">
                  <a:alpha val="99000"/>
                </a:schemeClr>
              </a:gs>
              <a:gs pos="21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a:off x="-573379" y="1861201"/>
            <a:ext cx="13627510" cy="2171260"/>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Lst>
            <a:ahLst/>
            <a:cxnLst>
              <a:cxn ang="0">
                <a:pos x="connsiteX0" y="connsiteY0"/>
              </a:cxn>
              <a:cxn ang="0">
                <a:pos x="connsiteX1" y="connsiteY1"/>
              </a:cxn>
              <a:cxn ang="0">
                <a:pos x="connsiteX2" y="connsiteY2"/>
              </a:cxn>
              <a:cxn ang="0">
                <a:pos x="connsiteX3" y="connsiteY3"/>
              </a:cxn>
            </a:cxnLst>
            <a:rect l="l" t="t" r="r" b="b"/>
            <a:pathLst>
              <a:path w="13627510" h="2171260">
                <a:moveTo>
                  <a:pt x="0" y="1408042"/>
                </a:moveTo>
                <a:cubicBezTo>
                  <a:pt x="1015181" y="685371"/>
                  <a:pt x="3264310" y="-145453"/>
                  <a:pt x="4542504" y="21695"/>
                </a:cubicBezTo>
                <a:cubicBezTo>
                  <a:pt x="5820698" y="188843"/>
                  <a:pt x="7570839" y="1776752"/>
                  <a:pt x="9085007" y="2056971"/>
                </a:cubicBezTo>
                <a:cubicBezTo>
                  <a:pt x="10599175" y="2337190"/>
                  <a:pt x="12206748" y="2056972"/>
                  <a:pt x="13627510" y="1703011"/>
                </a:cubicBezTo>
              </a:path>
            </a:pathLst>
          </a:custGeom>
          <a:noFill/>
          <a:ln w="50800">
            <a:gradFill>
              <a:gsLst>
                <a:gs pos="0">
                  <a:schemeClr val="accent1">
                    <a:lumMod val="5000"/>
                    <a:lumOff val="95000"/>
                    <a:alpha val="0"/>
                  </a:schemeClr>
                </a:gs>
                <a:gs pos="58000">
                  <a:srgbClr val="FFFFFF">
                    <a:alpha val="0"/>
                  </a:srgbClr>
                </a:gs>
                <a:gs pos="41000">
                  <a:srgbClr val="FFFFFF">
                    <a:alpha val="0"/>
                  </a:srgbClr>
                </a:gs>
                <a:gs pos="23000">
                  <a:schemeClr val="bg1"/>
                </a:gs>
                <a:gs pos="79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a:off x="8615681" y="3270893"/>
            <a:ext cx="4542503" cy="468249"/>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0 h 763218"/>
              <a:gd name="connsiteX1" fmla="*/ 9085007 w 13627510"/>
              <a:gd name="connsiteY1" fmla="*/ 648929 h 763218"/>
              <a:gd name="connsiteX2" fmla="*/ 13627510 w 13627510"/>
              <a:gd name="connsiteY2" fmla="*/ 294969 h 763218"/>
              <a:gd name="connsiteX0" fmla="*/ 0 w 4542503"/>
              <a:gd name="connsiteY0" fmla="*/ 353960 h 468249"/>
              <a:gd name="connsiteX1" fmla="*/ 4542503 w 4542503"/>
              <a:gd name="connsiteY1" fmla="*/ 0 h 468249"/>
            </a:gdLst>
            <a:ahLst/>
            <a:cxnLst>
              <a:cxn ang="0">
                <a:pos x="connsiteX0" y="connsiteY0"/>
              </a:cxn>
              <a:cxn ang="0">
                <a:pos x="connsiteX1" y="connsiteY1"/>
              </a:cxn>
            </a:cxnLst>
            <a:rect l="l" t="t" r="r" b="b"/>
            <a:pathLst>
              <a:path w="4542503" h="468249">
                <a:moveTo>
                  <a:pt x="0" y="353960"/>
                </a:moveTo>
                <a:cubicBezTo>
                  <a:pt x="1514168" y="634179"/>
                  <a:pt x="3121741" y="353961"/>
                  <a:pt x="4542503" y="0"/>
                </a:cubicBezTo>
              </a:path>
            </a:pathLst>
          </a:custGeom>
          <a:noFill/>
          <a:ln w="12700">
            <a:gradFill>
              <a:gsLst>
                <a:gs pos="0">
                  <a:schemeClr val="accent1">
                    <a:lumMod val="5000"/>
                    <a:lumOff val="95000"/>
                    <a:alpha val="0"/>
                  </a:schemeClr>
                </a:gs>
                <a:gs pos="58000">
                  <a:srgbClr val="FFFFFF">
                    <a:alpha val="0"/>
                  </a:srgbClr>
                </a:gs>
                <a:gs pos="41000">
                  <a:srgbClr val="FFFFFF">
                    <a:alpha val="0"/>
                  </a:srgbClr>
                </a:gs>
                <a:gs pos="23000">
                  <a:srgbClr val="B40F51"/>
                </a:gs>
                <a:gs pos="79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a:off x="8083277" y="3890139"/>
            <a:ext cx="4542503" cy="468249"/>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0 h 763218"/>
              <a:gd name="connsiteX1" fmla="*/ 9085007 w 13627510"/>
              <a:gd name="connsiteY1" fmla="*/ 648929 h 763218"/>
              <a:gd name="connsiteX2" fmla="*/ 13627510 w 13627510"/>
              <a:gd name="connsiteY2" fmla="*/ 294969 h 763218"/>
              <a:gd name="connsiteX0" fmla="*/ 0 w 4542503"/>
              <a:gd name="connsiteY0" fmla="*/ 353960 h 468249"/>
              <a:gd name="connsiteX1" fmla="*/ 4542503 w 4542503"/>
              <a:gd name="connsiteY1" fmla="*/ 0 h 468249"/>
            </a:gdLst>
            <a:ahLst/>
            <a:cxnLst>
              <a:cxn ang="0">
                <a:pos x="connsiteX0" y="connsiteY0"/>
              </a:cxn>
              <a:cxn ang="0">
                <a:pos x="connsiteX1" y="connsiteY1"/>
              </a:cxn>
            </a:cxnLst>
            <a:rect l="l" t="t" r="r" b="b"/>
            <a:pathLst>
              <a:path w="4542503" h="468249">
                <a:moveTo>
                  <a:pt x="0" y="353960"/>
                </a:moveTo>
                <a:cubicBezTo>
                  <a:pt x="1514168" y="634179"/>
                  <a:pt x="3121741" y="353961"/>
                  <a:pt x="4542503" y="0"/>
                </a:cubicBezTo>
              </a:path>
            </a:pathLst>
          </a:custGeom>
          <a:noFill/>
          <a:ln w="12700">
            <a:gradFill>
              <a:gsLst>
                <a:gs pos="0">
                  <a:schemeClr val="accent1">
                    <a:lumMod val="5000"/>
                    <a:lumOff val="95000"/>
                    <a:alpha val="0"/>
                  </a:schemeClr>
                </a:gs>
                <a:gs pos="58000">
                  <a:srgbClr val="FFFFFF">
                    <a:alpha val="0"/>
                  </a:srgbClr>
                </a:gs>
                <a:gs pos="41000">
                  <a:srgbClr val="FFFFFF">
                    <a:alpha val="0"/>
                  </a:srgbClr>
                </a:gs>
                <a:gs pos="23000">
                  <a:srgbClr val="05DAE3"/>
                </a:gs>
                <a:gs pos="79000">
                  <a:srgbClr val="B40F5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连接符 179"/>
          <p:cNvCxnSpPr/>
          <p:nvPr/>
        </p:nvCxnSpPr>
        <p:spPr>
          <a:xfrm rot="993570" flipH="1">
            <a:off x="3661302" y="2001798"/>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993570" flipH="1">
            <a:off x="724928" y="2437388"/>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993570" flipV="1">
            <a:off x="8009166" y="1920687"/>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993570" flipH="1">
            <a:off x="7164555" y="2749512"/>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993570" flipH="1">
            <a:off x="8771784" y="2001798"/>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185" name="任意多边形 184"/>
          <p:cNvSpPr/>
          <p:nvPr/>
        </p:nvSpPr>
        <p:spPr>
          <a:xfrm flipV="1">
            <a:off x="-402951" y="1618511"/>
            <a:ext cx="13627510" cy="2323281"/>
          </a:xfrm>
          <a:custGeom>
            <a:avLst/>
            <a:gdLst>
              <a:gd name="connsiteX0" fmla="*/ 0 w 12329652"/>
              <a:gd name="connsiteY0" fmla="*/ 1317172 h 2311955"/>
              <a:gd name="connsiteX1" fmla="*/ 3362633 w 12329652"/>
              <a:gd name="connsiteY1" fmla="*/ 19314 h 2311955"/>
              <a:gd name="connsiteX2" fmla="*/ 7993626 w 12329652"/>
              <a:gd name="connsiteY2" fmla="*/ 2202075 h 2311955"/>
              <a:gd name="connsiteX3" fmla="*/ 12329652 w 12329652"/>
              <a:gd name="connsiteY3" fmla="*/ 1789121 h 2311955"/>
              <a:gd name="connsiteX0" fmla="*/ 0 w 12329652"/>
              <a:gd name="connsiteY0" fmla="*/ 1315042 h 2261692"/>
              <a:gd name="connsiteX1" fmla="*/ 3362633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15042 h 2391644"/>
              <a:gd name="connsiteX1" fmla="*/ 3362633 w 12329652"/>
              <a:gd name="connsiteY1" fmla="*/ 17184 h 2391644"/>
              <a:gd name="connsiteX2" fmla="*/ 7787149 w 12329652"/>
              <a:gd name="connsiteY2" fmla="*/ 2140951 h 2391644"/>
              <a:gd name="connsiteX3" fmla="*/ 12329652 w 12329652"/>
              <a:gd name="connsiteY3" fmla="*/ 1786991 h 2391644"/>
              <a:gd name="connsiteX0" fmla="*/ 0 w 12329652"/>
              <a:gd name="connsiteY0" fmla="*/ 1315042 h 2313519"/>
              <a:gd name="connsiteX1" fmla="*/ 3362633 w 12329652"/>
              <a:gd name="connsiteY1" fmla="*/ 17184 h 2313519"/>
              <a:gd name="connsiteX2" fmla="*/ 7787149 w 12329652"/>
              <a:gd name="connsiteY2" fmla="*/ 2140951 h 2313519"/>
              <a:gd name="connsiteX3" fmla="*/ 12329652 w 12329652"/>
              <a:gd name="connsiteY3" fmla="*/ 1786991 h 2313519"/>
              <a:gd name="connsiteX0" fmla="*/ 0 w 12329652"/>
              <a:gd name="connsiteY0" fmla="*/ 1315042 h 2261692"/>
              <a:gd name="connsiteX1" fmla="*/ 3539614 w 12329652"/>
              <a:gd name="connsiteY1" fmla="*/ 17184 h 2261692"/>
              <a:gd name="connsiteX2" fmla="*/ 7787149 w 12329652"/>
              <a:gd name="connsiteY2" fmla="*/ 2140951 h 2261692"/>
              <a:gd name="connsiteX3" fmla="*/ 12329652 w 12329652"/>
              <a:gd name="connsiteY3" fmla="*/ 1786991 h 2261692"/>
              <a:gd name="connsiteX0" fmla="*/ 0 w 12329652"/>
              <a:gd name="connsiteY0" fmla="*/ 1300578 h 2247228"/>
              <a:gd name="connsiteX1" fmla="*/ 3539614 w 12329652"/>
              <a:gd name="connsiteY1" fmla="*/ 2720 h 2247228"/>
              <a:gd name="connsiteX2" fmla="*/ 7787149 w 12329652"/>
              <a:gd name="connsiteY2" fmla="*/ 2126487 h 2247228"/>
              <a:gd name="connsiteX3" fmla="*/ 12329652 w 12329652"/>
              <a:gd name="connsiteY3" fmla="*/ 1772527 h 2247228"/>
              <a:gd name="connsiteX0" fmla="*/ 0 w 12890091"/>
              <a:gd name="connsiteY0" fmla="*/ 1484099 h 2253769"/>
              <a:gd name="connsiteX1" fmla="*/ 4100053 w 12890091"/>
              <a:gd name="connsiteY1" fmla="*/ 9261 h 2253769"/>
              <a:gd name="connsiteX2" fmla="*/ 8347588 w 12890091"/>
              <a:gd name="connsiteY2" fmla="*/ 2133028 h 2253769"/>
              <a:gd name="connsiteX3" fmla="*/ 12890091 w 12890091"/>
              <a:gd name="connsiteY3" fmla="*/ 1779068 h 2253769"/>
              <a:gd name="connsiteX0" fmla="*/ 0 w 12890091"/>
              <a:gd name="connsiteY0" fmla="*/ 1489050 h 2258720"/>
              <a:gd name="connsiteX1" fmla="*/ 4100053 w 12890091"/>
              <a:gd name="connsiteY1" fmla="*/ 14212 h 2258720"/>
              <a:gd name="connsiteX2" fmla="*/ 8347588 w 12890091"/>
              <a:gd name="connsiteY2" fmla="*/ 2137979 h 2258720"/>
              <a:gd name="connsiteX3" fmla="*/ 12890091 w 12890091"/>
              <a:gd name="connsiteY3" fmla="*/ 1784019 h 2258720"/>
              <a:gd name="connsiteX0" fmla="*/ 0 w 12890091"/>
              <a:gd name="connsiteY0" fmla="*/ 1494752 h 2264422"/>
              <a:gd name="connsiteX1" fmla="*/ 4100053 w 12890091"/>
              <a:gd name="connsiteY1" fmla="*/ 19914 h 2264422"/>
              <a:gd name="connsiteX2" fmla="*/ 8347588 w 12890091"/>
              <a:gd name="connsiteY2" fmla="*/ 2143681 h 2264422"/>
              <a:gd name="connsiteX3" fmla="*/ 12890091 w 12890091"/>
              <a:gd name="connsiteY3" fmla="*/ 1789721 h 2264422"/>
              <a:gd name="connsiteX0" fmla="*/ 0 w 13627510"/>
              <a:gd name="connsiteY0" fmla="*/ 1484100 h 2253770"/>
              <a:gd name="connsiteX1" fmla="*/ 4837472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484100 h 2253770"/>
              <a:gd name="connsiteX1" fmla="*/ 4483511 w 13627510"/>
              <a:gd name="connsiteY1" fmla="*/ 9262 h 2253770"/>
              <a:gd name="connsiteX2" fmla="*/ 9085007 w 13627510"/>
              <a:gd name="connsiteY2" fmla="*/ 2133029 h 2253770"/>
              <a:gd name="connsiteX3" fmla="*/ 13627510 w 13627510"/>
              <a:gd name="connsiteY3" fmla="*/ 1779069 h 2253770"/>
              <a:gd name="connsiteX0" fmla="*/ 0 w 13627510"/>
              <a:gd name="connsiteY0" fmla="*/ 1367402 h 2128471"/>
              <a:gd name="connsiteX1" fmla="*/ 4070556 w 13627510"/>
              <a:gd name="connsiteY1" fmla="*/ 10551 h 2128471"/>
              <a:gd name="connsiteX2" fmla="*/ 9085007 w 13627510"/>
              <a:gd name="connsiteY2" fmla="*/ 2016331 h 2128471"/>
              <a:gd name="connsiteX3" fmla="*/ 13627510 w 13627510"/>
              <a:gd name="connsiteY3" fmla="*/ 1662371 h 2128471"/>
              <a:gd name="connsiteX0" fmla="*/ 0 w 13627510"/>
              <a:gd name="connsiteY0" fmla="*/ 1379211 h 2140280"/>
              <a:gd name="connsiteX1" fmla="*/ 4070556 w 13627510"/>
              <a:gd name="connsiteY1" fmla="*/ 22360 h 2140280"/>
              <a:gd name="connsiteX2" fmla="*/ 9085007 w 13627510"/>
              <a:gd name="connsiteY2" fmla="*/ 2028140 h 2140280"/>
              <a:gd name="connsiteX3" fmla="*/ 13627510 w 13627510"/>
              <a:gd name="connsiteY3" fmla="*/ 1674180 h 2140280"/>
              <a:gd name="connsiteX0" fmla="*/ 0 w 13627510"/>
              <a:gd name="connsiteY0" fmla="*/ 1408042 h 2171260"/>
              <a:gd name="connsiteX1" fmla="*/ 4542504 w 13627510"/>
              <a:gd name="connsiteY1" fmla="*/ 21695 h 2171260"/>
              <a:gd name="connsiteX2" fmla="*/ 9085007 w 13627510"/>
              <a:gd name="connsiteY2" fmla="*/ 2056971 h 2171260"/>
              <a:gd name="connsiteX3" fmla="*/ 13627510 w 13627510"/>
              <a:gd name="connsiteY3" fmla="*/ 1703011 h 2171260"/>
              <a:gd name="connsiteX0" fmla="*/ 0 w 13627510"/>
              <a:gd name="connsiteY0" fmla="*/ 1394372 h 2157590"/>
              <a:gd name="connsiteX1" fmla="*/ 4542504 w 13627510"/>
              <a:gd name="connsiteY1" fmla="*/ 8025 h 2157590"/>
              <a:gd name="connsiteX2" fmla="*/ 9085007 w 13627510"/>
              <a:gd name="connsiteY2" fmla="*/ 2043301 h 2157590"/>
              <a:gd name="connsiteX3" fmla="*/ 13627510 w 13627510"/>
              <a:gd name="connsiteY3" fmla="*/ 1689341 h 2157590"/>
              <a:gd name="connsiteX0" fmla="*/ 0 w 13627510"/>
              <a:gd name="connsiteY0" fmla="*/ 1523929 h 2296674"/>
              <a:gd name="connsiteX1" fmla="*/ 4615075 w 13627510"/>
              <a:gd name="connsiteY1" fmla="*/ 6954 h 2296674"/>
              <a:gd name="connsiteX2" fmla="*/ 9085007 w 13627510"/>
              <a:gd name="connsiteY2" fmla="*/ 2172858 h 2296674"/>
              <a:gd name="connsiteX3" fmla="*/ 13627510 w 13627510"/>
              <a:gd name="connsiteY3" fmla="*/ 1818898 h 2296674"/>
              <a:gd name="connsiteX0" fmla="*/ 0 w 13627510"/>
              <a:gd name="connsiteY0" fmla="*/ 1526208 h 2310611"/>
              <a:gd name="connsiteX1" fmla="*/ 4615075 w 13627510"/>
              <a:gd name="connsiteY1" fmla="*/ 9233 h 2310611"/>
              <a:gd name="connsiteX2" fmla="*/ 8896322 w 13627510"/>
              <a:gd name="connsiteY2" fmla="*/ 2189652 h 2310611"/>
              <a:gd name="connsiteX3" fmla="*/ 13627510 w 13627510"/>
              <a:gd name="connsiteY3" fmla="*/ 1821177 h 2310611"/>
              <a:gd name="connsiteX0" fmla="*/ 0 w 13627510"/>
              <a:gd name="connsiteY0" fmla="*/ 1526208 h 2323281"/>
              <a:gd name="connsiteX1" fmla="*/ 4615075 w 13627510"/>
              <a:gd name="connsiteY1" fmla="*/ 9233 h 2323281"/>
              <a:gd name="connsiteX2" fmla="*/ 8896322 w 13627510"/>
              <a:gd name="connsiteY2" fmla="*/ 2189652 h 2323281"/>
              <a:gd name="connsiteX3" fmla="*/ 13627510 w 13627510"/>
              <a:gd name="connsiteY3" fmla="*/ 1821177 h 2323281"/>
            </a:gdLst>
            <a:ahLst/>
            <a:cxnLst>
              <a:cxn ang="0">
                <a:pos x="connsiteX0" y="connsiteY0"/>
              </a:cxn>
              <a:cxn ang="0">
                <a:pos x="connsiteX1" y="connsiteY1"/>
              </a:cxn>
              <a:cxn ang="0">
                <a:pos x="connsiteX2" y="connsiteY2"/>
              </a:cxn>
              <a:cxn ang="0">
                <a:pos x="connsiteX3" y="connsiteY3"/>
              </a:cxn>
            </a:cxnLst>
            <a:rect l="l" t="t" r="r" b="b"/>
            <a:pathLst>
              <a:path w="13627510" h="2323281">
                <a:moveTo>
                  <a:pt x="0" y="1526208"/>
                </a:moveTo>
                <a:cubicBezTo>
                  <a:pt x="1015181" y="803537"/>
                  <a:pt x="3132355" y="-101341"/>
                  <a:pt x="4615075" y="9233"/>
                </a:cubicBezTo>
                <a:cubicBezTo>
                  <a:pt x="6097795" y="119807"/>
                  <a:pt x="7423278" y="1858633"/>
                  <a:pt x="8896322" y="2189652"/>
                </a:cubicBezTo>
                <a:cubicBezTo>
                  <a:pt x="10369366" y="2520671"/>
                  <a:pt x="12206748" y="2175138"/>
                  <a:pt x="13627510" y="1821177"/>
                </a:cubicBezTo>
              </a:path>
            </a:pathLst>
          </a:custGeom>
          <a:noFill/>
          <a:ln w="50800">
            <a:gradFill>
              <a:gsLst>
                <a:gs pos="14000">
                  <a:schemeClr val="accent1">
                    <a:lumMod val="5000"/>
                    <a:lumOff val="95000"/>
                    <a:alpha val="0"/>
                  </a:schemeClr>
                </a:gs>
                <a:gs pos="34000">
                  <a:schemeClr val="bg1">
                    <a:lumMod val="85000"/>
                  </a:schemeClr>
                </a:gs>
                <a:gs pos="74980">
                  <a:schemeClr val="bg1">
                    <a:lumMod val="65000"/>
                    <a:alpha val="17000"/>
                  </a:schemeClr>
                </a:gs>
                <a:gs pos="55000">
                  <a:schemeClr val="bg1"/>
                </a:gs>
                <a:gs pos="10000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96055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grpSp>
        <p:nvGrpSpPr>
          <p:cNvPr id="420" name="组合 419"/>
          <p:cNvGrpSpPr/>
          <p:nvPr/>
        </p:nvGrpSpPr>
        <p:grpSpPr>
          <a:xfrm>
            <a:off x="320040" y="-2036337"/>
            <a:ext cx="11551920" cy="10930674"/>
            <a:chOff x="748090" y="-2524465"/>
            <a:chExt cx="20264284" cy="16144683"/>
          </a:xfrm>
        </p:grpSpPr>
        <p:grpSp>
          <p:nvGrpSpPr>
            <p:cNvPr id="421" name="组合 420"/>
            <p:cNvGrpSpPr/>
            <p:nvPr/>
          </p:nvGrpSpPr>
          <p:grpSpPr>
            <a:xfrm>
              <a:off x="924742" y="-2524465"/>
              <a:ext cx="19910979" cy="16144683"/>
              <a:chOff x="319314" y="0"/>
              <a:chExt cx="11451771" cy="7503886"/>
            </a:xfrm>
          </p:grpSpPr>
          <p:cxnSp>
            <p:nvCxnSpPr>
              <p:cNvPr id="441" name="直接连接符 440"/>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4" name="直接连接符 443"/>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5" name="直接连接符 444"/>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6" name="直接连接符 445"/>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7" name="直接连接符 446"/>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422" name="组合 421"/>
            <p:cNvGrpSpPr/>
            <p:nvPr/>
          </p:nvGrpSpPr>
          <p:grpSpPr>
            <a:xfrm rot="5400000">
              <a:off x="3118509" y="-4584266"/>
              <a:ext cx="15523445" cy="20264284"/>
              <a:chOff x="319314" y="0"/>
              <a:chExt cx="11451771" cy="7503886"/>
            </a:xfrm>
          </p:grpSpPr>
          <p:cxnSp>
            <p:nvCxnSpPr>
              <p:cNvPr id="423" name="直接连接符 422"/>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59" name="组合 458"/>
          <p:cNvGrpSpPr/>
          <p:nvPr/>
        </p:nvGrpSpPr>
        <p:grpSpPr>
          <a:xfrm>
            <a:off x="405278" y="632782"/>
            <a:ext cx="11383477" cy="5591117"/>
            <a:chOff x="104976" y="485224"/>
            <a:chExt cx="11984188" cy="5886162"/>
          </a:xfrm>
          <a:solidFill>
            <a:schemeClr val="tx1">
              <a:lumMod val="65000"/>
              <a:lumOff val="35000"/>
            </a:schemeClr>
          </a:solidFill>
        </p:grpSpPr>
        <p:grpSp>
          <p:nvGrpSpPr>
            <p:cNvPr id="460" name="组合 459"/>
            <p:cNvGrpSpPr/>
            <p:nvPr/>
          </p:nvGrpSpPr>
          <p:grpSpPr>
            <a:xfrm>
              <a:off x="104976" y="485224"/>
              <a:ext cx="36000" cy="5886162"/>
              <a:chOff x="89736" y="474489"/>
              <a:chExt cx="36000" cy="5886162"/>
            </a:xfrm>
            <a:grpFill/>
          </p:grpSpPr>
          <p:sp>
            <p:nvSpPr>
              <p:cNvPr id="648" name="椭圆 6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1" name="组合 460"/>
            <p:cNvGrpSpPr/>
            <p:nvPr/>
          </p:nvGrpSpPr>
          <p:grpSpPr>
            <a:xfrm>
              <a:off x="807811" y="485224"/>
              <a:ext cx="36000" cy="5886162"/>
              <a:chOff x="89736" y="474489"/>
              <a:chExt cx="36000" cy="5886162"/>
            </a:xfrm>
            <a:grpFill/>
          </p:grpSpPr>
          <p:sp>
            <p:nvSpPr>
              <p:cNvPr id="638" name="椭圆 6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2" name="组合 461"/>
            <p:cNvGrpSpPr/>
            <p:nvPr/>
          </p:nvGrpSpPr>
          <p:grpSpPr>
            <a:xfrm>
              <a:off x="1510646" y="485224"/>
              <a:ext cx="36000" cy="5886162"/>
              <a:chOff x="89736" y="474489"/>
              <a:chExt cx="36000" cy="5886162"/>
            </a:xfrm>
            <a:grpFill/>
          </p:grpSpPr>
          <p:sp>
            <p:nvSpPr>
              <p:cNvPr id="628" name="椭圆 6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3" name="组合 462"/>
            <p:cNvGrpSpPr/>
            <p:nvPr/>
          </p:nvGrpSpPr>
          <p:grpSpPr>
            <a:xfrm>
              <a:off x="2213481" y="485224"/>
              <a:ext cx="36000" cy="5886162"/>
              <a:chOff x="89736" y="474489"/>
              <a:chExt cx="36000" cy="5886162"/>
            </a:xfrm>
            <a:grpFill/>
          </p:grpSpPr>
          <p:sp>
            <p:nvSpPr>
              <p:cNvPr id="618" name="椭圆 6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4" name="组合 463"/>
            <p:cNvGrpSpPr/>
            <p:nvPr/>
          </p:nvGrpSpPr>
          <p:grpSpPr>
            <a:xfrm>
              <a:off x="2916316" y="485224"/>
              <a:ext cx="36000" cy="5886162"/>
              <a:chOff x="89736" y="474489"/>
              <a:chExt cx="36000" cy="5886162"/>
            </a:xfrm>
            <a:grpFill/>
          </p:grpSpPr>
          <p:sp>
            <p:nvSpPr>
              <p:cNvPr id="608" name="椭圆 6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5" name="组合 464"/>
            <p:cNvGrpSpPr/>
            <p:nvPr/>
          </p:nvGrpSpPr>
          <p:grpSpPr>
            <a:xfrm>
              <a:off x="3619151" y="485224"/>
              <a:ext cx="36000" cy="5886162"/>
              <a:chOff x="89736" y="474489"/>
              <a:chExt cx="36000" cy="5886162"/>
            </a:xfrm>
            <a:grpFill/>
          </p:grpSpPr>
          <p:sp>
            <p:nvSpPr>
              <p:cNvPr id="598" name="椭圆 5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6" name="组合 465"/>
            <p:cNvGrpSpPr/>
            <p:nvPr/>
          </p:nvGrpSpPr>
          <p:grpSpPr>
            <a:xfrm>
              <a:off x="4321986" y="485224"/>
              <a:ext cx="36000" cy="5886162"/>
              <a:chOff x="89736" y="474489"/>
              <a:chExt cx="36000" cy="5886162"/>
            </a:xfrm>
            <a:grpFill/>
          </p:grpSpPr>
          <p:sp>
            <p:nvSpPr>
              <p:cNvPr id="588" name="椭圆 5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7" name="组合 466"/>
            <p:cNvGrpSpPr/>
            <p:nvPr/>
          </p:nvGrpSpPr>
          <p:grpSpPr>
            <a:xfrm>
              <a:off x="5024821" y="485224"/>
              <a:ext cx="36000" cy="5886162"/>
              <a:chOff x="89736" y="474489"/>
              <a:chExt cx="36000" cy="5886162"/>
            </a:xfrm>
            <a:grpFill/>
          </p:grpSpPr>
          <p:sp>
            <p:nvSpPr>
              <p:cNvPr id="578" name="椭圆 5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8" name="组合 467"/>
            <p:cNvGrpSpPr/>
            <p:nvPr/>
          </p:nvGrpSpPr>
          <p:grpSpPr>
            <a:xfrm>
              <a:off x="5727656" y="485224"/>
              <a:ext cx="36000" cy="5886162"/>
              <a:chOff x="89736" y="474489"/>
              <a:chExt cx="36000" cy="5886162"/>
            </a:xfrm>
            <a:grpFill/>
          </p:grpSpPr>
          <p:sp>
            <p:nvSpPr>
              <p:cNvPr id="568" name="椭圆 56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9" name="组合 468"/>
            <p:cNvGrpSpPr/>
            <p:nvPr/>
          </p:nvGrpSpPr>
          <p:grpSpPr>
            <a:xfrm>
              <a:off x="6430491" y="485224"/>
              <a:ext cx="36000" cy="5886162"/>
              <a:chOff x="89736" y="474489"/>
              <a:chExt cx="36000" cy="5886162"/>
            </a:xfrm>
            <a:grpFill/>
          </p:grpSpPr>
          <p:sp>
            <p:nvSpPr>
              <p:cNvPr id="558" name="椭圆 55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0" name="组合 469"/>
            <p:cNvGrpSpPr/>
            <p:nvPr/>
          </p:nvGrpSpPr>
          <p:grpSpPr>
            <a:xfrm>
              <a:off x="7133326" y="485224"/>
              <a:ext cx="36000" cy="5886162"/>
              <a:chOff x="89736" y="474489"/>
              <a:chExt cx="36000" cy="5886162"/>
            </a:xfrm>
            <a:grpFill/>
          </p:grpSpPr>
          <p:sp>
            <p:nvSpPr>
              <p:cNvPr id="548" name="椭圆 5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1" name="组合 470"/>
            <p:cNvGrpSpPr/>
            <p:nvPr/>
          </p:nvGrpSpPr>
          <p:grpSpPr>
            <a:xfrm>
              <a:off x="7836161" y="485224"/>
              <a:ext cx="36000" cy="5886162"/>
              <a:chOff x="89736" y="474489"/>
              <a:chExt cx="36000" cy="5886162"/>
            </a:xfrm>
            <a:grpFill/>
          </p:grpSpPr>
          <p:sp>
            <p:nvSpPr>
              <p:cNvPr id="538" name="椭圆 5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2" name="组合 471"/>
            <p:cNvGrpSpPr/>
            <p:nvPr/>
          </p:nvGrpSpPr>
          <p:grpSpPr>
            <a:xfrm>
              <a:off x="8538996" y="485224"/>
              <a:ext cx="36000" cy="5886162"/>
              <a:chOff x="89736" y="474489"/>
              <a:chExt cx="36000" cy="5886162"/>
            </a:xfrm>
            <a:grpFill/>
          </p:grpSpPr>
          <p:sp>
            <p:nvSpPr>
              <p:cNvPr id="528" name="椭圆 5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3" name="组合 472"/>
            <p:cNvGrpSpPr/>
            <p:nvPr/>
          </p:nvGrpSpPr>
          <p:grpSpPr>
            <a:xfrm>
              <a:off x="9241831" y="485224"/>
              <a:ext cx="36000" cy="5886162"/>
              <a:chOff x="89736" y="474489"/>
              <a:chExt cx="36000" cy="5886162"/>
            </a:xfrm>
            <a:grpFill/>
          </p:grpSpPr>
          <p:sp>
            <p:nvSpPr>
              <p:cNvPr id="518" name="椭圆 5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4" name="组合 473"/>
            <p:cNvGrpSpPr/>
            <p:nvPr/>
          </p:nvGrpSpPr>
          <p:grpSpPr>
            <a:xfrm>
              <a:off x="9944666" y="485224"/>
              <a:ext cx="36000" cy="5886162"/>
              <a:chOff x="89736" y="474489"/>
              <a:chExt cx="36000" cy="5886162"/>
            </a:xfrm>
            <a:grpFill/>
          </p:grpSpPr>
          <p:sp>
            <p:nvSpPr>
              <p:cNvPr id="508" name="椭圆 5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5" name="组合 474"/>
            <p:cNvGrpSpPr/>
            <p:nvPr/>
          </p:nvGrpSpPr>
          <p:grpSpPr>
            <a:xfrm>
              <a:off x="10647501" y="485224"/>
              <a:ext cx="36000" cy="5886162"/>
              <a:chOff x="89736" y="474489"/>
              <a:chExt cx="36000" cy="5886162"/>
            </a:xfrm>
            <a:grpFill/>
          </p:grpSpPr>
          <p:sp>
            <p:nvSpPr>
              <p:cNvPr id="498" name="椭圆 4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6" name="组合 475"/>
            <p:cNvGrpSpPr/>
            <p:nvPr/>
          </p:nvGrpSpPr>
          <p:grpSpPr>
            <a:xfrm>
              <a:off x="12053164" y="485224"/>
              <a:ext cx="36000" cy="5886162"/>
              <a:chOff x="89736" y="474489"/>
              <a:chExt cx="36000" cy="5886162"/>
            </a:xfrm>
            <a:grpFill/>
          </p:grpSpPr>
          <p:sp>
            <p:nvSpPr>
              <p:cNvPr id="488" name="椭圆 4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7" name="组合 476"/>
            <p:cNvGrpSpPr/>
            <p:nvPr/>
          </p:nvGrpSpPr>
          <p:grpSpPr>
            <a:xfrm>
              <a:off x="11350336" y="485224"/>
              <a:ext cx="36000" cy="5886162"/>
              <a:chOff x="89736" y="474489"/>
              <a:chExt cx="36000" cy="5886162"/>
            </a:xfrm>
            <a:grpFill/>
          </p:grpSpPr>
          <p:sp>
            <p:nvSpPr>
              <p:cNvPr id="478" name="椭圆 4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614538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grpSp>
        <p:nvGrpSpPr>
          <p:cNvPr id="420" name="组合 419"/>
          <p:cNvGrpSpPr/>
          <p:nvPr/>
        </p:nvGrpSpPr>
        <p:grpSpPr>
          <a:xfrm>
            <a:off x="320040" y="-2036337"/>
            <a:ext cx="11551920" cy="10930674"/>
            <a:chOff x="748090" y="-2524465"/>
            <a:chExt cx="20264284" cy="16144683"/>
          </a:xfrm>
        </p:grpSpPr>
        <p:grpSp>
          <p:nvGrpSpPr>
            <p:cNvPr id="421" name="组合 420"/>
            <p:cNvGrpSpPr/>
            <p:nvPr/>
          </p:nvGrpSpPr>
          <p:grpSpPr>
            <a:xfrm>
              <a:off x="924742" y="-2524465"/>
              <a:ext cx="19910979" cy="16144683"/>
              <a:chOff x="319314" y="0"/>
              <a:chExt cx="11451771" cy="7503886"/>
            </a:xfrm>
          </p:grpSpPr>
          <p:cxnSp>
            <p:nvCxnSpPr>
              <p:cNvPr id="441" name="直接连接符 440"/>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4" name="直接连接符 443"/>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5" name="直接连接符 444"/>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6" name="直接连接符 445"/>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7" name="直接连接符 446"/>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422" name="组合 421"/>
            <p:cNvGrpSpPr/>
            <p:nvPr/>
          </p:nvGrpSpPr>
          <p:grpSpPr>
            <a:xfrm rot="5400000">
              <a:off x="3118509" y="-4584266"/>
              <a:ext cx="15523445" cy="20264284"/>
              <a:chOff x="319314" y="0"/>
              <a:chExt cx="11451771" cy="7503886"/>
            </a:xfrm>
          </p:grpSpPr>
          <p:cxnSp>
            <p:nvCxnSpPr>
              <p:cNvPr id="423" name="直接连接符 422"/>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59" name="组合 458"/>
          <p:cNvGrpSpPr/>
          <p:nvPr/>
        </p:nvGrpSpPr>
        <p:grpSpPr>
          <a:xfrm>
            <a:off x="405278" y="632782"/>
            <a:ext cx="11383477" cy="5591117"/>
            <a:chOff x="104976" y="485224"/>
            <a:chExt cx="11984188" cy="5886162"/>
          </a:xfrm>
          <a:solidFill>
            <a:schemeClr val="tx1">
              <a:lumMod val="65000"/>
              <a:lumOff val="35000"/>
            </a:schemeClr>
          </a:solidFill>
        </p:grpSpPr>
        <p:grpSp>
          <p:nvGrpSpPr>
            <p:cNvPr id="460" name="组合 459"/>
            <p:cNvGrpSpPr/>
            <p:nvPr/>
          </p:nvGrpSpPr>
          <p:grpSpPr>
            <a:xfrm>
              <a:off x="104976" y="485224"/>
              <a:ext cx="36000" cy="5886162"/>
              <a:chOff x="89736" y="474489"/>
              <a:chExt cx="36000" cy="5886162"/>
            </a:xfrm>
            <a:grpFill/>
          </p:grpSpPr>
          <p:sp>
            <p:nvSpPr>
              <p:cNvPr id="648" name="椭圆 6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1" name="组合 460"/>
            <p:cNvGrpSpPr/>
            <p:nvPr/>
          </p:nvGrpSpPr>
          <p:grpSpPr>
            <a:xfrm>
              <a:off x="807811" y="485224"/>
              <a:ext cx="36000" cy="5886162"/>
              <a:chOff x="89736" y="474489"/>
              <a:chExt cx="36000" cy="5886162"/>
            </a:xfrm>
            <a:grpFill/>
          </p:grpSpPr>
          <p:sp>
            <p:nvSpPr>
              <p:cNvPr id="638" name="椭圆 6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2" name="组合 461"/>
            <p:cNvGrpSpPr/>
            <p:nvPr/>
          </p:nvGrpSpPr>
          <p:grpSpPr>
            <a:xfrm>
              <a:off x="1510646" y="485224"/>
              <a:ext cx="36000" cy="5886162"/>
              <a:chOff x="89736" y="474489"/>
              <a:chExt cx="36000" cy="5886162"/>
            </a:xfrm>
            <a:grpFill/>
          </p:grpSpPr>
          <p:sp>
            <p:nvSpPr>
              <p:cNvPr id="628" name="椭圆 6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3" name="组合 462"/>
            <p:cNvGrpSpPr/>
            <p:nvPr/>
          </p:nvGrpSpPr>
          <p:grpSpPr>
            <a:xfrm>
              <a:off x="2213481" y="485224"/>
              <a:ext cx="36000" cy="5886162"/>
              <a:chOff x="89736" y="474489"/>
              <a:chExt cx="36000" cy="5886162"/>
            </a:xfrm>
            <a:grpFill/>
          </p:grpSpPr>
          <p:sp>
            <p:nvSpPr>
              <p:cNvPr id="618" name="椭圆 6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4" name="组合 463"/>
            <p:cNvGrpSpPr/>
            <p:nvPr/>
          </p:nvGrpSpPr>
          <p:grpSpPr>
            <a:xfrm>
              <a:off x="2916316" y="485224"/>
              <a:ext cx="36000" cy="5886162"/>
              <a:chOff x="89736" y="474489"/>
              <a:chExt cx="36000" cy="5886162"/>
            </a:xfrm>
            <a:grpFill/>
          </p:grpSpPr>
          <p:sp>
            <p:nvSpPr>
              <p:cNvPr id="608" name="椭圆 6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5" name="组合 464"/>
            <p:cNvGrpSpPr/>
            <p:nvPr/>
          </p:nvGrpSpPr>
          <p:grpSpPr>
            <a:xfrm>
              <a:off x="3619151" y="485224"/>
              <a:ext cx="36000" cy="5886162"/>
              <a:chOff x="89736" y="474489"/>
              <a:chExt cx="36000" cy="5886162"/>
            </a:xfrm>
            <a:grpFill/>
          </p:grpSpPr>
          <p:sp>
            <p:nvSpPr>
              <p:cNvPr id="598" name="椭圆 5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6" name="组合 465"/>
            <p:cNvGrpSpPr/>
            <p:nvPr/>
          </p:nvGrpSpPr>
          <p:grpSpPr>
            <a:xfrm>
              <a:off x="4321986" y="485224"/>
              <a:ext cx="36000" cy="5886162"/>
              <a:chOff x="89736" y="474489"/>
              <a:chExt cx="36000" cy="5886162"/>
            </a:xfrm>
            <a:grpFill/>
          </p:grpSpPr>
          <p:sp>
            <p:nvSpPr>
              <p:cNvPr id="588" name="椭圆 5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7" name="组合 466"/>
            <p:cNvGrpSpPr/>
            <p:nvPr/>
          </p:nvGrpSpPr>
          <p:grpSpPr>
            <a:xfrm>
              <a:off x="5024821" y="485224"/>
              <a:ext cx="36000" cy="5886162"/>
              <a:chOff x="89736" y="474489"/>
              <a:chExt cx="36000" cy="5886162"/>
            </a:xfrm>
            <a:grpFill/>
          </p:grpSpPr>
          <p:sp>
            <p:nvSpPr>
              <p:cNvPr id="578" name="椭圆 5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8" name="组合 467"/>
            <p:cNvGrpSpPr/>
            <p:nvPr/>
          </p:nvGrpSpPr>
          <p:grpSpPr>
            <a:xfrm>
              <a:off x="5727656" y="485224"/>
              <a:ext cx="36000" cy="5886162"/>
              <a:chOff x="89736" y="474489"/>
              <a:chExt cx="36000" cy="5886162"/>
            </a:xfrm>
            <a:grpFill/>
          </p:grpSpPr>
          <p:sp>
            <p:nvSpPr>
              <p:cNvPr id="568" name="椭圆 56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9" name="组合 468"/>
            <p:cNvGrpSpPr/>
            <p:nvPr/>
          </p:nvGrpSpPr>
          <p:grpSpPr>
            <a:xfrm>
              <a:off x="6430491" y="485224"/>
              <a:ext cx="36000" cy="5886162"/>
              <a:chOff x="89736" y="474489"/>
              <a:chExt cx="36000" cy="5886162"/>
            </a:xfrm>
            <a:grpFill/>
          </p:grpSpPr>
          <p:sp>
            <p:nvSpPr>
              <p:cNvPr id="558" name="椭圆 55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0" name="组合 469"/>
            <p:cNvGrpSpPr/>
            <p:nvPr/>
          </p:nvGrpSpPr>
          <p:grpSpPr>
            <a:xfrm>
              <a:off x="7133326" y="485224"/>
              <a:ext cx="36000" cy="5886162"/>
              <a:chOff x="89736" y="474489"/>
              <a:chExt cx="36000" cy="5886162"/>
            </a:xfrm>
            <a:grpFill/>
          </p:grpSpPr>
          <p:sp>
            <p:nvSpPr>
              <p:cNvPr id="548" name="椭圆 5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1" name="组合 470"/>
            <p:cNvGrpSpPr/>
            <p:nvPr/>
          </p:nvGrpSpPr>
          <p:grpSpPr>
            <a:xfrm>
              <a:off x="7836161" y="485224"/>
              <a:ext cx="36000" cy="5886162"/>
              <a:chOff x="89736" y="474489"/>
              <a:chExt cx="36000" cy="5886162"/>
            </a:xfrm>
            <a:grpFill/>
          </p:grpSpPr>
          <p:sp>
            <p:nvSpPr>
              <p:cNvPr id="538" name="椭圆 5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2" name="组合 471"/>
            <p:cNvGrpSpPr/>
            <p:nvPr/>
          </p:nvGrpSpPr>
          <p:grpSpPr>
            <a:xfrm>
              <a:off x="8538996" y="485224"/>
              <a:ext cx="36000" cy="5886162"/>
              <a:chOff x="89736" y="474489"/>
              <a:chExt cx="36000" cy="5886162"/>
            </a:xfrm>
            <a:grpFill/>
          </p:grpSpPr>
          <p:sp>
            <p:nvSpPr>
              <p:cNvPr id="528" name="椭圆 5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3" name="组合 472"/>
            <p:cNvGrpSpPr/>
            <p:nvPr/>
          </p:nvGrpSpPr>
          <p:grpSpPr>
            <a:xfrm>
              <a:off x="9241831" y="485224"/>
              <a:ext cx="36000" cy="5886162"/>
              <a:chOff x="89736" y="474489"/>
              <a:chExt cx="36000" cy="5886162"/>
            </a:xfrm>
            <a:grpFill/>
          </p:grpSpPr>
          <p:sp>
            <p:nvSpPr>
              <p:cNvPr id="518" name="椭圆 5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4" name="组合 473"/>
            <p:cNvGrpSpPr/>
            <p:nvPr/>
          </p:nvGrpSpPr>
          <p:grpSpPr>
            <a:xfrm>
              <a:off x="9944666" y="485224"/>
              <a:ext cx="36000" cy="5886162"/>
              <a:chOff x="89736" y="474489"/>
              <a:chExt cx="36000" cy="5886162"/>
            </a:xfrm>
            <a:grpFill/>
          </p:grpSpPr>
          <p:sp>
            <p:nvSpPr>
              <p:cNvPr id="508" name="椭圆 5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5" name="组合 474"/>
            <p:cNvGrpSpPr/>
            <p:nvPr/>
          </p:nvGrpSpPr>
          <p:grpSpPr>
            <a:xfrm>
              <a:off x="10647501" y="485224"/>
              <a:ext cx="36000" cy="5886162"/>
              <a:chOff x="89736" y="474489"/>
              <a:chExt cx="36000" cy="5886162"/>
            </a:xfrm>
            <a:grpFill/>
          </p:grpSpPr>
          <p:sp>
            <p:nvSpPr>
              <p:cNvPr id="498" name="椭圆 4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6" name="组合 475"/>
            <p:cNvGrpSpPr/>
            <p:nvPr/>
          </p:nvGrpSpPr>
          <p:grpSpPr>
            <a:xfrm>
              <a:off x="12053164" y="485224"/>
              <a:ext cx="36000" cy="5886162"/>
              <a:chOff x="89736" y="474489"/>
              <a:chExt cx="36000" cy="5886162"/>
            </a:xfrm>
            <a:grpFill/>
          </p:grpSpPr>
          <p:sp>
            <p:nvSpPr>
              <p:cNvPr id="488" name="椭圆 4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7" name="组合 476"/>
            <p:cNvGrpSpPr/>
            <p:nvPr/>
          </p:nvGrpSpPr>
          <p:grpSpPr>
            <a:xfrm>
              <a:off x="11350336" y="485224"/>
              <a:ext cx="36000" cy="5886162"/>
              <a:chOff x="89736" y="474489"/>
              <a:chExt cx="36000" cy="5886162"/>
            </a:xfrm>
            <a:grpFill/>
          </p:grpSpPr>
          <p:sp>
            <p:nvSpPr>
              <p:cNvPr id="478" name="椭圆 4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0" name="组合 239"/>
          <p:cNvGrpSpPr/>
          <p:nvPr/>
        </p:nvGrpSpPr>
        <p:grpSpPr>
          <a:xfrm>
            <a:off x="-247650" y="-5118937"/>
            <a:ext cx="12992100" cy="11571374"/>
            <a:chOff x="1066800" y="-3956887"/>
            <a:chExt cx="10058400" cy="11571374"/>
          </a:xfrm>
        </p:grpSpPr>
        <p:sp useBgFill="1">
          <p:nvSpPr>
            <p:cNvPr id="241" name="菱形 240"/>
            <p:cNvSpPr/>
            <p:nvPr/>
          </p:nvSpPr>
          <p:spPr>
            <a:xfrm>
              <a:off x="1066800" y="-2443914"/>
              <a:ext cx="10058400" cy="10058401"/>
            </a:xfrm>
            <a:prstGeom prst="diamond">
              <a:avLst/>
            </a:prstGeom>
            <a:ln w="6350">
              <a:gradFill>
                <a:gsLst>
                  <a:gs pos="41000">
                    <a:srgbClr val="05DAE3">
                      <a:alpha val="0"/>
                    </a:srgbClr>
                  </a:gs>
                  <a:gs pos="100000">
                    <a:srgbClr val="05DAE3"/>
                  </a:gs>
                </a:gsLst>
                <a:lin ang="5400000" scaled="1"/>
              </a:gradFill>
              <a:prstDash val="dash"/>
            </a:ln>
            <a:effectLst>
              <a:outerShdw blurRad="88900" dist="38100" dir="5400000" sx="101000" sy="101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2" name="菱形 241"/>
            <p:cNvSpPr/>
            <p:nvPr/>
          </p:nvSpPr>
          <p:spPr>
            <a:xfrm>
              <a:off x="1066802" y="-3200400"/>
              <a:ext cx="10058398" cy="10058400"/>
            </a:xfrm>
            <a:prstGeom prst="diamond">
              <a:avLst/>
            </a:prstGeom>
            <a:ln w="6350">
              <a:gradFill>
                <a:gsLst>
                  <a:gs pos="41000">
                    <a:srgbClr val="05DAE3">
                      <a:alpha val="0"/>
                    </a:srgbClr>
                  </a:gs>
                  <a:gs pos="100000">
                    <a:srgbClr val="05DAE3"/>
                  </a:gs>
                </a:gsLst>
                <a:lin ang="5400000" scaled="1"/>
              </a:gradFill>
              <a:prstDash val="dash"/>
            </a:ln>
            <a:effectLst>
              <a:outerShdw blurRad="88900" dist="38100" dir="5400000" sx="101000" sy="101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3" name="菱形 242"/>
            <p:cNvSpPr/>
            <p:nvPr/>
          </p:nvSpPr>
          <p:spPr>
            <a:xfrm>
              <a:off x="1066802" y="-3956887"/>
              <a:ext cx="10058398" cy="10058400"/>
            </a:xfrm>
            <a:prstGeom prst="diamond">
              <a:avLst/>
            </a:prstGeom>
            <a:ln w="6350">
              <a:gradFill>
                <a:gsLst>
                  <a:gs pos="41000">
                    <a:srgbClr val="05DAE3">
                      <a:alpha val="0"/>
                    </a:srgbClr>
                  </a:gs>
                  <a:gs pos="100000">
                    <a:srgbClr val="05DAE3"/>
                  </a:gs>
                </a:gsLst>
                <a:lin ang="5400000" scaled="1"/>
              </a:gra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a:off x="472440" y="-1883937"/>
            <a:ext cx="11551920" cy="10930674"/>
            <a:chOff x="748090" y="-2524465"/>
            <a:chExt cx="20264284" cy="16144683"/>
          </a:xfrm>
        </p:grpSpPr>
        <p:grpSp>
          <p:nvGrpSpPr>
            <p:cNvPr id="245" name="组合 244"/>
            <p:cNvGrpSpPr/>
            <p:nvPr/>
          </p:nvGrpSpPr>
          <p:grpSpPr>
            <a:xfrm>
              <a:off x="924742" y="-2524465"/>
              <a:ext cx="19910979" cy="16144683"/>
              <a:chOff x="319314" y="0"/>
              <a:chExt cx="11451771" cy="7503886"/>
            </a:xfrm>
          </p:grpSpPr>
          <p:cxnSp>
            <p:nvCxnSpPr>
              <p:cNvPr id="265" name="直接连接符 264"/>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246" name="组合 245"/>
            <p:cNvGrpSpPr/>
            <p:nvPr/>
          </p:nvGrpSpPr>
          <p:grpSpPr>
            <a:xfrm rot="5400000">
              <a:off x="3118509" y="-4584266"/>
              <a:ext cx="15523445" cy="20264284"/>
              <a:chOff x="319314" y="0"/>
              <a:chExt cx="11451771" cy="7503886"/>
            </a:xfrm>
          </p:grpSpPr>
          <p:cxnSp>
            <p:nvCxnSpPr>
              <p:cNvPr id="247" name="直接连接符 246"/>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283" name="组合 282"/>
          <p:cNvGrpSpPr/>
          <p:nvPr/>
        </p:nvGrpSpPr>
        <p:grpSpPr>
          <a:xfrm>
            <a:off x="557678" y="785182"/>
            <a:ext cx="11383477" cy="5591117"/>
            <a:chOff x="104976" y="485224"/>
            <a:chExt cx="11984188" cy="5886162"/>
          </a:xfrm>
          <a:solidFill>
            <a:schemeClr val="tx1">
              <a:lumMod val="65000"/>
              <a:lumOff val="35000"/>
            </a:schemeClr>
          </a:solidFill>
        </p:grpSpPr>
        <p:grpSp>
          <p:nvGrpSpPr>
            <p:cNvPr id="284" name="组合 283"/>
            <p:cNvGrpSpPr/>
            <p:nvPr/>
          </p:nvGrpSpPr>
          <p:grpSpPr>
            <a:xfrm>
              <a:off x="104976" y="485224"/>
              <a:ext cx="36000" cy="5886162"/>
              <a:chOff x="89736" y="474489"/>
              <a:chExt cx="36000" cy="5886162"/>
            </a:xfrm>
            <a:grpFill/>
          </p:grpSpPr>
          <p:sp>
            <p:nvSpPr>
              <p:cNvPr id="710" name="椭圆 70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807811" y="485224"/>
              <a:ext cx="36000" cy="5886162"/>
              <a:chOff x="89736" y="474489"/>
              <a:chExt cx="36000" cy="5886162"/>
            </a:xfrm>
            <a:grpFill/>
          </p:grpSpPr>
          <p:sp>
            <p:nvSpPr>
              <p:cNvPr id="700" name="椭圆 69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6" name="组合 285"/>
            <p:cNvGrpSpPr/>
            <p:nvPr/>
          </p:nvGrpSpPr>
          <p:grpSpPr>
            <a:xfrm>
              <a:off x="1510646" y="485224"/>
              <a:ext cx="36000" cy="5886162"/>
              <a:chOff x="89736" y="474489"/>
              <a:chExt cx="36000" cy="5886162"/>
            </a:xfrm>
            <a:grpFill/>
          </p:grpSpPr>
          <p:sp>
            <p:nvSpPr>
              <p:cNvPr id="690" name="椭圆 68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2" name="椭圆 69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86"/>
            <p:cNvGrpSpPr/>
            <p:nvPr/>
          </p:nvGrpSpPr>
          <p:grpSpPr>
            <a:xfrm>
              <a:off x="2213481" y="485224"/>
              <a:ext cx="36000" cy="5886162"/>
              <a:chOff x="89736" y="474489"/>
              <a:chExt cx="36000" cy="5886162"/>
            </a:xfrm>
            <a:grpFill/>
          </p:grpSpPr>
          <p:sp>
            <p:nvSpPr>
              <p:cNvPr id="680" name="椭圆 67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椭圆 68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9" name="椭圆 68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8" name="组合 287"/>
            <p:cNvGrpSpPr/>
            <p:nvPr/>
          </p:nvGrpSpPr>
          <p:grpSpPr>
            <a:xfrm>
              <a:off x="2916316" y="485224"/>
              <a:ext cx="36000" cy="5886162"/>
              <a:chOff x="89736" y="474489"/>
              <a:chExt cx="36000" cy="5886162"/>
            </a:xfrm>
            <a:grpFill/>
          </p:grpSpPr>
          <p:sp>
            <p:nvSpPr>
              <p:cNvPr id="670" name="椭圆 66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9" name="组合 288"/>
            <p:cNvGrpSpPr/>
            <p:nvPr/>
          </p:nvGrpSpPr>
          <p:grpSpPr>
            <a:xfrm>
              <a:off x="3619151" y="485224"/>
              <a:ext cx="36000" cy="5886162"/>
              <a:chOff x="89736" y="474489"/>
              <a:chExt cx="36000" cy="5886162"/>
            </a:xfrm>
            <a:grpFill/>
          </p:grpSpPr>
          <p:sp>
            <p:nvSpPr>
              <p:cNvPr id="660" name="椭圆 65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0" name="组合 289"/>
            <p:cNvGrpSpPr/>
            <p:nvPr/>
          </p:nvGrpSpPr>
          <p:grpSpPr>
            <a:xfrm>
              <a:off x="4321986" y="485224"/>
              <a:ext cx="36000" cy="5886162"/>
              <a:chOff x="89736" y="474489"/>
              <a:chExt cx="36000" cy="5886162"/>
            </a:xfrm>
            <a:grpFill/>
          </p:grpSpPr>
          <p:sp>
            <p:nvSpPr>
              <p:cNvPr id="412" name="椭圆 41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1" name="组合 290"/>
            <p:cNvGrpSpPr/>
            <p:nvPr/>
          </p:nvGrpSpPr>
          <p:grpSpPr>
            <a:xfrm>
              <a:off x="5024821" y="485224"/>
              <a:ext cx="36000" cy="5886162"/>
              <a:chOff x="89736" y="474489"/>
              <a:chExt cx="36000" cy="5886162"/>
            </a:xfrm>
            <a:grpFill/>
          </p:grpSpPr>
          <p:sp>
            <p:nvSpPr>
              <p:cNvPr id="402" name="椭圆 40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2" name="组合 291"/>
            <p:cNvGrpSpPr/>
            <p:nvPr/>
          </p:nvGrpSpPr>
          <p:grpSpPr>
            <a:xfrm>
              <a:off x="5727656" y="485224"/>
              <a:ext cx="36000" cy="5886162"/>
              <a:chOff x="89736" y="474489"/>
              <a:chExt cx="36000" cy="5886162"/>
            </a:xfrm>
            <a:grpFill/>
          </p:grpSpPr>
          <p:sp>
            <p:nvSpPr>
              <p:cNvPr id="392" name="椭圆 39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3" name="组合 292"/>
            <p:cNvGrpSpPr/>
            <p:nvPr/>
          </p:nvGrpSpPr>
          <p:grpSpPr>
            <a:xfrm>
              <a:off x="6430491" y="485224"/>
              <a:ext cx="36000" cy="5886162"/>
              <a:chOff x="89736" y="474489"/>
              <a:chExt cx="36000" cy="5886162"/>
            </a:xfrm>
            <a:grpFill/>
          </p:grpSpPr>
          <p:sp>
            <p:nvSpPr>
              <p:cNvPr id="382" name="椭圆 38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4" name="组合 293"/>
            <p:cNvGrpSpPr/>
            <p:nvPr/>
          </p:nvGrpSpPr>
          <p:grpSpPr>
            <a:xfrm>
              <a:off x="7133326" y="485224"/>
              <a:ext cx="36000" cy="5886162"/>
              <a:chOff x="89736" y="474489"/>
              <a:chExt cx="36000" cy="5886162"/>
            </a:xfrm>
            <a:grpFill/>
          </p:grpSpPr>
          <p:sp>
            <p:nvSpPr>
              <p:cNvPr id="372" name="椭圆 37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椭圆 37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椭圆 37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椭圆 38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5" name="组合 294"/>
            <p:cNvGrpSpPr/>
            <p:nvPr/>
          </p:nvGrpSpPr>
          <p:grpSpPr>
            <a:xfrm>
              <a:off x="7836161" y="485224"/>
              <a:ext cx="36000" cy="5886162"/>
              <a:chOff x="89736" y="474489"/>
              <a:chExt cx="36000" cy="5886162"/>
            </a:xfrm>
            <a:grpFill/>
          </p:grpSpPr>
          <p:sp>
            <p:nvSpPr>
              <p:cNvPr id="362" name="椭圆 36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6" name="组合 295"/>
            <p:cNvGrpSpPr/>
            <p:nvPr/>
          </p:nvGrpSpPr>
          <p:grpSpPr>
            <a:xfrm>
              <a:off x="8538996" y="485224"/>
              <a:ext cx="36000" cy="5886162"/>
              <a:chOff x="89736" y="474489"/>
              <a:chExt cx="36000" cy="5886162"/>
            </a:xfrm>
            <a:grpFill/>
          </p:grpSpPr>
          <p:sp>
            <p:nvSpPr>
              <p:cNvPr id="352" name="椭圆 35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7" name="组合 296"/>
            <p:cNvGrpSpPr/>
            <p:nvPr/>
          </p:nvGrpSpPr>
          <p:grpSpPr>
            <a:xfrm>
              <a:off x="9241831" y="485224"/>
              <a:ext cx="36000" cy="5886162"/>
              <a:chOff x="89736" y="474489"/>
              <a:chExt cx="36000" cy="5886162"/>
            </a:xfrm>
            <a:grpFill/>
          </p:grpSpPr>
          <p:sp>
            <p:nvSpPr>
              <p:cNvPr id="342" name="椭圆 34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8" name="组合 297"/>
            <p:cNvGrpSpPr/>
            <p:nvPr/>
          </p:nvGrpSpPr>
          <p:grpSpPr>
            <a:xfrm>
              <a:off x="9944666" y="485224"/>
              <a:ext cx="36000" cy="5886162"/>
              <a:chOff x="89736" y="474489"/>
              <a:chExt cx="36000" cy="5886162"/>
            </a:xfrm>
            <a:grpFill/>
          </p:grpSpPr>
          <p:sp>
            <p:nvSpPr>
              <p:cNvPr id="332" name="椭圆 33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9" name="组合 298"/>
            <p:cNvGrpSpPr/>
            <p:nvPr/>
          </p:nvGrpSpPr>
          <p:grpSpPr>
            <a:xfrm>
              <a:off x="10647501" y="485224"/>
              <a:ext cx="36000" cy="5886162"/>
              <a:chOff x="89736" y="474489"/>
              <a:chExt cx="36000" cy="5886162"/>
            </a:xfrm>
            <a:grpFill/>
          </p:grpSpPr>
          <p:sp>
            <p:nvSpPr>
              <p:cNvPr id="322" name="椭圆 32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0" name="组合 299"/>
            <p:cNvGrpSpPr/>
            <p:nvPr/>
          </p:nvGrpSpPr>
          <p:grpSpPr>
            <a:xfrm>
              <a:off x="12053164" y="485224"/>
              <a:ext cx="36000" cy="5886162"/>
              <a:chOff x="89736" y="474489"/>
              <a:chExt cx="36000" cy="5886162"/>
            </a:xfrm>
            <a:grpFill/>
          </p:grpSpPr>
          <p:sp>
            <p:nvSpPr>
              <p:cNvPr id="312" name="椭圆 31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1" name="组合 300"/>
            <p:cNvGrpSpPr/>
            <p:nvPr/>
          </p:nvGrpSpPr>
          <p:grpSpPr>
            <a:xfrm>
              <a:off x="11350336" y="485224"/>
              <a:ext cx="36000" cy="5886162"/>
              <a:chOff x="89736" y="474489"/>
              <a:chExt cx="36000" cy="5886162"/>
            </a:xfrm>
            <a:grpFill/>
          </p:grpSpPr>
          <p:sp>
            <p:nvSpPr>
              <p:cNvPr id="302" name="椭圆 30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77602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283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
        <p:nvSpPr>
          <p:cNvPr id="43" name="弧形 42"/>
          <p:cNvSpPr/>
          <p:nvPr/>
        </p:nvSpPr>
        <p:spPr>
          <a:xfrm rot="1828483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弧形 43"/>
          <p:cNvSpPr/>
          <p:nvPr/>
        </p:nvSpPr>
        <p:spPr>
          <a:xfrm rot="1898160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弧形 44"/>
          <p:cNvSpPr/>
          <p:nvPr/>
        </p:nvSpPr>
        <p:spPr>
          <a:xfrm rot="295580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弧形 45"/>
          <p:cNvSpPr/>
          <p:nvPr/>
        </p:nvSpPr>
        <p:spPr>
          <a:xfrm rot="1967838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弧形 46"/>
          <p:cNvSpPr/>
          <p:nvPr/>
        </p:nvSpPr>
        <p:spPr>
          <a:xfrm rot="2037515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弧形 47"/>
          <p:cNvSpPr/>
          <p:nvPr/>
        </p:nvSpPr>
        <p:spPr>
          <a:xfrm rot="21071932">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弧形 48"/>
          <p:cNvSpPr/>
          <p:nvPr/>
        </p:nvSpPr>
        <p:spPr>
          <a:xfrm rot="865480">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弧形 49"/>
          <p:cNvSpPr/>
          <p:nvPr/>
        </p:nvSpPr>
        <p:spPr>
          <a:xfrm rot="1562255">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弧形 50"/>
          <p:cNvSpPr/>
          <p:nvPr/>
        </p:nvSpPr>
        <p:spPr>
          <a:xfrm rot="225902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弧形 51"/>
          <p:cNvSpPr/>
          <p:nvPr/>
        </p:nvSpPr>
        <p:spPr>
          <a:xfrm rot="365257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弧形 52"/>
          <p:cNvSpPr/>
          <p:nvPr/>
        </p:nvSpPr>
        <p:spPr>
          <a:xfrm rot="434935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弧形 53"/>
          <p:cNvSpPr/>
          <p:nvPr/>
        </p:nvSpPr>
        <p:spPr>
          <a:xfrm rot="5046126">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弧形 54"/>
          <p:cNvSpPr/>
          <p:nvPr/>
        </p:nvSpPr>
        <p:spPr>
          <a:xfrm rot="5742900">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弧形 55"/>
          <p:cNvSpPr/>
          <p:nvPr/>
        </p:nvSpPr>
        <p:spPr>
          <a:xfrm rot="643967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弧形 56"/>
          <p:cNvSpPr/>
          <p:nvPr/>
        </p:nvSpPr>
        <p:spPr>
          <a:xfrm rot="713644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弧形 57"/>
          <p:cNvSpPr/>
          <p:nvPr/>
        </p:nvSpPr>
        <p:spPr>
          <a:xfrm rot="783322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弧形 58"/>
          <p:cNvSpPr/>
          <p:nvPr/>
        </p:nvSpPr>
        <p:spPr>
          <a:xfrm rot="8529997">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弧形 59"/>
          <p:cNvSpPr/>
          <p:nvPr/>
        </p:nvSpPr>
        <p:spPr>
          <a:xfrm rot="922677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弧形 60"/>
          <p:cNvSpPr/>
          <p:nvPr/>
        </p:nvSpPr>
        <p:spPr>
          <a:xfrm rot="992354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弧形 61"/>
          <p:cNvSpPr/>
          <p:nvPr/>
        </p:nvSpPr>
        <p:spPr>
          <a:xfrm rot="1201386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弧形 62"/>
          <p:cNvSpPr/>
          <p:nvPr/>
        </p:nvSpPr>
        <p:spPr>
          <a:xfrm rot="1271064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弧形 63"/>
          <p:cNvSpPr/>
          <p:nvPr/>
        </p:nvSpPr>
        <p:spPr>
          <a:xfrm rot="1340741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弧形 64"/>
          <p:cNvSpPr/>
          <p:nvPr/>
        </p:nvSpPr>
        <p:spPr>
          <a:xfrm rot="14104191">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弧形 65"/>
          <p:cNvSpPr/>
          <p:nvPr/>
        </p:nvSpPr>
        <p:spPr>
          <a:xfrm rot="1480096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弧形 66"/>
          <p:cNvSpPr/>
          <p:nvPr/>
        </p:nvSpPr>
        <p:spPr>
          <a:xfrm rot="16870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弧形 67"/>
          <p:cNvSpPr/>
          <p:nvPr/>
        </p:nvSpPr>
        <p:spPr>
          <a:xfrm rot="1062031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弧形 68"/>
          <p:cNvSpPr/>
          <p:nvPr/>
        </p:nvSpPr>
        <p:spPr>
          <a:xfrm rot="1131709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弧形 69"/>
          <p:cNvSpPr/>
          <p:nvPr/>
        </p:nvSpPr>
        <p:spPr>
          <a:xfrm rot="1549773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弧形 70"/>
          <p:cNvSpPr/>
          <p:nvPr/>
        </p:nvSpPr>
        <p:spPr>
          <a:xfrm rot="1619451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弧形 71"/>
          <p:cNvSpPr/>
          <p:nvPr/>
        </p:nvSpPr>
        <p:spPr>
          <a:xfrm rot="1689128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弧形 72"/>
          <p:cNvSpPr/>
          <p:nvPr/>
        </p:nvSpPr>
        <p:spPr>
          <a:xfrm rot="1758806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6"/>
          <p:cNvSpPr>
            <a:spLocks/>
          </p:cNvSpPr>
          <p:nvPr/>
        </p:nvSpPr>
        <p:spPr bwMode="auto">
          <a:xfrm rot="16200000">
            <a:off x="-418164" y="-2314895"/>
            <a:ext cx="13063989" cy="1149572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6"/>
          <p:cNvSpPr>
            <a:spLocks/>
          </p:cNvSpPr>
          <p:nvPr/>
        </p:nvSpPr>
        <p:spPr bwMode="auto">
          <a:xfrm rot="16768421">
            <a:off x="-535196" y="-2417881"/>
            <a:ext cx="13298054" cy="1170169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
          <p:cNvSpPr>
            <a:spLocks/>
          </p:cNvSpPr>
          <p:nvPr/>
        </p:nvSpPr>
        <p:spPr bwMode="auto">
          <a:xfrm rot="17336842">
            <a:off x="-652229" y="-2520868"/>
            <a:ext cx="13532123" cy="1190766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
          <p:cNvSpPr>
            <a:spLocks/>
          </p:cNvSpPr>
          <p:nvPr/>
        </p:nvSpPr>
        <p:spPr bwMode="auto">
          <a:xfrm rot="17905263">
            <a:off x="-769265" y="-2623851"/>
            <a:ext cx="13766195" cy="121136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
          <p:cNvSpPr>
            <a:spLocks/>
          </p:cNvSpPr>
          <p:nvPr/>
        </p:nvSpPr>
        <p:spPr bwMode="auto">
          <a:xfrm rot="18473684">
            <a:off x="-886301" y="-2726837"/>
            <a:ext cx="14000260" cy="1231960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6"/>
          <p:cNvSpPr>
            <a:spLocks/>
          </p:cNvSpPr>
          <p:nvPr/>
        </p:nvSpPr>
        <p:spPr bwMode="auto">
          <a:xfrm rot="19042105">
            <a:off x="-1003339" y="-2829815"/>
            <a:ext cx="14234336" cy="1252556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6"/>
          <p:cNvSpPr>
            <a:spLocks/>
          </p:cNvSpPr>
          <p:nvPr/>
        </p:nvSpPr>
        <p:spPr bwMode="auto">
          <a:xfrm rot="19610526">
            <a:off x="-1120368" y="-2932802"/>
            <a:ext cx="14468401" cy="1273153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Freeform 6"/>
          <p:cNvSpPr>
            <a:spLocks/>
          </p:cNvSpPr>
          <p:nvPr/>
        </p:nvSpPr>
        <p:spPr bwMode="auto">
          <a:xfrm rot="20178947">
            <a:off x="-1237404" y="-3035784"/>
            <a:ext cx="14702470" cy="1293750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6"/>
          <p:cNvSpPr>
            <a:spLocks/>
          </p:cNvSpPr>
          <p:nvPr/>
        </p:nvSpPr>
        <p:spPr bwMode="auto">
          <a:xfrm rot="20747368">
            <a:off x="-1354440" y="-3138771"/>
            <a:ext cx="14936535" cy="1314347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6"/>
          <p:cNvSpPr>
            <a:spLocks/>
          </p:cNvSpPr>
          <p:nvPr/>
        </p:nvSpPr>
        <p:spPr bwMode="auto">
          <a:xfrm rot="21315790">
            <a:off x="-1471473" y="-3241754"/>
            <a:ext cx="15170607" cy="1334944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6"/>
          <p:cNvSpPr>
            <a:spLocks/>
          </p:cNvSpPr>
          <p:nvPr/>
        </p:nvSpPr>
        <p:spPr bwMode="auto">
          <a:xfrm rot="284211">
            <a:off x="-1588506" y="-3344740"/>
            <a:ext cx="15404672" cy="1355541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6"/>
          <p:cNvSpPr>
            <a:spLocks/>
          </p:cNvSpPr>
          <p:nvPr/>
        </p:nvSpPr>
        <p:spPr bwMode="auto">
          <a:xfrm rot="852632">
            <a:off x="-1705538" y="-3447723"/>
            <a:ext cx="15638741" cy="1376137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6"/>
          <p:cNvSpPr>
            <a:spLocks/>
          </p:cNvSpPr>
          <p:nvPr/>
        </p:nvSpPr>
        <p:spPr bwMode="auto">
          <a:xfrm rot="1421053">
            <a:off x="-1822574" y="-3550710"/>
            <a:ext cx="15872806" cy="1396734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6"/>
          <p:cNvSpPr>
            <a:spLocks/>
          </p:cNvSpPr>
          <p:nvPr/>
        </p:nvSpPr>
        <p:spPr bwMode="auto">
          <a:xfrm rot="1989474">
            <a:off x="-1939610" y="-3653689"/>
            <a:ext cx="16106875" cy="1417331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6"/>
          <p:cNvSpPr>
            <a:spLocks/>
          </p:cNvSpPr>
          <p:nvPr/>
        </p:nvSpPr>
        <p:spPr bwMode="auto">
          <a:xfrm rot="2557895">
            <a:off x="-2056639" y="-3756676"/>
            <a:ext cx="16340944" cy="1437928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6"/>
          <p:cNvSpPr>
            <a:spLocks/>
          </p:cNvSpPr>
          <p:nvPr/>
        </p:nvSpPr>
        <p:spPr bwMode="auto">
          <a:xfrm rot="3126316">
            <a:off x="-2173670" y="-3859664"/>
            <a:ext cx="16575004" cy="1458526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6"/>
          <p:cNvSpPr>
            <a:spLocks/>
          </p:cNvSpPr>
          <p:nvPr/>
        </p:nvSpPr>
        <p:spPr bwMode="auto">
          <a:xfrm rot="3694737">
            <a:off x="-2290706" y="-3962651"/>
            <a:ext cx="16809069" cy="1479123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6"/>
          <p:cNvSpPr>
            <a:spLocks/>
          </p:cNvSpPr>
          <p:nvPr/>
        </p:nvSpPr>
        <p:spPr bwMode="auto">
          <a:xfrm rot="4263158">
            <a:off x="-2407742" y="-4065630"/>
            <a:ext cx="17043141" cy="1499720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6"/>
          <p:cNvSpPr>
            <a:spLocks/>
          </p:cNvSpPr>
          <p:nvPr/>
        </p:nvSpPr>
        <p:spPr bwMode="auto">
          <a:xfrm rot="4831579">
            <a:off x="-2524771" y="-4168617"/>
            <a:ext cx="17277206" cy="1520316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6"/>
          <p:cNvSpPr>
            <a:spLocks/>
          </p:cNvSpPr>
          <p:nvPr/>
        </p:nvSpPr>
        <p:spPr bwMode="auto">
          <a:xfrm rot="5400000">
            <a:off x="-2641807" y="-4271600"/>
            <a:ext cx="17511275" cy="1540913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6"/>
          <p:cNvSpPr>
            <a:spLocks/>
          </p:cNvSpPr>
          <p:nvPr/>
        </p:nvSpPr>
        <p:spPr bwMode="auto">
          <a:xfrm rot="5968422">
            <a:off x="-2758843" y="-4374586"/>
            <a:ext cx="17745340" cy="1561510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6"/>
          <p:cNvSpPr>
            <a:spLocks/>
          </p:cNvSpPr>
          <p:nvPr/>
        </p:nvSpPr>
        <p:spPr bwMode="auto">
          <a:xfrm rot="6536842">
            <a:off x="-2875875" y="-4477573"/>
            <a:ext cx="17979412" cy="1582108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6"/>
          <p:cNvSpPr>
            <a:spLocks/>
          </p:cNvSpPr>
          <p:nvPr/>
        </p:nvSpPr>
        <p:spPr bwMode="auto">
          <a:xfrm rot="9378948">
            <a:off x="-3461051" y="-4992489"/>
            <a:ext cx="19149760" cy="1685091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rot="9947368">
            <a:off x="-3578080" y="-5095479"/>
            <a:ext cx="19383826" cy="1705688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Freeform 6"/>
          <p:cNvSpPr>
            <a:spLocks/>
          </p:cNvSpPr>
          <p:nvPr/>
        </p:nvSpPr>
        <p:spPr bwMode="auto">
          <a:xfrm rot="10515789">
            <a:off x="-3695116" y="-5198458"/>
            <a:ext cx="19617891" cy="1726285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Freeform 6"/>
          <p:cNvSpPr>
            <a:spLocks/>
          </p:cNvSpPr>
          <p:nvPr/>
        </p:nvSpPr>
        <p:spPr bwMode="auto">
          <a:xfrm rot="11084211">
            <a:off x="-3812152" y="-5301445"/>
            <a:ext cx="19851959" cy="1746882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Freeform 6"/>
          <p:cNvSpPr>
            <a:spLocks/>
          </p:cNvSpPr>
          <p:nvPr/>
        </p:nvSpPr>
        <p:spPr bwMode="auto">
          <a:xfrm rot="11652632">
            <a:off x="-3929185" y="-5404428"/>
            <a:ext cx="20086028" cy="1767479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6"/>
          <p:cNvSpPr>
            <a:spLocks/>
          </p:cNvSpPr>
          <p:nvPr/>
        </p:nvSpPr>
        <p:spPr bwMode="auto">
          <a:xfrm rot="16200000">
            <a:off x="248876"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Freeform 6"/>
          <p:cNvSpPr>
            <a:spLocks/>
          </p:cNvSpPr>
          <p:nvPr/>
        </p:nvSpPr>
        <p:spPr bwMode="auto">
          <a:xfrm rot="16768421">
            <a:off x="278647"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Freeform 6"/>
          <p:cNvSpPr>
            <a:spLocks/>
          </p:cNvSpPr>
          <p:nvPr/>
        </p:nvSpPr>
        <p:spPr bwMode="auto">
          <a:xfrm rot="17336842">
            <a:off x="367147"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Freeform 6"/>
          <p:cNvSpPr>
            <a:spLocks/>
          </p:cNvSpPr>
          <p:nvPr/>
        </p:nvSpPr>
        <p:spPr bwMode="auto">
          <a:xfrm rot="17905263">
            <a:off x="511962"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Freeform 6"/>
          <p:cNvSpPr>
            <a:spLocks/>
          </p:cNvSpPr>
          <p:nvPr/>
        </p:nvSpPr>
        <p:spPr bwMode="auto">
          <a:xfrm rot="18473684">
            <a:off x="709143"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Freeform 6"/>
          <p:cNvSpPr>
            <a:spLocks/>
          </p:cNvSpPr>
          <p:nvPr/>
        </p:nvSpPr>
        <p:spPr bwMode="auto">
          <a:xfrm rot="19042105">
            <a:off x="953311"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Freeform 6"/>
          <p:cNvSpPr>
            <a:spLocks/>
          </p:cNvSpPr>
          <p:nvPr/>
        </p:nvSpPr>
        <p:spPr bwMode="auto">
          <a:xfrm rot="19610526">
            <a:off x="1237806"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Freeform 6"/>
          <p:cNvSpPr>
            <a:spLocks/>
          </p:cNvSpPr>
          <p:nvPr/>
        </p:nvSpPr>
        <p:spPr bwMode="auto">
          <a:xfrm rot="20178947">
            <a:off x="1554866"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Freeform 6"/>
          <p:cNvSpPr>
            <a:spLocks/>
          </p:cNvSpPr>
          <p:nvPr/>
        </p:nvSpPr>
        <p:spPr bwMode="auto">
          <a:xfrm rot="20747368">
            <a:off x="1895842"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Freeform 6"/>
          <p:cNvSpPr>
            <a:spLocks/>
          </p:cNvSpPr>
          <p:nvPr/>
        </p:nvSpPr>
        <p:spPr bwMode="auto">
          <a:xfrm rot="21315790">
            <a:off x="2251436"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Freeform 6"/>
          <p:cNvSpPr>
            <a:spLocks/>
          </p:cNvSpPr>
          <p:nvPr/>
        </p:nvSpPr>
        <p:spPr bwMode="auto">
          <a:xfrm rot="284211">
            <a:off x="2611948"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Freeform 6"/>
          <p:cNvSpPr>
            <a:spLocks/>
          </p:cNvSpPr>
          <p:nvPr/>
        </p:nvSpPr>
        <p:spPr bwMode="auto">
          <a:xfrm rot="852632">
            <a:off x="2967541"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Freeform 6"/>
          <p:cNvSpPr>
            <a:spLocks/>
          </p:cNvSpPr>
          <p:nvPr/>
        </p:nvSpPr>
        <p:spPr bwMode="auto">
          <a:xfrm rot="1421053">
            <a:off x="3308519"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Freeform 6"/>
          <p:cNvSpPr>
            <a:spLocks/>
          </p:cNvSpPr>
          <p:nvPr/>
        </p:nvSpPr>
        <p:spPr bwMode="auto">
          <a:xfrm rot="1989474">
            <a:off x="3625579"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Freeform 6"/>
          <p:cNvSpPr>
            <a:spLocks/>
          </p:cNvSpPr>
          <p:nvPr/>
        </p:nvSpPr>
        <p:spPr bwMode="auto">
          <a:xfrm rot="2557895">
            <a:off x="3910072"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Freeform 6"/>
          <p:cNvSpPr>
            <a:spLocks/>
          </p:cNvSpPr>
          <p:nvPr/>
        </p:nvSpPr>
        <p:spPr bwMode="auto">
          <a:xfrm rot="3126316">
            <a:off x="4154239"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Freeform 6"/>
          <p:cNvSpPr>
            <a:spLocks/>
          </p:cNvSpPr>
          <p:nvPr/>
        </p:nvSpPr>
        <p:spPr bwMode="auto">
          <a:xfrm rot="3694737">
            <a:off x="4351419"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Freeform 6"/>
          <p:cNvSpPr>
            <a:spLocks/>
          </p:cNvSpPr>
          <p:nvPr/>
        </p:nvSpPr>
        <p:spPr bwMode="auto">
          <a:xfrm rot="4263158">
            <a:off x="4496236"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Freeform 6"/>
          <p:cNvSpPr>
            <a:spLocks/>
          </p:cNvSpPr>
          <p:nvPr/>
        </p:nvSpPr>
        <p:spPr bwMode="auto">
          <a:xfrm rot="4831579">
            <a:off x="4584736"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Freeform 6"/>
          <p:cNvSpPr>
            <a:spLocks/>
          </p:cNvSpPr>
          <p:nvPr/>
        </p:nvSpPr>
        <p:spPr bwMode="auto">
          <a:xfrm rot="5400000">
            <a:off x="4614507"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Freeform 6"/>
          <p:cNvSpPr>
            <a:spLocks/>
          </p:cNvSpPr>
          <p:nvPr/>
        </p:nvSpPr>
        <p:spPr bwMode="auto">
          <a:xfrm rot="5968422">
            <a:off x="4584736"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3" name="Freeform 6"/>
          <p:cNvSpPr>
            <a:spLocks/>
          </p:cNvSpPr>
          <p:nvPr/>
        </p:nvSpPr>
        <p:spPr bwMode="auto">
          <a:xfrm rot="6536842">
            <a:off x="4496236" y="90161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4" name="Freeform 6"/>
          <p:cNvSpPr>
            <a:spLocks/>
          </p:cNvSpPr>
          <p:nvPr/>
        </p:nvSpPr>
        <p:spPr bwMode="auto">
          <a:xfrm rot="7105263">
            <a:off x="4351419"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5" name="Freeform 6"/>
          <p:cNvSpPr>
            <a:spLocks/>
          </p:cNvSpPr>
          <p:nvPr/>
        </p:nvSpPr>
        <p:spPr bwMode="auto">
          <a:xfrm rot="7673685">
            <a:off x="4154239"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6" name="Freeform 6"/>
          <p:cNvSpPr>
            <a:spLocks/>
          </p:cNvSpPr>
          <p:nvPr/>
        </p:nvSpPr>
        <p:spPr bwMode="auto">
          <a:xfrm rot="8242105">
            <a:off x="3910072" y="179880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7" name="Freeform 6"/>
          <p:cNvSpPr>
            <a:spLocks/>
          </p:cNvSpPr>
          <p:nvPr/>
        </p:nvSpPr>
        <p:spPr bwMode="auto">
          <a:xfrm rot="8810526">
            <a:off x="3625579"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8" name="Freeform 6"/>
          <p:cNvSpPr>
            <a:spLocks/>
          </p:cNvSpPr>
          <p:nvPr/>
        </p:nvSpPr>
        <p:spPr bwMode="auto">
          <a:xfrm rot="9378948">
            <a:off x="3308519"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9" name="Freeform 6"/>
          <p:cNvSpPr>
            <a:spLocks/>
          </p:cNvSpPr>
          <p:nvPr/>
        </p:nvSpPr>
        <p:spPr bwMode="auto">
          <a:xfrm rot="9947368">
            <a:off x="2967541"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0" name="Freeform 6"/>
          <p:cNvSpPr>
            <a:spLocks/>
          </p:cNvSpPr>
          <p:nvPr/>
        </p:nvSpPr>
        <p:spPr bwMode="auto">
          <a:xfrm rot="10515789">
            <a:off x="2611948"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1" name="Freeform 6"/>
          <p:cNvSpPr>
            <a:spLocks/>
          </p:cNvSpPr>
          <p:nvPr/>
        </p:nvSpPr>
        <p:spPr bwMode="auto">
          <a:xfrm rot="11084211">
            <a:off x="2251436"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2" name="Freeform 6"/>
          <p:cNvSpPr>
            <a:spLocks/>
          </p:cNvSpPr>
          <p:nvPr/>
        </p:nvSpPr>
        <p:spPr bwMode="auto">
          <a:xfrm rot="11652632">
            <a:off x="1895842"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3" name="Freeform 6"/>
          <p:cNvSpPr>
            <a:spLocks/>
          </p:cNvSpPr>
          <p:nvPr/>
        </p:nvSpPr>
        <p:spPr bwMode="auto">
          <a:xfrm rot="12221052">
            <a:off x="1554866"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4" name="Freeform 6"/>
          <p:cNvSpPr>
            <a:spLocks/>
          </p:cNvSpPr>
          <p:nvPr/>
        </p:nvSpPr>
        <p:spPr bwMode="auto">
          <a:xfrm rot="12789474">
            <a:off x="1237806"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5" name="Freeform 6"/>
          <p:cNvSpPr>
            <a:spLocks/>
          </p:cNvSpPr>
          <p:nvPr/>
        </p:nvSpPr>
        <p:spPr bwMode="auto">
          <a:xfrm rot="13357896">
            <a:off x="953311" y="179880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6" name="Freeform 6"/>
          <p:cNvSpPr>
            <a:spLocks/>
          </p:cNvSpPr>
          <p:nvPr/>
        </p:nvSpPr>
        <p:spPr bwMode="auto">
          <a:xfrm rot="13926315">
            <a:off x="709143"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Freeform 6"/>
          <p:cNvSpPr>
            <a:spLocks/>
          </p:cNvSpPr>
          <p:nvPr/>
        </p:nvSpPr>
        <p:spPr bwMode="auto">
          <a:xfrm rot="14494737">
            <a:off x="511962"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Freeform 6"/>
          <p:cNvSpPr>
            <a:spLocks/>
          </p:cNvSpPr>
          <p:nvPr/>
        </p:nvSpPr>
        <p:spPr bwMode="auto">
          <a:xfrm rot="15063159">
            <a:off x="367147" y="901610"/>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Freeform 6"/>
          <p:cNvSpPr>
            <a:spLocks/>
          </p:cNvSpPr>
          <p:nvPr/>
        </p:nvSpPr>
        <p:spPr bwMode="auto">
          <a:xfrm rot="15631578">
            <a:off x="278647"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椭圆 179"/>
          <p:cNvSpPr/>
          <p:nvPr/>
        </p:nvSpPr>
        <p:spPr>
          <a:xfrm>
            <a:off x="5130921" y="2499495"/>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099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360"/>
                                          </p:val>
                                        </p:tav>
                                        <p:tav tm="100000">
                                          <p:val>
                                            <p:fltVal val="0"/>
                                          </p:val>
                                        </p:tav>
                                      </p:tavLst>
                                    </p:anim>
                                    <p:animEffect transition="in" filter="fade">
                                      <p:cBhvr>
                                        <p:cTn id="10" dur="10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1000" fill="hold"/>
                                        <p:tgtEl>
                                          <p:spTgt spid="44"/>
                                        </p:tgtEl>
                                        <p:attrNameLst>
                                          <p:attrName>ppt_w</p:attrName>
                                        </p:attrNameLst>
                                      </p:cBhvr>
                                      <p:tavLst>
                                        <p:tav tm="0">
                                          <p:val>
                                            <p:fltVal val="0"/>
                                          </p:val>
                                        </p:tav>
                                        <p:tav tm="100000">
                                          <p:val>
                                            <p:strVal val="#ppt_w"/>
                                          </p:val>
                                        </p:tav>
                                      </p:tavLst>
                                    </p:anim>
                                    <p:anim calcmode="lin" valueType="num">
                                      <p:cBhvr>
                                        <p:cTn id="14" dur="1000" fill="hold"/>
                                        <p:tgtEl>
                                          <p:spTgt spid="44"/>
                                        </p:tgtEl>
                                        <p:attrNameLst>
                                          <p:attrName>ppt_h</p:attrName>
                                        </p:attrNameLst>
                                      </p:cBhvr>
                                      <p:tavLst>
                                        <p:tav tm="0">
                                          <p:val>
                                            <p:fltVal val="0"/>
                                          </p:val>
                                        </p:tav>
                                        <p:tav tm="100000">
                                          <p:val>
                                            <p:strVal val="#ppt_h"/>
                                          </p:val>
                                        </p:tav>
                                      </p:tavLst>
                                    </p:anim>
                                    <p:anim calcmode="lin" valueType="num">
                                      <p:cBhvr>
                                        <p:cTn id="15" dur="1000" fill="hold"/>
                                        <p:tgtEl>
                                          <p:spTgt spid="44"/>
                                        </p:tgtEl>
                                        <p:attrNameLst>
                                          <p:attrName>style.rotation</p:attrName>
                                        </p:attrNameLst>
                                      </p:cBhvr>
                                      <p:tavLst>
                                        <p:tav tm="0">
                                          <p:val>
                                            <p:fltVal val="360"/>
                                          </p:val>
                                        </p:tav>
                                        <p:tav tm="100000">
                                          <p:val>
                                            <p:fltVal val="0"/>
                                          </p:val>
                                        </p:tav>
                                      </p:tavLst>
                                    </p:anim>
                                    <p:animEffect transition="in" filter="fade">
                                      <p:cBhvr>
                                        <p:cTn id="16" dur="10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fltVal val="0"/>
                                          </p:val>
                                        </p:tav>
                                        <p:tav tm="100000">
                                          <p:val>
                                            <p:strVal val="#ppt_w"/>
                                          </p:val>
                                        </p:tav>
                                      </p:tavLst>
                                    </p:anim>
                                    <p:anim calcmode="lin" valueType="num">
                                      <p:cBhvr>
                                        <p:cTn id="20" dur="1000" fill="hold"/>
                                        <p:tgtEl>
                                          <p:spTgt spid="45"/>
                                        </p:tgtEl>
                                        <p:attrNameLst>
                                          <p:attrName>ppt_h</p:attrName>
                                        </p:attrNameLst>
                                      </p:cBhvr>
                                      <p:tavLst>
                                        <p:tav tm="0">
                                          <p:val>
                                            <p:fltVal val="0"/>
                                          </p:val>
                                        </p:tav>
                                        <p:tav tm="100000">
                                          <p:val>
                                            <p:strVal val="#ppt_h"/>
                                          </p:val>
                                        </p:tav>
                                      </p:tavLst>
                                    </p:anim>
                                    <p:anim calcmode="lin" valueType="num">
                                      <p:cBhvr>
                                        <p:cTn id="21" dur="1000" fill="hold"/>
                                        <p:tgtEl>
                                          <p:spTgt spid="45"/>
                                        </p:tgtEl>
                                        <p:attrNameLst>
                                          <p:attrName>style.rotation</p:attrName>
                                        </p:attrNameLst>
                                      </p:cBhvr>
                                      <p:tavLst>
                                        <p:tav tm="0">
                                          <p:val>
                                            <p:fltVal val="360"/>
                                          </p:val>
                                        </p:tav>
                                        <p:tav tm="100000">
                                          <p:val>
                                            <p:fltVal val="0"/>
                                          </p:val>
                                        </p:tav>
                                      </p:tavLst>
                                    </p:anim>
                                    <p:animEffect transition="in" filter="fade">
                                      <p:cBhvr>
                                        <p:cTn id="22" dur="10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 calcmode="lin" valueType="num">
                                      <p:cBhvr>
                                        <p:cTn id="27" dur="1000" fill="hold"/>
                                        <p:tgtEl>
                                          <p:spTgt spid="46"/>
                                        </p:tgtEl>
                                        <p:attrNameLst>
                                          <p:attrName>style.rotation</p:attrName>
                                        </p:attrNameLst>
                                      </p:cBhvr>
                                      <p:tavLst>
                                        <p:tav tm="0">
                                          <p:val>
                                            <p:fltVal val="360"/>
                                          </p:val>
                                        </p:tav>
                                        <p:tav tm="100000">
                                          <p:val>
                                            <p:fltVal val="0"/>
                                          </p:val>
                                        </p:tav>
                                      </p:tavLst>
                                    </p:anim>
                                    <p:animEffect transition="in" filter="fade">
                                      <p:cBhvr>
                                        <p:cTn id="28" dur="10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1000" fill="hold"/>
                                        <p:tgtEl>
                                          <p:spTgt spid="47"/>
                                        </p:tgtEl>
                                        <p:attrNameLst>
                                          <p:attrName>ppt_w</p:attrName>
                                        </p:attrNameLst>
                                      </p:cBhvr>
                                      <p:tavLst>
                                        <p:tav tm="0">
                                          <p:val>
                                            <p:fltVal val="0"/>
                                          </p:val>
                                        </p:tav>
                                        <p:tav tm="100000">
                                          <p:val>
                                            <p:strVal val="#ppt_w"/>
                                          </p:val>
                                        </p:tav>
                                      </p:tavLst>
                                    </p:anim>
                                    <p:anim calcmode="lin" valueType="num">
                                      <p:cBhvr>
                                        <p:cTn id="32" dur="1000" fill="hold"/>
                                        <p:tgtEl>
                                          <p:spTgt spid="47"/>
                                        </p:tgtEl>
                                        <p:attrNameLst>
                                          <p:attrName>ppt_h</p:attrName>
                                        </p:attrNameLst>
                                      </p:cBhvr>
                                      <p:tavLst>
                                        <p:tav tm="0">
                                          <p:val>
                                            <p:fltVal val="0"/>
                                          </p:val>
                                        </p:tav>
                                        <p:tav tm="100000">
                                          <p:val>
                                            <p:strVal val="#ppt_h"/>
                                          </p:val>
                                        </p:tav>
                                      </p:tavLst>
                                    </p:anim>
                                    <p:anim calcmode="lin" valueType="num">
                                      <p:cBhvr>
                                        <p:cTn id="33" dur="1000" fill="hold"/>
                                        <p:tgtEl>
                                          <p:spTgt spid="47"/>
                                        </p:tgtEl>
                                        <p:attrNameLst>
                                          <p:attrName>style.rotation</p:attrName>
                                        </p:attrNameLst>
                                      </p:cBhvr>
                                      <p:tavLst>
                                        <p:tav tm="0">
                                          <p:val>
                                            <p:fltVal val="360"/>
                                          </p:val>
                                        </p:tav>
                                        <p:tav tm="100000">
                                          <p:val>
                                            <p:fltVal val="0"/>
                                          </p:val>
                                        </p:tav>
                                      </p:tavLst>
                                    </p:anim>
                                    <p:animEffect transition="in" filter="fade">
                                      <p:cBhvr>
                                        <p:cTn id="34" dur="10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ppt_w</p:attrName>
                                        </p:attrNameLst>
                                      </p:cBhvr>
                                      <p:tavLst>
                                        <p:tav tm="0">
                                          <p:val>
                                            <p:fltVal val="0"/>
                                          </p:val>
                                        </p:tav>
                                        <p:tav tm="100000">
                                          <p:val>
                                            <p:strVal val="#ppt_w"/>
                                          </p:val>
                                        </p:tav>
                                      </p:tavLst>
                                    </p:anim>
                                    <p:anim calcmode="lin" valueType="num">
                                      <p:cBhvr>
                                        <p:cTn id="38" dur="1000" fill="hold"/>
                                        <p:tgtEl>
                                          <p:spTgt spid="48"/>
                                        </p:tgtEl>
                                        <p:attrNameLst>
                                          <p:attrName>ppt_h</p:attrName>
                                        </p:attrNameLst>
                                      </p:cBhvr>
                                      <p:tavLst>
                                        <p:tav tm="0">
                                          <p:val>
                                            <p:fltVal val="0"/>
                                          </p:val>
                                        </p:tav>
                                        <p:tav tm="100000">
                                          <p:val>
                                            <p:strVal val="#ppt_h"/>
                                          </p:val>
                                        </p:tav>
                                      </p:tavLst>
                                    </p:anim>
                                    <p:anim calcmode="lin" valueType="num">
                                      <p:cBhvr>
                                        <p:cTn id="39" dur="1000" fill="hold"/>
                                        <p:tgtEl>
                                          <p:spTgt spid="48"/>
                                        </p:tgtEl>
                                        <p:attrNameLst>
                                          <p:attrName>style.rotation</p:attrName>
                                        </p:attrNameLst>
                                      </p:cBhvr>
                                      <p:tavLst>
                                        <p:tav tm="0">
                                          <p:val>
                                            <p:fltVal val="360"/>
                                          </p:val>
                                        </p:tav>
                                        <p:tav tm="100000">
                                          <p:val>
                                            <p:fltVal val="0"/>
                                          </p:val>
                                        </p:tav>
                                      </p:tavLst>
                                    </p:anim>
                                    <p:animEffect transition="in" filter="fade">
                                      <p:cBhvr>
                                        <p:cTn id="40" dur="10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1000" fill="hold"/>
                                        <p:tgtEl>
                                          <p:spTgt spid="49"/>
                                        </p:tgtEl>
                                        <p:attrNameLst>
                                          <p:attrName>ppt_w</p:attrName>
                                        </p:attrNameLst>
                                      </p:cBhvr>
                                      <p:tavLst>
                                        <p:tav tm="0">
                                          <p:val>
                                            <p:fltVal val="0"/>
                                          </p:val>
                                        </p:tav>
                                        <p:tav tm="100000">
                                          <p:val>
                                            <p:strVal val="#ppt_w"/>
                                          </p:val>
                                        </p:tav>
                                      </p:tavLst>
                                    </p:anim>
                                    <p:anim calcmode="lin" valueType="num">
                                      <p:cBhvr>
                                        <p:cTn id="44" dur="1000" fill="hold"/>
                                        <p:tgtEl>
                                          <p:spTgt spid="49"/>
                                        </p:tgtEl>
                                        <p:attrNameLst>
                                          <p:attrName>ppt_h</p:attrName>
                                        </p:attrNameLst>
                                      </p:cBhvr>
                                      <p:tavLst>
                                        <p:tav tm="0">
                                          <p:val>
                                            <p:fltVal val="0"/>
                                          </p:val>
                                        </p:tav>
                                        <p:tav tm="100000">
                                          <p:val>
                                            <p:strVal val="#ppt_h"/>
                                          </p:val>
                                        </p:tav>
                                      </p:tavLst>
                                    </p:anim>
                                    <p:anim calcmode="lin" valueType="num">
                                      <p:cBhvr>
                                        <p:cTn id="45" dur="1000" fill="hold"/>
                                        <p:tgtEl>
                                          <p:spTgt spid="49"/>
                                        </p:tgtEl>
                                        <p:attrNameLst>
                                          <p:attrName>style.rotation</p:attrName>
                                        </p:attrNameLst>
                                      </p:cBhvr>
                                      <p:tavLst>
                                        <p:tav tm="0">
                                          <p:val>
                                            <p:fltVal val="360"/>
                                          </p:val>
                                        </p:tav>
                                        <p:tav tm="100000">
                                          <p:val>
                                            <p:fltVal val="0"/>
                                          </p:val>
                                        </p:tav>
                                      </p:tavLst>
                                    </p:anim>
                                    <p:animEffect transition="in" filter="fade">
                                      <p:cBhvr>
                                        <p:cTn id="46" dur="10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1000" fill="hold"/>
                                        <p:tgtEl>
                                          <p:spTgt spid="50"/>
                                        </p:tgtEl>
                                        <p:attrNameLst>
                                          <p:attrName>ppt_w</p:attrName>
                                        </p:attrNameLst>
                                      </p:cBhvr>
                                      <p:tavLst>
                                        <p:tav tm="0">
                                          <p:val>
                                            <p:fltVal val="0"/>
                                          </p:val>
                                        </p:tav>
                                        <p:tav tm="100000">
                                          <p:val>
                                            <p:strVal val="#ppt_w"/>
                                          </p:val>
                                        </p:tav>
                                      </p:tavLst>
                                    </p:anim>
                                    <p:anim calcmode="lin" valueType="num">
                                      <p:cBhvr>
                                        <p:cTn id="50" dur="1000" fill="hold"/>
                                        <p:tgtEl>
                                          <p:spTgt spid="50"/>
                                        </p:tgtEl>
                                        <p:attrNameLst>
                                          <p:attrName>ppt_h</p:attrName>
                                        </p:attrNameLst>
                                      </p:cBhvr>
                                      <p:tavLst>
                                        <p:tav tm="0">
                                          <p:val>
                                            <p:fltVal val="0"/>
                                          </p:val>
                                        </p:tav>
                                        <p:tav tm="100000">
                                          <p:val>
                                            <p:strVal val="#ppt_h"/>
                                          </p:val>
                                        </p:tav>
                                      </p:tavLst>
                                    </p:anim>
                                    <p:anim calcmode="lin" valueType="num">
                                      <p:cBhvr>
                                        <p:cTn id="51" dur="1000" fill="hold"/>
                                        <p:tgtEl>
                                          <p:spTgt spid="50"/>
                                        </p:tgtEl>
                                        <p:attrNameLst>
                                          <p:attrName>style.rotation</p:attrName>
                                        </p:attrNameLst>
                                      </p:cBhvr>
                                      <p:tavLst>
                                        <p:tav tm="0">
                                          <p:val>
                                            <p:fltVal val="360"/>
                                          </p:val>
                                        </p:tav>
                                        <p:tav tm="100000">
                                          <p:val>
                                            <p:fltVal val="0"/>
                                          </p:val>
                                        </p:tav>
                                      </p:tavLst>
                                    </p:anim>
                                    <p:animEffect transition="in" filter="fade">
                                      <p:cBhvr>
                                        <p:cTn id="52" dur="1000"/>
                                        <p:tgtEl>
                                          <p:spTgt spid="50"/>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1000" fill="hold"/>
                                        <p:tgtEl>
                                          <p:spTgt spid="51"/>
                                        </p:tgtEl>
                                        <p:attrNameLst>
                                          <p:attrName>ppt_w</p:attrName>
                                        </p:attrNameLst>
                                      </p:cBhvr>
                                      <p:tavLst>
                                        <p:tav tm="0">
                                          <p:val>
                                            <p:fltVal val="0"/>
                                          </p:val>
                                        </p:tav>
                                        <p:tav tm="100000">
                                          <p:val>
                                            <p:strVal val="#ppt_w"/>
                                          </p:val>
                                        </p:tav>
                                      </p:tavLst>
                                    </p:anim>
                                    <p:anim calcmode="lin" valueType="num">
                                      <p:cBhvr>
                                        <p:cTn id="56" dur="1000" fill="hold"/>
                                        <p:tgtEl>
                                          <p:spTgt spid="51"/>
                                        </p:tgtEl>
                                        <p:attrNameLst>
                                          <p:attrName>ppt_h</p:attrName>
                                        </p:attrNameLst>
                                      </p:cBhvr>
                                      <p:tavLst>
                                        <p:tav tm="0">
                                          <p:val>
                                            <p:fltVal val="0"/>
                                          </p:val>
                                        </p:tav>
                                        <p:tav tm="100000">
                                          <p:val>
                                            <p:strVal val="#ppt_h"/>
                                          </p:val>
                                        </p:tav>
                                      </p:tavLst>
                                    </p:anim>
                                    <p:anim calcmode="lin" valueType="num">
                                      <p:cBhvr>
                                        <p:cTn id="57" dur="1000" fill="hold"/>
                                        <p:tgtEl>
                                          <p:spTgt spid="51"/>
                                        </p:tgtEl>
                                        <p:attrNameLst>
                                          <p:attrName>style.rotation</p:attrName>
                                        </p:attrNameLst>
                                      </p:cBhvr>
                                      <p:tavLst>
                                        <p:tav tm="0">
                                          <p:val>
                                            <p:fltVal val="360"/>
                                          </p:val>
                                        </p:tav>
                                        <p:tav tm="100000">
                                          <p:val>
                                            <p:fltVal val="0"/>
                                          </p:val>
                                        </p:tav>
                                      </p:tavLst>
                                    </p:anim>
                                    <p:animEffect transition="in" filter="fade">
                                      <p:cBhvr>
                                        <p:cTn id="58" dur="1000"/>
                                        <p:tgtEl>
                                          <p:spTgt spid="51"/>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1000" fill="hold"/>
                                        <p:tgtEl>
                                          <p:spTgt spid="52"/>
                                        </p:tgtEl>
                                        <p:attrNameLst>
                                          <p:attrName>ppt_w</p:attrName>
                                        </p:attrNameLst>
                                      </p:cBhvr>
                                      <p:tavLst>
                                        <p:tav tm="0">
                                          <p:val>
                                            <p:fltVal val="0"/>
                                          </p:val>
                                        </p:tav>
                                        <p:tav tm="100000">
                                          <p:val>
                                            <p:strVal val="#ppt_w"/>
                                          </p:val>
                                        </p:tav>
                                      </p:tavLst>
                                    </p:anim>
                                    <p:anim calcmode="lin" valueType="num">
                                      <p:cBhvr>
                                        <p:cTn id="62" dur="1000" fill="hold"/>
                                        <p:tgtEl>
                                          <p:spTgt spid="52"/>
                                        </p:tgtEl>
                                        <p:attrNameLst>
                                          <p:attrName>ppt_h</p:attrName>
                                        </p:attrNameLst>
                                      </p:cBhvr>
                                      <p:tavLst>
                                        <p:tav tm="0">
                                          <p:val>
                                            <p:fltVal val="0"/>
                                          </p:val>
                                        </p:tav>
                                        <p:tav tm="100000">
                                          <p:val>
                                            <p:strVal val="#ppt_h"/>
                                          </p:val>
                                        </p:tav>
                                      </p:tavLst>
                                    </p:anim>
                                    <p:anim calcmode="lin" valueType="num">
                                      <p:cBhvr>
                                        <p:cTn id="63" dur="1000" fill="hold"/>
                                        <p:tgtEl>
                                          <p:spTgt spid="52"/>
                                        </p:tgtEl>
                                        <p:attrNameLst>
                                          <p:attrName>style.rotation</p:attrName>
                                        </p:attrNameLst>
                                      </p:cBhvr>
                                      <p:tavLst>
                                        <p:tav tm="0">
                                          <p:val>
                                            <p:fltVal val="360"/>
                                          </p:val>
                                        </p:tav>
                                        <p:tav tm="100000">
                                          <p:val>
                                            <p:fltVal val="0"/>
                                          </p:val>
                                        </p:tav>
                                      </p:tavLst>
                                    </p:anim>
                                    <p:animEffect transition="in" filter="fade">
                                      <p:cBhvr>
                                        <p:cTn id="64" dur="1000"/>
                                        <p:tgtEl>
                                          <p:spTgt spid="52"/>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1000" fill="hold"/>
                                        <p:tgtEl>
                                          <p:spTgt spid="53"/>
                                        </p:tgtEl>
                                        <p:attrNameLst>
                                          <p:attrName>ppt_w</p:attrName>
                                        </p:attrNameLst>
                                      </p:cBhvr>
                                      <p:tavLst>
                                        <p:tav tm="0">
                                          <p:val>
                                            <p:fltVal val="0"/>
                                          </p:val>
                                        </p:tav>
                                        <p:tav tm="100000">
                                          <p:val>
                                            <p:strVal val="#ppt_w"/>
                                          </p:val>
                                        </p:tav>
                                      </p:tavLst>
                                    </p:anim>
                                    <p:anim calcmode="lin" valueType="num">
                                      <p:cBhvr>
                                        <p:cTn id="68" dur="1000" fill="hold"/>
                                        <p:tgtEl>
                                          <p:spTgt spid="53"/>
                                        </p:tgtEl>
                                        <p:attrNameLst>
                                          <p:attrName>ppt_h</p:attrName>
                                        </p:attrNameLst>
                                      </p:cBhvr>
                                      <p:tavLst>
                                        <p:tav tm="0">
                                          <p:val>
                                            <p:fltVal val="0"/>
                                          </p:val>
                                        </p:tav>
                                        <p:tav tm="100000">
                                          <p:val>
                                            <p:strVal val="#ppt_h"/>
                                          </p:val>
                                        </p:tav>
                                      </p:tavLst>
                                    </p:anim>
                                    <p:anim calcmode="lin" valueType="num">
                                      <p:cBhvr>
                                        <p:cTn id="69" dur="1000" fill="hold"/>
                                        <p:tgtEl>
                                          <p:spTgt spid="53"/>
                                        </p:tgtEl>
                                        <p:attrNameLst>
                                          <p:attrName>style.rotation</p:attrName>
                                        </p:attrNameLst>
                                      </p:cBhvr>
                                      <p:tavLst>
                                        <p:tav tm="0">
                                          <p:val>
                                            <p:fltVal val="360"/>
                                          </p:val>
                                        </p:tav>
                                        <p:tav tm="100000">
                                          <p:val>
                                            <p:fltVal val="0"/>
                                          </p:val>
                                        </p:tav>
                                      </p:tavLst>
                                    </p:anim>
                                    <p:animEffect transition="in" filter="fade">
                                      <p:cBhvr>
                                        <p:cTn id="70" dur="1000"/>
                                        <p:tgtEl>
                                          <p:spTgt spid="53"/>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1000" fill="hold"/>
                                        <p:tgtEl>
                                          <p:spTgt spid="54"/>
                                        </p:tgtEl>
                                        <p:attrNameLst>
                                          <p:attrName>ppt_w</p:attrName>
                                        </p:attrNameLst>
                                      </p:cBhvr>
                                      <p:tavLst>
                                        <p:tav tm="0">
                                          <p:val>
                                            <p:fltVal val="0"/>
                                          </p:val>
                                        </p:tav>
                                        <p:tav tm="100000">
                                          <p:val>
                                            <p:strVal val="#ppt_w"/>
                                          </p:val>
                                        </p:tav>
                                      </p:tavLst>
                                    </p:anim>
                                    <p:anim calcmode="lin" valueType="num">
                                      <p:cBhvr>
                                        <p:cTn id="74" dur="1000" fill="hold"/>
                                        <p:tgtEl>
                                          <p:spTgt spid="54"/>
                                        </p:tgtEl>
                                        <p:attrNameLst>
                                          <p:attrName>ppt_h</p:attrName>
                                        </p:attrNameLst>
                                      </p:cBhvr>
                                      <p:tavLst>
                                        <p:tav tm="0">
                                          <p:val>
                                            <p:fltVal val="0"/>
                                          </p:val>
                                        </p:tav>
                                        <p:tav tm="100000">
                                          <p:val>
                                            <p:strVal val="#ppt_h"/>
                                          </p:val>
                                        </p:tav>
                                      </p:tavLst>
                                    </p:anim>
                                    <p:anim calcmode="lin" valueType="num">
                                      <p:cBhvr>
                                        <p:cTn id="75" dur="1000" fill="hold"/>
                                        <p:tgtEl>
                                          <p:spTgt spid="54"/>
                                        </p:tgtEl>
                                        <p:attrNameLst>
                                          <p:attrName>style.rotation</p:attrName>
                                        </p:attrNameLst>
                                      </p:cBhvr>
                                      <p:tavLst>
                                        <p:tav tm="0">
                                          <p:val>
                                            <p:fltVal val="360"/>
                                          </p:val>
                                        </p:tav>
                                        <p:tav tm="100000">
                                          <p:val>
                                            <p:fltVal val="0"/>
                                          </p:val>
                                        </p:tav>
                                      </p:tavLst>
                                    </p:anim>
                                    <p:animEffect transition="in" filter="fade">
                                      <p:cBhvr>
                                        <p:cTn id="76" dur="1000"/>
                                        <p:tgtEl>
                                          <p:spTgt spid="54"/>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p:cTn id="79" dur="1000" fill="hold"/>
                                        <p:tgtEl>
                                          <p:spTgt spid="55"/>
                                        </p:tgtEl>
                                        <p:attrNameLst>
                                          <p:attrName>ppt_w</p:attrName>
                                        </p:attrNameLst>
                                      </p:cBhvr>
                                      <p:tavLst>
                                        <p:tav tm="0">
                                          <p:val>
                                            <p:fltVal val="0"/>
                                          </p:val>
                                        </p:tav>
                                        <p:tav tm="100000">
                                          <p:val>
                                            <p:strVal val="#ppt_w"/>
                                          </p:val>
                                        </p:tav>
                                      </p:tavLst>
                                    </p:anim>
                                    <p:anim calcmode="lin" valueType="num">
                                      <p:cBhvr>
                                        <p:cTn id="80" dur="1000" fill="hold"/>
                                        <p:tgtEl>
                                          <p:spTgt spid="55"/>
                                        </p:tgtEl>
                                        <p:attrNameLst>
                                          <p:attrName>ppt_h</p:attrName>
                                        </p:attrNameLst>
                                      </p:cBhvr>
                                      <p:tavLst>
                                        <p:tav tm="0">
                                          <p:val>
                                            <p:fltVal val="0"/>
                                          </p:val>
                                        </p:tav>
                                        <p:tav tm="100000">
                                          <p:val>
                                            <p:strVal val="#ppt_h"/>
                                          </p:val>
                                        </p:tav>
                                      </p:tavLst>
                                    </p:anim>
                                    <p:anim calcmode="lin" valueType="num">
                                      <p:cBhvr>
                                        <p:cTn id="81" dur="1000" fill="hold"/>
                                        <p:tgtEl>
                                          <p:spTgt spid="55"/>
                                        </p:tgtEl>
                                        <p:attrNameLst>
                                          <p:attrName>style.rotation</p:attrName>
                                        </p:attrNameLst>
                                      </p:cBhvr>
                                      <p:tavLst>
                                        <p:tav tm="0">
                                          <p:val>
                                            <p:fltVal val="360"/>
                                          </p:val>
                                        </p:tav>
                                        <p:tav tm="100000">
                                          <p:val>
                                            <p:fltVal val="0"/>
                                          </p:val>
                                        </p:tav>
                                      </p:tavLst>
                                    </p:anim>
                                    <p:animEffect transition="in" filter="fade">
                                      <p:cBhvr>
                                        <p:cTn id="82" dur="1000"/>
                                        <p:tgtEl>
                                          <p:spTgt spid="55"/>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1000" fill="hold"/>
                                        <p:tgtEl>
                                          <p:spTgt spid="56"/>
                                        </p:tgtEl>
                                        <p:attrNameLst>
                                          <p:attrName>ppt_w</p:attrName>
                                        </p:attrNameLst>
                                      </p:cBhvr>
                                      <p:tavLst>
                                        <p:tav tm="0">
                                          <p:val>
                                            <p:fltVal val="0"/>
                                          </p:val>
                                        </p:tav>
                                        <p:tav tm="100000">
                                          <p:val>
                                            <p:strVal val="#ppt_w"/>
                                          </p:val>
                                        </p:tav>
                                      </p:tavLst>
                                    </p:anim>
                                    <p:anim calcmode="lin" valueType="num">
                                      <p:cBhvr>
                                        <p:cTn id="86" dur="1000" fill="hold"/>
                                        <p:tgtEl>
                                          <p:spTgt spid="56"/>
                                        </p:tgtEl>
                                        <p:attrNameLst>
                                          <p:attrName>ppt_h</p:attrName>
                                        </p:attrNameLst>
                                      </p:cBhvr>
                                      <p:tavLst>
                                        <p:tav tm="0">
                                          <p:val>
                                            <p:fltVal val="0"/>
                                          </p:val>
                                        </p:tav>
                                        <p:tav tm="100000">
                                          <p:val>
                                            <p:strVal val="#ppt_h"/>
                                          </p:val>
                                        </p:tav>
                                      </p:tavLst>
                                    </p:anim>
                                    <p:anim calcmode="lin" valueType="num">
                                      <p:cBhvr>
                                        <p:cTn id="87" dur="1000" fill="hold"/>
                                        <p:tgtEl>
                                          <p:spTgt spid="56"/>
                                        </p:tgtEl>
                                        <p:attrNameLst>
                                          <p:attrName>style.rotation</p:attrName>
                                        </p:attrNameLst>
                                      </p:cBhvr>
                                      <p:tavLst>
                                        <p:tav tm="0">
                                          <p:val>
                                            <p:fltVal val="360"/>
                                          </p:val>
                                        </p:tav>
                                        <p:tav tm="100000">
                                          <p:val>
                                            <p:fltVal val="0"/>
                                          </p:val>
                                        </p:tav>
                                      </p:tavLst>
                                    </p:anim>
                                    <p:animEffect transition="in" filter="fade">
                                      <p:cBhvr>
                                        <p:cTn id="88" dur="1000"/>
                                        <p:tgtEl>
                                          <p:spTgt spid="56"/>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1000" fill="hold"/>
                                        <p:tgtEl>
                                          <p:spTgt spid="57"/>
                                        </p:tgtEl>
                                        <p:attrNameLst>
                                          <p:attrName>ppt_w</p:attrName>
                                        </p:attrNameLst>
                                      </p:cBhvr>
                                      <p:tavLst>
                                        <p:tav tm="0">
                                          <p:val>
                                            <p:fltVal val="0"/>
                                          </p:val>
                                        </p:tav>
                                        <p:tav tm="100000">
                                          <p:val>
                                            <p:strVal val="#ppt_w"/>
                                          </p:val>
                                        </p:tav>
                                      </p:tavLst>
                                    </p:anim>
                                    <p:anim calcmode="lin" valueType="num">
                                      <p:cBhvr>
                                        <p:cTn id="92" dur="1000" fill="hold"/>
                                        <p:tgtEl>
                                          <p:spTgt spid="57"/>
                                        </p:tgtEl>
                                        <p:attrNameLst>
                                          <p:attrName>ppt_h</p:attrName>
                                        </p:attrNameLst>
                                      </p:cBhvr>
                                      <p:tavLst>
                                        <p:tav tm="0">
                                          <p:val>
                                            <p:fltVal val="0"/>
                                          </p:val>
                                        </p:tav>
                                        <p:tav tm="100000">
                                          <p:val>
                                            <p:strVal val="#ppt_h"/>
                                          </p:val>
                                        </p:tav>
                                      </p:tavLst>
                                    </p:anim>
                                    <p:anim calcmode="lin" valueType="num">
                                      <p:cBhvr>
                                        <p:cTn id="93" dur="1000" fill="hold"/>
                                        <p:tgtEl>
                                          <p:spTgt spid="57"/>
                                        </p:tgtEl>
                                        <p:attrNameLst>
                                          <p:attrName>style.rotation</p:attrName>
                                        </p:attrNameLst>
                                      </p:cBhvr>
                                      <p:tavLst>
                                        <p:tav tm="0">
                                          <p:val>
                                            <p:fltVal val="360"/>
                                          </p:val>
                                        </p:tav>
                                        <p:tav tm="100000">
                                          <p:val>
                                            <p:fltVal val="0"/>
                                          </p:val>
                                        </p:tav>
                                      </p:tavLst>
                                    </p:anim>
                                    <p:animEffect transition="in" filter="fade">
                                      <p:cBhvr>
                                        <p:cTn id="94" dur="1000"/>
                                        <p:tgtEl>
                                          <p:spTgt spid="57"/>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1000" fill="hold"/>
                                        <p:tgtEl>
                                          <p:spTgt spid="58"/>
                                        </p:tgtEl>
                                        <p:attrNameLst>
                                          <p:attrName>ppt_w</p:attrName>
                                        </p:attrNameLst>
                                      </p:cBhvr>
                                      <p:tavLst>
                                        <p:tav tm="0">
                                          <p:val>
                                            <p:fltVal val="0"/>
                                          </p:val>
                                        </p:tav>
                                        <p:tav tm="100000">
                                          <p:val>
                                            <p:strVal val="#ppt_w"/>
                                          </p:val>
                                        </p:tav>
                                      </p:tavLst>
                                    </p:anim>
                                    <p:anim calcmode="lin" valueType="num">
                                      <p:cBhvr>
                                        <p:cTn id="98" dur="1000" fill="hold"/>
                                        <p:tgtEl>
                                          <p:spTgt spid="58"/>
                                        </p:tgtEl>
                                        <p:attrNameLst>
                                          <p:attrName>ppt_h</p:attrName>
                                        </p:attrNameLst>
                                      </p:cBhvr>
                                      <p:tavLst>
                                        <p:tav tm="0">
                                          <p:val>
                                            <p:fltVal val="0"/>
                                          </p:val>
                                        </p:tav>
                                        <p:tav tm="100000">
                                          <p:val>
                                            <p:strVal val="#ppt_h"/>
                                          </p:val>
                                        </p:tav>
                                      </p:tavLst>
                                    </p:anim>
                                    <p:anim calcmode="lin" valueType="num">
                                      <p:cBhvr>
                                        <p:cTn id="99" dur="1000" fill="hold"/>
                                        <p:tgtEl>
                                          <p:spTgt spid="58"/>
                                        </p:tgtEl>
                                        <p:attrNameLst>
                                          <p:attrName>style.rotation</p:attrName>
                                        </p:attrNameLst>
                                      </p:cBhvr>
                                      <p:tavLst>
                                        <p:tav tm="0">
                                          <p:val>
                                            <p:fltVal val="360"/>
                                          </p:val>
                                        </p:tav>
                                        <p:tav tm="100000">
                                          <p:val>
                                            <p:fltVal val="0"/>
                                          </p:val>
                                        </p:tav>
                                      </p:tavLst>
                                    </p:anim>
                                    <p:animEffect transition="in" filter="fade">
                                      <p:cBhvr>
                                        <p:cTn id="100" dur="1000"/>
                                        <p:tgtEl>
                                          <p:spTgt spid="58"/>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p:cTn id="103" dur="1000" fill="hold"/>
                                        <p:tgtEl>
                                          <p:spTgt spid="59"/>
                                        </p:tgtEl>
                                        <p:attrNameLst>
                                          <p:attrName>ppt_w</p:attrName>
                                        </p:attrNameLst>
                                      </p:cBhvr>
                                      <p:tavLst>
                                        <p:tav tm="0">
                                          <p:val>
                                            <p:fltVal val="0"/>
                                          </p:val>
                                        </p:tav>
                                        <p:tav tm="100000">
                                          <p:val>
                                            <p:strVal val="#ppt_w"/>
                                          </p:val>
                                        </p:tav>
                                      </p:tavLst>
                                    </p:anim>
                                    <p:anim calcmode="lin" valueType="num">
                                      <p:cBhvr>
                                        <p:cTn id="104" dur="1000" fill="hold"/>
                                        <p:tgtEl>
                                          <p:spTgt spid="59"/>
                                        </p:tgtEl>
                                        <p:attrNameLst>
                                          <p:attrName>ppt_h</p:attrName>
                                        </p:attrNameLst>
                                      </p:cBhvr>
                                      <p:tavLst>
                                        <p:tav tm="0">
                                          <p:val>
                                            <p:fltVal val="0"/>
                                          </p:val>
                                        </p:tav>
                                        <p:tav tm="100000">
                                          <p:val>
                                            <p:strVal val="#ppt_h"/>
                                          </p:val>
                                        </p:tav>
                                      </p:tavLst>
                                    </p:anim>
                                    <p:anim calcmode="lin" valueType="num">
                                      <p:cBhvr>
                                        <p:cTn id="105" dur="1000" fill="hold"/>
                                        <p:tgtEl>
                                          <p:spTgt spid="59"/>
                                        </p:tgtEl>
                                        <p:attrNameLst>
                                          <p:attrName>style.rotation</p:attrName>
                                        </p:attrNameLst>
                                      </p:cBhvr>
                                      <p:tavLst>
                                        <p:tav tm="0">
                                          <p:val>
                                            <p:fltVal val="360"/>
                                          </p:val>
                                        </p:tav>
                                        <p:tav tm="100000">
                                          <p:val>
                                            <p:fltVal val="0"/>
                                          </p:val>
                                        </p:tav>
                                      </p:tavLst>
                                    </p:anim>
                                    <p:animEffect transition="in" filter="fade">
                                      <p:cBhvr>
                                        <p:cTn id="106" dur="1000"/>
                                        <p:tgtEl>
                                          <p:spTgt spid="59"/>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p:cTn id="109" dur="1000" fill="hold"/>
                                        <p:tgtEl>
                                          <p:spTgt spid="60"/>
                                        </p:tgtEl>
                                        <p:attrNameLst>
                                          <p:attrName>ppt_w</p:attrName>
                                        </p:attrNameLst>
                                      </p:cBhvr>
                                      <p:tavLst>
                                        <p:tav tm="0">
                                          <p:val>
                                            <p:fltVal val="0"/>
                                          </p:val>
                                        </p:tav>
                                        <p:tav tm="100000">
                                          <p:val>
                                            <p:strVal val="#ppt_w"/>
                                          </p:val>
                                        </p:tav>
                                      </p:tavLst>
                                    </p:anim>
                                    <p:anim calcmode="lin" valueType="num">
                                      <p:cBhvr>
                                        <p:cTn id="110" dur="1000" fill="hold"/>
                                        <p:tgtEl>
                                          <p:spTgt spid="60"/>
                                        </p:tgtEl>
                                        <p:attrNameLst>
                                          <p:attrName>ppt_h</p:attrName>
                                        </p:attrNameLst>
                                      </p:cBhvr>
                                      <p:tavLst>
                                        <p:tav tm="0">
                                          <p:val>
                                            <p:fltVal val="0"/>
                                          </p:val>
                                        </p:tav>
                                        <p:tav tm="100000">
                                          <p:val>
                                            <p:strVal val="#ppt_h"/>
                                          </p:val>
                                        </p:tav>
                                      </p:tavLst>
                                    </p:anim>
                                    <p:anim calcmode="lin" valueType="num">
                                      <p:cBhvr>
                                        <p:cTn id="111" dur="1000" fill="hold"/>
                                        <p:tgtEl>
                                          <p:spTgt spid="60"/>
                                        </p:tgtEl>
                                        <p:attrNameLst>
                                          <p:attrName>style.rotation</p:attrName>
                                        </p:attrNameLst>
                                      </p:cBhvr>
                                      <p:tavLst>
                                        <p:tav tm="0">
                                          <p:val>
                                            <p:fltVal val="360"/>
                                          </p:val>
                                        </p:tav>
                                        <p:tav tm="100000">
                                          <p:val>
                                            <p:fltVal val="0"/>
                                          </p:val>
                                        </p:tav>
                                      </p:tavLst>
                                    </p:anim>
                                    <p:animEffect transition="in" filter="fade">
                                      <p:cBhvr>
                                        <p:cTn id="112" dur="1000"/>
                                        <p:tgtEl>
                                          <p:spTgt spid="60"/>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 calcmode="lin" valueType="num">
                                      <p:cBhvr>
                                        <p:cTn id="115" dur="1000" fill="hold"/>
                                        <p:tgtEl>
                                          <p:spTgt spid="61"/>
                                        </p:tgtEl>
                                        <p:attrNameLst>
                                          <p:attrName>ppt_w</p:attrName>
                                        </p:attrNameLst>
                                      </p:cBhvr>
                                      <p:tavLst>
                                        <p:tav tm="0">
                                          <p:val>
                                            <p:fltVal val="0"/>
                                          </p:val>
                                        </p:tav>
                                        <p:tav tm="100000">
                                          <p:val>
                                            <p:strVal val="#ppt_w"/>
                                          </p:val>
                                        </p:tav>
                                      </p:tavLst>
                                    </p:anim>
                                    <p:anim calcmode="lin" valueType="num">
                                      <p:cBhvr>
                                        <p:cTn id="116" dur="1000" fill="hold"/>
                                        <p:tgtEl>
                                          <p:spTgt spid="61"/>
                                        </p:tgtEl>
                                        <p:attrNameLst>
                                          <p:attrName>ppt_h</p:attrName>
                                        </p:attrNameLst>
                                      </p:cBhvr>
                                      <p:tavLst>
                                        <p:tav tm="0">
                                          <p:val>
                                            <p:fltVal val="0"/>
                                          </p:val>
                                        </p:tav>
                                        <p:tav tm="100000">
                                          <p:val>
                                            <p:strVal val="#ppt_h"/>
                                          </p:val>
                                        </p:tav>
                                      </p:tavLst>
                                    </p:anim>
                                    <p:anim calcmode="lin" valueType="num">
                                      <p:cBhvr>
                                        <p:cTn id="117" dur="1000" fill="hold"/>
                                        <p:tgtEl>
                                          <p:spTgt spid="61"/>
                                        </p:tgtEl>
                                        <p:attrNameLst>
                                          <p:attrName>style.rotation</p:attrName>
                                        </p:attrNameLst>
                                      </p:cBhvr>
                                      <p:tavLst>
                                        <p:tav tm="0">
                                          <p:val>
                                            <p:fltVal val="360"/>
                                          </p:val>
                                        </p:tav>
                                        <p:tav tm="100000">
                                          <p:val>
                                            <p:fltVal val="0"/>
                                          </p:val>
                                        </p:tav>
                                      </p:tavLst>
                                    </p:anim>
                                    <p:animEffect transition="in" filter="fade">
                                      <p:cBhvr>
                                        <p:cTn id="118" dur="1000"/>
                                        <p:tgtEl>
                                          <p:spTgt spid="61"/>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 calcmode="lin" valueType="num">
                                      <p:cBhvr>
                                        <p:cTn id="121" dur="1000" fill="hold"/>
                                        <p:tgtEl>
                                          <p:spTgt spid="62"/>
                                        </p:tgtEl>
                                        <p:attrNameLst>
                                          <p:attrName>ppt_w</p:attrName>
                                        </p:attrNameLst>
                                      </p:cBhvr>
                                      <p:tavLst>
                                        <p:tav tm="0">
                                          <p:val>
                                            <p:fltVal val="0"/>
                                          </p:val>
                                        </p:tav>
                                        <p:tav tm="100000">
                                          <p:val>
                                            <p:strVal val="#ppt_w"/>
                                          </p:val>
                                        </p:tav>
                                      </p:tavLst>
                                    </p:anim>
                                    <p:anim calcmode="lin" valueType="num">
                                      <p:cBhvr>
                                        <p:cTn id="122" dur="1000" fill="hold"/>
                                        <p:tgtEl>
                                          <p:spTgt spid="62"/>
                                        </p:tgtEl>
                                        <p:attrNameLst>
                                          <p:attrName>ppt_h</p:attrName>
                                        </p:attrNameLst>
                                      </p:cBhvr>
                                      <p:tavLst>
                                        <p:tav tm="0">
                                          <p:val>
                                            <p:fltVal val="0"/>
                                          </p:val>
                                        </p:tav>
                                        <p:tav tm="100000">
                                          <p:val>
                                            <p:strVal val="#ppt_h"/>
                                          </p:val>
                                        </p:tav>
                                      </p:tavLst>
                                    </p:anim>
                                    <p:anim calcmode="lin" valueType="num">
                                      <p:cBhvr>
                                        <p:cTn id="123" dur="1000" fill="hold"/>
                                        <p:tgtEl>
                                          <p:spTgt spid="62"/>
                                        </p:tgtEl>
                                        <p:attrNameLst>
                                          <p:attrName>style.rotation</p:attrName>
                                        </p:attrNameLst>
                                      </p:cBhvr>
                                      <p:tavLst>
                                        <p:tav tm="0">
                                          <p:val>
                                            <p:fltVal val="360"/>
                                          </p:val>
                                        </p:tav>
                                        <p:tav tm="100000">
                                          <p:val>
                                            <p:fltVal val="0"/>
                                          </p:val>
                                        </p:tav>
                                      </p:tavLst>
                                    </p:anim>
                                    <p:animEffect transition="in" filter="fade">
                                      <p:cBhvr>
                                        <p:cTn id="124" dur="1000"/>
                                        <p:tgtEl>
                                          <p:spTgt spid="62"/>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1000" fill="hold"/>
                                        <p:tgtEl>
                                          <p:spTgt spid="63"/>
                                        </p:tgtEl>
                                        <p:attrNameLst>
                                          <p:attrName>ppt_w</p:attrName>
                                        </p:attrNameLst>
                                      </p:cBhvr>
                                      <p:tavLst>
                                        <p:tav tm="0">
                                          <p:val>
                                            <p:fltVal val="0"/>
                                          </p:val>
                                        </p:tav>
                                        <p:tav tm="100000">
                                          <p:val>
                                            <p:strVal val="#ppt_w"/>
                                          </p:val>
                                        </p:tav>
                                      </p:tavLst>
                                    </p:anim>
                                    <p:anim calcmode="lin" valueType="num">
                                      <p:cBhvr>
                                        <p:cTn id="128" dur="1000" fill="hold"/>
                                        <p:tgtEl>
                                          <p:spTgt spid="63"/>
                                        </p:tgtEl>
                                        <p:attrNameLst>
                                          <p:attrName>ppt_h</p:attrName>
                                        </p:attrNameLst>
                                      </p:cBhvr>
                                      <p:tavLst>
                                        <p:tav tm="0">
                                          <p:val>
                                            <p:fltVal val="0"/>
                                          </p:val>
                                        </p:tav>
                                        <p:tav tm="100000">
                                          <p:val>
                                            <p:strVal val="#ppt_h"/>
                                          </p:val>
                                        </p:tav>
                                      </p:tavLst>
                                    </p:anim>
                                    <p:anim calcmode="lin" valueType="num">
                                      <p:cBhvr>
                                        <p:cTn id="129" dur="1000" fill="hold"/>
                                        <p:tgtEl>
                                          <p:spTgt spid="63"/>
                                        </p:tgtEl>
                                        <p:attrNameLst>
                                          <p:attrName>style.rotation</p:attrName>
                                        </p:attrNameLst>
                                      </p:cBhvr>
                                      <p:tavLst>
                                        <p:tav tm="0">
                                          <p:val>
                                            <p:fltVal val="360"/>
                                          </p:val>
                                        </p:tav>
                                        <p:tav tm="100000">
                                          <p:val>
                                            <p:fltVal val="0"/>
                                          </p:val>
                                        </p:tav>
                                      </p:tavLst>
                                    </p:anim>
                                    <p:animEffect transition="in" filter="fade">
                                      <p:cBhvr>
                                        <p:cTn id="130" dur="1000"/>
                                        <p:tgtEl>
                                          <p:spTgt spid="63"/>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anim calcmode="lin" valueType="num">
                                      <p:cBhvr>
                                        <p:cTn id="133" dur="1000" fill="hold"/>
                                        <p:tgtEl>
                                          <p:spTgt spid="64"/>
                                        </p:tgtEl>
                                        <p:attrNameLst>
                                          <p:attrName>ppt_w</p:attrName>
                                        </p:attrNameLst>
                                      </p:cBhvr>
                                      <p:tavLst>
                                        <p:tav tm="0">
                                          <p:val>
                                            <p:fltVal val="0"/>
                                          </p:val>
                                        </p:tav>
                                        <p:tav tm="100000">
                                          <p:val>
                                            <p:strVal val="#ppt_w"/>
                                          </p:val>
                                        </p:tav>
                                      </p:tavLst>
                                    </p:anim>
                                    <p:anim calcmode="lin" valueType="num">
                                      <p:cBhvr>
                                        <p:cTn id="134" dur="1000" fill="hold"/>
                                        <p:tgtEl>
                                          <p:spTgt spid="64"/>
                                        </p:tgtEl>
                                        <p:attrNameLst>
                                          <p:attrName>ppt_h</p:attrName>
                                        </p:attrNameLst>
                                      </p:cBhvr>
                                      <p:tavLst>
                                        <p:tav tm="0">
                                          <p:val>
                                            <p:fltVal val="0"/>
                                          </p:val>
                                        </p:tav>
                                        <p:tav tm="100000">
                                          <p:val>
                                            <p:strVal val="#ppt_h"/>
                                          </p:val>
                                        </p:tav>
                                      </p:tavLst>
                                    </p:anim>
                                    <p:anim calcmode="lin" valueType="num">
                                      <p:cBhvr>
                                        <p:cTn id="135" dur="1000" fill="hold"/>
                                        <p:tgtEl>
                                          <p:spTgt spid="64"/>
                                        </p:tgtEl>
                                        <p:attrNameLst>
                                          <p:attrName>style.rotation</p:attrName>
                                        </p:attrNameLst>
                                      </p:cBhvr>
                                      <p:tavLst>
                                        <p:tav tm="0">
                                          <p:val>
                                            <p:fltVal val="360"/>
                                          </p:val>
                                        </p:tav>
                                        <p:tav tm="100000">
                                          <p:val>
                                            <p:fltVal val="0"/>
                                          </p:val>
                                        </p:tav>
                                      </p:tavLst>
                                    </p:anim>
                                    <p:animEffect transition="in" filter="fade">
                                      <p:cBhvr>
                                        <p:cTn id="136" dur="1000"/>
                                        <p:tgtEl>
                                          <p:spTgt spid="64"/>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1000" fill="hold"/>
                                        <p:tgtEl>
                                          <p:spTgt spid="65"/>
                                        </p:tgtEl>
                                        <p:attrNameLst>
                                          <p:attrName>ppt_w</p:attrName>
                                        </p:attrNameLst>
                                      </p:cBhvr>
                                      <p:tavLst>
                                        <p:tav tm="0">
                                          <p:val>
                                            <p:fltVal val="0"/>
                                          </p:val>
                                        </p:tav>
                                        <p:tav tm="100000">
                                          <p:val>
                                            <p:strVal val="#ppt_w"/>
                                          </p:val>
                                        </p:tav>
                                      </p:tavLst>
                                    </p:anim>
                                    <p:anim calcmode="lin" valueType="num">
                                      <p:cBhvr>
                                        <p:cTn id="140" dur="1000" fill="hold"/>
                                        <p:tgtEl>
                                          <p:spTgt spid="65"/>
                                        </p:tgtEl>
                                        <p:attrNameLst>
                                          <p:attrName>ppt_h</p:attrName>
                                        </p:attrNameLst>
                                      </p:cBhvr>
                                      <p:tavLst>
                                        <p:tav tm="0">
                                          <p:val>
                                            <p:fltVal val="0"/>
                                          </p:val>
                                        </p:tav>
                                        <p:tav tm="100000">
                                          <p:val>
                                            <p:strVal val="#ppt_h"/>
                                          </p:val>
                                        </p:tav>
                                      </p:tavLst>
                                    </p:anim>
                                    <p:anim calcmode="lin" valueType="num">
                                      <p:cBhvr>
                                        <p:cTn id="141" dur="1000" fill="hold"/>
                                        <p:tgtEl>
                                          <p:spTgt spid="65"/>
                                        </p:tgtEl>
                                        <p:attrNameLst>
                                          <p:attrName>style.rotation</p:attrName>
                                        </p:attrNameLst>
                                      </p:cBhvr>
                                      <p:tavLst>
                                        <p:tav tm="0">
                                          <p:val>
                                            <p:fltVal val="360"/>
                                          </p:val>
                                        </p:tav>
                                        <p:tav tm="100000">
                                          <p:val>
                                            <p:fltVal val="0"/>
                                          </p:val>
                                        </p:tav>
                                      </p:tavLst>
                                    </p:anim>
                                    <p:animEffect transition="in" filter="fade">
                                      <p:cBhvr>
                                        <p:cTn id="142" dur="1000"/>
                                        <p:tgtEl>
                                          <p:spTgt spid="65"/>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anim calcmode="lin" valueType="num">
                                      <p:cBhvr>
                                        <p:cTn id="145" dur="1000" fill="hold"/>
                                        <p:tgtEl>
                                          <p:spTgt spid="66"/>
                                        </p:tgtEl>
                                        <p:attrNameLst>
                                          <p:attrName>ppt_w</p:attrName>
                                        </p:attrNameLst>
                                      </p:cBhvr>
                                      <p:tavLst>
                                        <p:tav tm="0">
                                          <p:val>
                                            <p:fltVal val="0"/>
                                          </p:val>
                                        </p:tav>
                                        <p:tav tm="100000">
                                          <p:val>
                                            <p:strVal val="#ppt_w"/>
                                          </p:val>
                                        </p:tav>
                                      </p:tavLst>
                                    </p:anim>
                                    <p:anim calcmode="lin" valueType="num">
                                      <p:cBhvr>
                                        <p:cTn id="146" dur="1000" fill="hold"/>
                                        <p:tgtEl>
                                          <p:spTgt spid="66"/>
                                        </p:tgtEl>
                                        <p:attrNameLst>
                                          <p:attrName>ppt_h</p:attrName>
                                        </p:attrNameLst>
                                      </p:cBhvr>
                                      <p:tavLst>
                                        <p:tav tm="0">
                                          <p:val>
                                            <p:fltVal val="0"/>
                                          </p:val>
                                        </p:tav>
                                        <p:tav tm="100000">
                                          <p:val>
                                            <p:strVal val="#ppt_h"/>
                                          </p:val>
                                        </p:tav>
                                      </p:tavLst>
                                    </p:anim>
                                    <p:anim calcmode="lin" valueType="num">
                                      <p:cBhvr>
                                        <p:cTn id="147" dur="1000" fill="hold"/>
                                        <p:tgtEl>
                                          <p:spTgt spid="66"/>
                                        </p:tgtEl>
                                        <p:attrNameLst>
                                          <p:attrName>style.rotation</p:attrName>
                                        </p:attrNameLst>
                                      </p:cBhvr>
                                      <p:tavLst>
                                        <p:tav tm="0">
                                          <p:val>
                                            <p:fltVal val="360"/>
                                          </p:val>
                                        </p:tav>
                                        <p:tav tm="100000">
                                          <p:val>
                                            <p:fltVal val="0"/>
                                          </p:val>
                                        </p:tav>
                                      </p:tavLst>
                                    </p:anim>
                                    <p:animEffect transition="in" filter="fade">
                                      <p:cBhvr>
                                        <p:cTn id="148" dur="1000"/>
                                        <p:tgtEl>
                                          <p:spTgt spid="66"/>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67"/>
                                        </p:tgtEl>
                                        <p:attrNameLst>
                                          <p:attrName>style.visibility</p:attrName>
                                        </p:attrNameLst>
                                      </p:cBhvr>
                                      <p:to>
                                        <p:strVal val="visible"/>
                                      </p:to>
                                    </p:set>
                                    <p:anim calcmode="lin" valueType="num">
                                      <p:cBhvr>
                                        <p:cTn id="151" dur="1000" fill="hold"/>
                                        <p:tgtEl>
                                          <p:spTgt spid="67"/>
                                        </p:tgtEl>
                                        <p:attrNameLst>
                                          <p:attrName>ppt_w</p:attrName>
                                        </p:attrNameLst>
                                      </p:cBhvr>
                                      <p:tavLst>
                                        <p:tav tm="0">
                                          <p:val>
                                            <p:fltVal val="0"/>
                                          </p:val>
                                        </p:tav>
                                        <p:tav tm="100000">
                                          <p:val>
                                            <p:strVal val="#ppt_w"/>
                                          </p:val>
                                        </p:tav>
                                      </p:tavLst>
                                    </p:anim>
                                    <p:anim calcmode="lin" valueType="num">
                                      <p:cBhvr>
                                        <p:cTn id="152" dur="1000" fill="hold"/>
                                        <p:tgtEl>
                                          <p:spTgt spid="67"/>
                                        </p:tgtEl>
                                        <p:attrNameLst>
                                          <p:attrName>ppt_h</p:attrName>
                                        </p:attrNameLst>
                                      </p:cBhvr>
                                      <p:tavLst>
                                        <p:tav tm="0">
                                          <p:val>
                                            <p:fltVal val="0"/>
                                          </p:val>
                                        </p:tav>
                                        <p:tav tm="100000">
                                          <p:val>
                                            <p:strVal val="#ppt_h"/>
                                          </p:val>
                                        </p:tav>
                                      </p:tavLst>
                                    </p:anim>
                                    <p:anim calcmode="lin" valueType="num">
                                      <p:cBhvr>
                                        <p:cTn id="153" dur="1000" fill="hold"/>
                                        <p:tgtEl>
                                          <p:spTgt spid="67"/>
                                        </p:tgtEl>
                                        <p:attrNameLst>
                                          <p:attrName>style.rotation</p:attrName>
                                        </p:attrNameLst>
                                      </p:cBhvr>
                                      <p:tavLst>
                                        <p:tav tm="0">
                                          <p:val>
                                            <p:fltVal val="360"/>
                                          </p:val>
                                        </p:tav>
                                        <p:tav tm="100000">
                                          <p:val>
                                            <p:fltVal val="0"/>
                                          </p:val>
                                        </p:tav>
                                      </p:tavLst>
                                    </p:anim>
                                    <p:animEffect transition="in" filter="fade">
                                      <p:cBhvr>
                                        <p:cTn id="154" dur="1000"/>
                                        <p:tgtEl>
                                          <p:spTgt spid="67"/>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anim calcmode="lin" valueType="num">
                                      <p:cBhvr>
                                        <p:cTn id="157" dur="1000" fill="hold"/>
                                        <p:tgtEl>
                                          <p:spTgt spid="68"/>
                                        </p:tgtEl>
                                        <p:attrNameLst>
                                          <p:attrName>ppt_w</p:attrName>
                                        </p:attrNameLst>
                                      </p:cBhvr>
                                      <p:tavLst>
                                        <p:tav tm="0">
                                          <p:val>
                                            <p:fltVal val="0"/>
                                          </p:val>
                                        </p:tav>
                                        <p:tav tm="100000">
                                          <p:val>
                                            <p:strVal val="#ppt_w"/>
                                          </p:val>
                                        </p:tav>
                                      </p:tavLst>
                                    </p:anim>
                                    <p:anim calcmode="lin" valueType="num">
                                      <p:cBhvr>
                                        <p:cTn id="158" dur="1000" fill="hold"/>
                                        <p:tgtEl>
                                          <p:spTgt spid="68"/>
                                        </p:tgtEl>
                                        <p:attrNameLst>
                                          <p:attrName>ppt_h</p:attrName>
                                        </p:attrNameLst>
                                      </p:cBhvr>
                                      <p:tavLst>
                                        <p:tav tm="0">
                                          <p:val>
                                            <p:fltVal val="0"/>
                                          </p:val>
                                        </p:tav>
                                        <p:tav tm="100000">
                                          <p:val>
                                            <p:strVal val="#ppt_h"/>
                                          </p:val>
                                        </p:tav>
                                      </p:tavLst>
                                    </p:anim>
                                    <p:anim calcmode="lin" valueType="num">
                                      <p:cBhvr>
                                        <p:cTn id="159" dur="1000" fill="hold"/>
                                        <p:tgtEl>
                                          <p:spTgt spid="68"/>
                                        </p:tgtEl>
                                        <p:attrNameLst>
                                          <p:attrName>style.rotation</p:attrName>
                                        </p:attrNameLst>
                                      </p:cBhvr>
                                      <p:tavLst>
                                        <p:tav tm="0">
                                          <p:val>
                                            <p:fltVal val="360"/>
                                          </p:val>
                                        </p:tav>
                                        <p:tav tm="100000">
                                          <p:val>
                                            <p:fltVal val="0"/>
                                          </p:val>
                                        </p:tav>
                                      </p:tavLst>
                                    </p:anim>
                                    <p:animEffect transition="in" filter="fade">
                                      <p:cBhvr>
                                        <p:cTn id="160" dur="1000"/>
                                        <p:tgtEl>
                                          <p:spTgt spid="68"/>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1000" fill="hold"/>
                                        <p:tgtEl>
                                          <p:spTgt spid="69"/>
                                        </p:tgtEl>
                                        <p:attrNameLst>
                                          <p:attrName>ppt_w</p:attrName>
                                        </p:attrNameLst>
                                      </p:cBhvr>
                                      <p:tavLst>
                                        <p:tav tm="0">
                                          <p:val>
                                            <p:fltVal val="0"/>
                                          </p:val>
                                        </p:tav>
                                        <p:tav tm="100000">
                                          <p:val>
                                            <p:strVal val="#ppt_w"/>
                                          </p:val>
                                        </p:tav>
                                      </p:tavLst>
                                    </p:anim>
                                    <p:anim calcmode="lin" valueType="num">
                                      <p:cBhvr>
                                        <p:cTn id="164" dur="1000" fill="hold"/>
                                        <p:tgtEl>
                                          <p:spTgt spid="69"/>
                                        </p:tgtEl>
                                        <p:attrNameLst>
                                          <p:attrName>ppt_h</p:attrName>
                                        </p:attrNameLst>
                                      </p:cBhvr>
                                      <p:tavLst>
                                        <p:tav tm="0">
                                          <p:val>
                                            <p:fltVal val="0"/>
                                          </p:val>
                                        </p:tav>
                                        <p:tav tm="100000">
                                          <p:val>
                                            <p:strVal val="#ppt_h"/>
                                          </p:val>
                                        </p:tav>
                                      </p:tavLst>
                                    </p:anim>
                                    <p:anim calcmode="lin" valueType="num">
                                      <p:cBhvr>
                                        <p:cTn id="165" dur="1000" fill="hold"/>
                                        <p:tgtEl>
                                          <p:spTgt spid="69"/>
                                        </p:tgtEl>
                                        <p:attrNameLst>
                                          <p:attrName>style.rotation</p:attrName>
                                        </p:attrNameLst>
                                      </p:cBhvr>
                                      <p:tavLst>
                                        <p:tav tm="0">
                                          <p:val>
                                            <p:fltVal val="360"/>
                                          </p:val>
                                        </p:tav>
                                        <p:tav tm="100000">
                                          <p:val>
                                            <p:fltVal val="0"/>
                                          </p:val>
                                        </p:tav>
                                      </p:tavLst>
                                    </p:anim>
                                    <p:animEffect transition="in" filter="fade">
                                      <p:cBhvr>
                                        <p:cTn id="166" dur="1000"/>
                                        <p:tgtEl>
                                          <p:spTgt spid="69"/>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p:cTn id="169" dur="1000" fill="hold"/>
                                        <p:tgtEl>
                                          <p:spTgt spid="70"/>
                                        </p:tgtEl>
                                        <p:attrNameLst>
                                          <p:attrName>ppt_w</p:attrName>
                                        </p:attrNameLst>
                                      </p:cBhvr>
                                      <p:tavLst>
                                        <p:tav tm="0">
                                          <p:val>
                                            <p:fltVal val="0"/>
                                          </p:val>
                                        </p:tav>
                                        <p:tav tm="100000">
                                          <p:val>
                                            <p:strVal val="#ppt_w"/>
                                          </p:val>
                                        </p:tav>
                                      </p:tavLst>
                                    </p:anim>
                                    <p:anim calcmode="lin" valueType="num">
                                      <p:cBhvr>
                                        <p:cTn id="170" dur="1000" fill="hold"/>
                                        <p:tgtEl>
                                          <p:spTgt spid="70"/>
                                        </p:tgtEl>
                                        <p:attrNameLst>
                                          <p:attrName>ppt_h</p:attrName>
                                        </p:attrNameLst>
                                      </p:cBhvr>
                                      <p:tavLst>
                                        <p:tav tm="0">
                                          <p:val>
                                            <p:fltVal val="0"/>
                                          </p:val>
                                        </p:tav>
                                        <p:tav tm="100000">
                                          <p:val>
                                            <p:strVal val="#ppt_h"/>
                                          </p:val>
                                        </p:tav>
                                      </p:tavLst>
                                    </p:anim>
                                    <p:anim calcmode="lin" valueType="num">
                                      <p:cBhvr>
                                        <p:cTn id="171" dur="1000" fill="hold"/>
                                        <p:tgtEl>
                                          <p:spTgt spid="70"/>
                                        </p:tgtEl>
                                        <p:attrNameLst>
                                          <p:attrName>style.rotation</p:attrName>
                                        </p:attrNameLst>
                                      </p:cBhvr>
                                      <p:tavLst>
                                        <p:tav tm="0">
                                          <p:val>
                                            <p:fltVal val="360"/>
                                          </p:val>
                                        </p:tav>
                                        <p:tav tm="100000">
                                          <p:val>
                                            <p:fltVal val="0"/>
                                          </p:val>
                                        </p:tav>
                                      </p:tavLst>
                                    </p:anim>
                                    <p:animEffect transition="in" filter="fade">
                                      <p:cBhvr>
                                        <p:cTn id="172" dur="1000"/>
                                        <p:tgtEl>
                                          <p:spTgt spid="7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p:cTn id="175" dur="1000" fill="hold"/>
                                        <p:tgtEl>
                                          <p:spTgt spid="71"/>
                                        </p:tgtEl>
                                        <p:attrNameLst>
                                          <p:attrName>ppt_w</p:attrName>
                                        </p:attrNameLst>
                                      </p:cBhvr>
                                      <p:tavLst>
                                        <p:tav tm="0">
                                          <p:val>
                                            <p:fltVal val="0"/>
                                          </p:val>
                                        </p:tav>
                                        <p:tav tm="100000">
                                          <p:val>
                                            <p:strVal val="#ppt_w"/>
                                          </p:val>
                                        </p:tav>
                                      </p:tavLst>
                                    </p:anim>
                                    <p:anim calcmode="lin" valueType="num">
                                      <p:cBhvr>
                                        <p:cTn id="176" dur="1000" fill="hold"/>
                                        <p:tgtEl>
                                          <p:spTgt spid="71"/>
                                        </p:tgtEl>
                                        <p:attrNameLst>
                                          <p:attrName>ppt_h</p:attrName>
                                        </p:attrNameLst>
                                      </p:cBhvr>
                                      <p:tavLst>
                                        <p:tav tm="0">
                                          <p:val>
                                            <p:fltVal val="0"/>
                                          </p:val>
                                        </p:tav>
                                        <p:tav tm="100000">
                                          <p:val>
                                            <p:strVal val="#ppt_h"/>
                                          </p:val>
                                        </p:tav>
                                      </p:tavLst>
                                    </p:anim>
                                    <p:anim calcmode="lin" valueType="num">
                                      <p:cBhvr>
                                        <p:cTn id="177" dur="1000" fill="hold"/>
                                        <p:tgtEl>
                                          <p:spTgt spid="71"/>
                                        </p:tgtEl>
                                        <p:attrNameLst>
                                          <p:attrName>style.rotation</p:attrName>
                                        </p:attrNameLst>
                                      </p:cBhvr>
                                      <p:tavLst>
                                        <p:tav tm="0">
                                          <p:val>
                                            <p:fltVal val="360"/>
                                          </p:val>
                                        </p:tav>
                                        <p:tav tm="100000">
                                          <p:val>
                                            <p:fltVal val="0"/>
                                          </p:val>
                                        </p:tav>
                                      </p:tavLst>
                                    </p:anim>
                                    <p:animEffect transition="in" filter="fade">
                                      <p:cBhvr>
                                        <p:cTn id="178" dur="1000"/>
                                        <p:tgtEl>
                                          <p:spTgt spid="7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p:cTn id="181" dur="1000" fill="hold"/>
                                        <p:tgtEl>
                                          <p:spTgt spid="72"/>
                                        </p:tgtEl>
                                        <p:attrNameLst>
                                          <p:attrName>ppt_w</p:attrName>
                                        </p:attrNameLst>
                                      </p:cBhvr>
                                      <p:tavLst>
                                        <p:tav tm="0">
                                          <p:val>
                                            <p:fltVal val="0"/>
                                          </p:val>
                                        </p:tav>
                                        <p:tav tm="100000">
                                          <p:val>
                                            <p:strVal val="#ppt_w"/>
                                          </p:val>
                                        </p:tav>
                                      </p:tavLst>
                                    </p:anim>
                                    <p:anim calcmode="lin" valueType="num">
                                      <p:cBhvr>
                                        <p:cTn id="182" dur="1000" fill="hold"/>
                                        <p:tgtEl>
                                          <p:spTgt spid="72"/>
                                        </p:tgtEl>
                                        <p:attrNameLst>
                                          <p:attrName>ppt_h</p:attrName>
                                        </p:attrNameLst>
                                      </p:cBhvr>
                                      <p:tavLst>
                                        <p:tav tm="0">
                                          <p:val>
                                            <p:fltVal val="0"/>
                                          </p:val>
                                        </p:tav>
                                        <p:tav tm="100000">
                                          <p:val>
                                            <p:strVal val="#ppt_h"/>
                                          </p:val>
                                        </p:tav>
                                      </p:tavLst>
                                    </p:anim>
                                    <p:anim calcmode="lin" valueType="num">
                                      <p:cBhvr>
                                        <p:cTn id="183" dur="1000" fill="hold"/>
                                        <p:tgtEl>
                                          <p:spTgt spid="72"/>
                                        </p:tgtEl>
                                        <p:attrNameLst>
                                          <p:attrName>style.rotation</p:attrName>
                                        </p:attrNameLst>
                                      </p:cBhvr>
                                      <p:tavLst>
                                        <p:tav tm="0">
                                          <p:val>
                                            <p:fltVal val="360"/>
                                          </p:val>
                                        </p:tav>
                                        <p:tav tm="100000">
                                          <p:val>
                                            <p:fltVal val="0"/>
                                          </p:val>
                                        </p:tav>
                                      </p:tavLst>
                                    </p:anim>
                                    <p:animEffect transition="in" filter="fade">
                                      <p:cBhvr>
                                        <p:cTn id="184" dur="1000"/>
                                        <p:tgtEl>
                                          <p:spTgt spid="7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p:cTn id="187" dur="1000" fill="hold"/>
                                        <p:tgtEl>
                                          <p:spTgt spid="73"/>
                                        </p:tgtEl>
                                        <p:attrNameLst>
                                          <p:attrName>ppt_w</p:attrName>
                                        </p:attrNameLst>
                                      </p:cBhvr>
                                      <p:tavLst>
                                        <p:tav tm="0">
                                          <p:val>
                                            <p:fltVal val="0"/>
                                          </p:val>
                                        </p:tav>
                                        <p:tav tm="100000">
                                          <p:val>
                                            <p:strVal val="#ppt_w"/>
                                          </p:val>
                                        </p:tav>
                                      </p:tavLst>
                                    </p:anim>
                                    <p:anim calcmode="lin" valueType="num">
                                      <p:cBhvr>
                                        <p:cTn id="188" dur="1000" fill="hold"/>
                                        <p:tgtEl>
                                          <p:spTgt spid="73"/>
                                        </p:tgtEl>
                                        <p:attrNameLst>
                                          <p:attrName>ppt_h</p:attrName>
                                        </p:attrNameLst>
                                      </p:cBhvr>
                                      <p:tavLst>
                                        <p:tav tm="0">
                                          <p:val>
                                            <p:fltVal val="0"/>
                                          </p:val>
                                        </p:tav>
                                        <p:tav tm="100000">
                                          <p:val>
                                            <p:strVal val="#ppt_h"/>
                                          </p:val>
                                        </p:tav>
                                      </p:tavLst>
                                    </p:anim>
                                    <p:anim calcmode="lin" valueType="num">
                                      <p:cBhvr>
                                        <p:cTn id="189" dur="1000" fill="hold"/>
                                        <p:tgtEl>
                                          <p:spTgt spid="73"/>
                                        </p:tgtEl>
                                        <p:attrNameLst>
                                          <p:attrName>style.rotation</p:attrName>
                                        </p:attrNameLst>
                                      </p:cBhvr>
                                      <p:tavLst>
                                        <p:tav tm="0">
                                          <p:val>
                                            <p:fltVal val="360"/>
                                          </p:val>
                                        </p:tav>
                                        <p:tav tm="100000">
                                          <p:val>
                                            <p:fltVal val="0"/>
                                          </p:val>
                                        </p:tav>
                                      </p:tavLst>
                                    </p:anim>
                                    <p:animEffect transition="in" filter="fade">
                                      <p:cBhvr>
                                        <p:cTn id="190" dur="1000"/>
                                        <p:tgtEl>
                                          <p:spTgt spid="73"/>
                                        </p:tgtEl>
                                      </p:cBhvr>
                                    </p:animEffect>
                                  </p:childTnLst>
                                </p:cTn>
                              </p:par>
                            </p:childTnLst>
                          </p:cTn>
                        </p:par>
                        <p:par>
                          <p:cTn id="191" fill="hold">
                            <p:stCondLst>
                              <p:cond delay="1000"/>
                            </p:stCondLst>
                            <p:childTnLst>
                              <p:par>
                                <p:cTn id="192" presetID="8" presetClass="emph" presetSubtype="0" fill="hold" grpId="1" nodeType="afterEffect">
                                  <p:stCondLst>
                                    <p:cond delay="0"/>
                                  </p:stCondLst>
                                  <p:childTnLst>
                                    <p:animRot by="21600000">
                                      <p:cBhvr>
                                        <p:cTn id="193" dur="2000" fill="hold"/>
                                        <p:tgtEl>
                                          <p:spTgt spid="43"/>
                                        </p:tgtEl>
                                        <p:attrNameLst>
                                          <p:attrName>r</p:attrName>
                                        </p:attrNameLst>
                                      </p:cBhvr>
                                    </p:animRot>
                                  </p:childTnLst>
                                </p:cTn>
                              </p:par>
                              <p:par>
                                <p:cTn id="194" presetID="8" presetClass="emph" presetSubtype="0" fill="hold" grpId="1" nodeType="withEffect">
                                  <p:stCondLst>
                                    <p:cond delay="0"/>
                                  </p:stCondLst>
                                  <p:childTnLst>
                                    <p:animRot by="21600000">
                                      <p:cBhvr>
                                        <p:cTn id="195" dur="2000" fill="hold"/>
                                        <p:tgtEl>
                                          <p:spTgt spid="44"/>
                                        </p:tgtEl>
                                        <p:attrNameLst>
                                          <p:attrName>r</p:attrName>
                                        </p:attrNameLst>
                                      </p:cBhvr>
                                    </p:animRot>
                                  </p:childTnLst>
                                </p:cTn>
                              </p:par>
                              <p:par>
                                <p:cTn id="196" presetID="8" presetClass="emph" presetSubtype="0" fill="hold" grpId="1" nodeType="withEffect">
                                  <p:stCondLst>
                                    <p:cond delay="0"/>
                                  </p:stCondLst>
                                  <p:childTnLst>
                                    <p:animRot by="21600000">
                                      <p:cBhvr>
                                        <p:cTn id="197" dur="2000" fill="hold"/>
                                        <p:tgtEl>
                                          <p:spTgt spid="45"/>
                                        </p:tgtEl>
                                        <p:attrNameLst>
                                          <p:attrName>r</p:attrName>
                                        </p:attrNameLst>
                                      </p:cBhvr>
                                    </p:animRot>
                                  </p:childTnLst>
                                </p:cTn>
                              </p:par>
                              <p:par>
                                <p:cTn id="198" presetID="8" presetClass="emph" presetSubtype="0" fill="hold" grpId="1" nodeType="withEffect">
                                  <p:stCondLst>
                                    <p:cond delay="0"/>
                                  </p:stCondLst>
                                  <p:childTnLst>
                                    <p:animRot by="21600000">
                                      <p:cBhvr>
                                        <p:cTn id="199" dur="2000" fill="hold"/>
                                        <p:tgtEl>
                                          <p:spTgt spid="46"/>
                                        </p:tgtEl>
                                        <p:attrNameLst>
                                          <p:attrName>r</p:attrName>
                                        </p:attrNameLst>
                                      </p:cBhvr>
                                    </p:animRot>
                                  </p:childTnLst>
                                </p:cTn>
                              </p:par>
                              <p:par>
                                <p:cTn id="200" presetID="8" presetClass="emph" presetSubtype="0" fill="hold" grpId="1" nodeType="withEffect">
                                  <p:stCondLst>
                                    <p:cond delay="0"/>
                                  </p:stCondLst>
                                  <p:childTnLst>
                                    <p:animRot by="21600000">
                                      <p:cBhvr>
                                        <p:cTn id="201" dur="2000" fill="hold"/>
                                        <p:tgtEl>
                                          <p:spTgt spid="47"/>
                                        </p:tgtEl>
                                        <p:attrNameLst>
                                          <p:attrName>r</p:attrName>
                                        </p:attrNameLst>
                                      </p:cBhvr>
                                    </p:animRot>
                                  </p:childTnLst>
                                </p:cTn>
                              </p:par>
                              <p:par>
                                <p:cTn id="202" presetID="8" presetClass="emph" presetSubtype="0" fill="hold" grpId="1" nodeType="withEffect">
                                  <p:stCondLst>
                                    <p:cond delay="0"/>
                                  </p:stCondLst>
                                  <p:childTnLst>
                                    <p:animRot by="21600000">
                                      <p:cBhvr>
                                        <p:cTn id="203" dur="2000" fill="hold"/>
                                        <p:tgtEl>
                                          <p:spTgt spid="48"/>
                                        </p:tgtEl>
                                        <p:attrNameLst>
                                          <p:attrName>r</p:attrName>
                                        </p:attrNameLst>
                                      </p:cBhvr>
                                    </p:animRot>
                                  </p:childTnLst>
                                </p:cTn>
                              </p:par>
                              <p:par>
                                <p:cTn id="204" presetID="8" presetClass="emph" presetSubtype="0" fill="hold" grpId="1" nodeType="withEffect">
                                  <p:stCondLst>
                                    <p:cond delay="0"/>
                                  </p:stCondLst>
                                  <p:childTnLst>
                                    <p:animRot by="21600000">
                                      <p:cBhvr>
                                        <p:cTn id="205" dur="2000" fill="hold"/>
                                        <p:tgtEl>
                                          <p:spTgt spid="49"/>
                                        </p:tgtEl>
                                        <p:attrNameLst>
                                          <p:attrName>r</p:attrName>
                                        </p:attrNameLst>
                                      </p:cBhvr>
                                    </p:animRot>
                                  </p:childTnLst>
                                </p:cTn>
                              </p:par>
                              <p:par>
                                <p:cTn id="206" presetID="8" presetClass="emph" presetSubtype="0" fill="hold" grpId="1" nodeType="withEffect">
                                  <p:stCondLst>
                                    <p:cond delay="0"/>
                                  </p:stCondLst>
                                  <p:childTnLst>
                                    <p:animRot by="21600000">
                                      <p:cBhvr>
                                        <p:cTn id="207" dur="2000" fill="hold"/>
                                        <p:tgtEl>
                                          <p:spTgt spid="50"/>
                                        </p:tgtEl>
                                        <p:attrNameLst>
                                          <p:attrName>r</p:attrName>
                                        </p:attrNameLst>
                                      </p:cBhvr>
                                    </p:animRot>
                                  </p:childTnLst>
                                </p:cTn>
                              </p:par>
                              <p:par>
                                <p:cTn id="208" presetID="8" presetClass="emph" presetSubtype="0" fill="hold" grpId="1" nodeType="withEffect">
                                  <p:stCondLst>
                                    <p:cond delay="0"/>
                                  </p:stCondLst>
                                  <p:childTnLst>
                                    <p:animRot by="21600000">
                                      <p:cBhvr>
                                        <p:cTn id="209" dur="2000" fill="hold"/>
                                        <p:tgtEl>
                                          <p:spTgt spid="51"/>
                                        </p:tgtEl>
                                        <p:attrNameLst>
                                          <p:attrName>r</p:attrName>
                                        </p:attrNameLst>
                                      </p:cBhvr>
                                    </p:animRot>
                                  </p:childTnLst>
                                </p:cTn>
                              </p:par>
                              <p:par>
                                <p:cTn id="210" presetID="8" presetClass="emph" presetSubtype="0" fill="hold" grpId="1" nodeType="withEffect">
                                  <p:stCondLst>
                                    <p:cond delay="0"/>
                                  </p:stCondLst>
                                  <p:childTnLst>
                                    <p:animRot by="21600000">
                                      <p:cBhvr>
                                        <p:cTn id="211" dur="2000" fill="hold"/>
                                        <p:tgtEl>
                                          <p:spTgt spid="52"/>
                                        </p:tgtEl>
                                        <p:attrNameLst>
                                          <p:attrName>r</p:attrName>
                                        </p:attrNameLst>
                                      </p:cBhvr>
                                    </p:animRot>
                                  </p:childTnLst>
                                </p:cTn>
                              </p:par>
                              <p:par>
                                <p:cTn id="212" presetID="8" presetClass="emph" presetSubtype="0" fill="hold" grpId="1" nodeType="withEffect">
                                  <p:stCondLst>
                                    <p:cond delay="0"/>
                                  </p:stCondLst>
                                  <p:childTnLst>
                                    <p:animRot by="21600000">
                                      <p:cBhvr>
                                        <p:cTn id="213" dur="2000" fill="hold"/>
                                        <p:tgtEl>
                                          <p:spTgt spid="53"/>
                                        </p:tgtEl>
                                        <p:attrNameLst>
                                          <p:attrName>r</p:attrName>
                                        </p:attrNameLst>
                                      </p:cBhvr>
                                    </p:animRot>
                                  </p:childTnLst>
                                </p:cTn>
                              </p:par>
                              <p:par>
                                <p:cTn id="214" presetID="8" presetClass="emph" presetSubtype="0" fill="hold" grpId="1" nodeType="withEffect">
                                  <p:stCondLst>
                                    <p:cond delay="0"/>
                                  </p:stCondLst>
                                  <p:childTnLst>
                                    <p:animRot by="21600000">
                                      <p:cBhvr>
                                        <p:cTn id="215" dur="2000" fill="hold"/>
                                        <p:tgtEl>
                                          <p:spTgt spid="54"/>
                                        </p:tgtEl>
                                        <p:attrNameLst>
                                          <p:attrName>r</p:attrName>
                                        </p:attrNameLst>
                                      </p:cBhvr>
                                    </p:animRot>
                                  </p:childTnLst>
                                </p:cTn>
                              </p:par>
                              <p:par>
                                <p:cTn id="216" presetID="8" presetClass="emph" presetSubtype="0" fill="hold" grpId="1" nodeType="withEffect">
                                  <p:stCondLst>
                                    <p:cond delay="0"/>
                                  </p:stCondLst>
                                  <p:childTnLst>
                                    <p:animRot by="21600000">
                                      <p:cBhvr>
                                        <p:cTn id="217" dur="2000" fill="hold"/>
                                        <p:tgtEl>
                                          <p:spTgt spid="55"/>
                                        </p:tgtEl>
                                        <p:attrNameLst>
                                          <p:attrName>r</p:attrName>
                                        </p:attrNameLst>
                                      </p:cBhvr>
                                    </p:animRot>
                                  </p:childTnLst>
                                </p:cTn>
                              </p:par>
                              <p:par>
                                <p:cTn id="218" presetID="8" presetClass="emph" presetSubtype="0" fill="hold" grpId="1" nodeType="withEffect">
                                  <p:stCondLst>
                                    <p:cond delay="0"/>
                                  </p:stCondLst>
                                  <p:childTnLst>
                                    <p:animRot by="21600000">
                                      <p:cBhvr>
                                        <p:cTn id="219" dur="2000" fill="hold"/>
                                        <p:tgtEl>
                                          <p:spTgt spid="56"/>
                                        </p:tgtEl>
                                        <p:attrNameLst>
                                          <p:attrName>r</p:attrName>
                                        </p:attrNameLst>
                                      </p:cBhvr>
                                    </p:animRot>
                                  </p:childTnLst>
                                </p:cTn>
                              </p:par>
                              <p:par>
                                <p:cTn id="220" presetID="8" presetClass="emph" presetSubtype="0" fill="hold" grpId="1" nodeType="withEffect">
                                  <p:stCondLst>
                                    <p:cond delay="0"/>
                                  </p:stCondLst>
                                  <p:childTnLst>
                                    <p:animRot by="21600000">
                                      <p:cBhvr>
                                        <p:cTn id="221" dur="2000" fill="hold"/>
                                        <p:tgtEl>
                                          <p:spTgt spid="57"/>
                                        </p:tgtEl>
                                        <p:attrNameLst>
                                          <p:attrName>r</p:attrName>
                                        </p:attrNameLst>
                                      </p:cBhvr>
                                    </p:animRot>
                                  </p:childTnLst>
                                </p:cTn>
                              </p:par>
                              <p:par>
                                <p:cTn id="222" presetID="8" presetClass="emph" presetSubtype="0" fill="hold" grpId="1" nodeType="withEffect">
                                  <p:stCondLst>
                                    <p:cond delay="0"/>
                                  </p:stCondLst>
                                  <p:childTnLst>
                                    <p:animRot by="21600000">
                                      <p:cBhvr>
                                        <p:cTn id="223" dur="2000" fill="hold"/>
                                        <p:tgtEl>
                                          <p:spTgt spid="58"/>
                                        </p:tgtEl>
                                        <p:attrNameLst>
                                          <p:attrName>r</p:attrName>
                                        </p:attrNameLst>
                                      </p:cBhvr>
                                    </p:animRot>
                                  </p:childTnLst>
                                </p:cTn>
                              </p:par>
                              <p:par>
                                <p:cTn id="224" presetID="8" presetClass="emph" presetSubtype="0" fill="hold" grpId="1" nodeType="withEffect">
                                  <p:stCondLst>
                                    <p:cond delay="0"/>
                                  </p:stCondLst>
                                  <p:childTnLst>
                                    <p:animRot by="21600000">
                                      <p:cBhvr>
                                        <p:cTn id="225" dur="2000" fill="hold"/>
                                        <p:tgtEl>
                                          <p:spTgt spid="59"/>
                                        </p:tgtEl>
                                        <p:attrNameLst>
                                          <p:attrName>r</p:attrName>
                                        </p:attrNameLst>
                                      </p:cBhvr>
                                    </p:animRot>
                                  </p:childTnLst>
                                </p:cTn>
                              </p:par>
                              <p:par>
                                <p:cTn id="226" presetID="8" presetClass="emph" presetSubtype="0" fill="hold" grpId="1" nodeType="withEffect">
                                  <p:stCondLst>
                                    <p:cond delay="0"/>
                                  </p:stCondLst>
                                  <p:childTnLst>
                                    <p:animRot by="21600000">
                                      <p:cBhvr>
                                        <p:cTn id="227" dur="2000" fill="hold"/>
                                        <p:tgtEl>
                                          <p:spTgt spid="60"/>
                                        </p:tgtEl>
                                        <p:attrNameLst>
                                          <p:attrName>r</p:attrName>
                                        </p:attrNameLst>
                                      </p:cBhvr>
                                    </p:animRot>
                                  </p:childTnLst>
                                </p:cTn>
                              </p:par>
                              <p:par>
                                <p:cTn id="228" presetID="8" presetClass="emph" presetSubtype="0" fill="hold" grpId="1" nodeType="withEffect">
                                  <p:stCondLst>
                                    <p:cond delay="0"/>
                                  </p:stCondLst>
                                  <p:childTnLst>
                                    <p:animRot by="21600000">
                                      <p:cBhvr>
                                        <p:cTn id="229" dur="2000" fill="hold"/>
                                        <p:tgtEl>
                                          <p:spTgt spid="61"/>
                                        </p:tgtEl>
                                        <p:attrNameLst>
                                          <p:attrName>r</p:attrName>
                                        </p:attrNameLst>
                                      </p:cBhvr>
                                    </p:animRot>
                                  </p:childTnLst>
                                </p:cTn>
                              </p:par>
                              <p:par>
                                <p:cTn id="230" presetID="8" presetClass="emph" presetSubtype="0" fill="hold" grpId="1" nodeType="withEffect">
                                  <p:stCondLst>
                                    <p:cond delay="0"/>
                                  </p:stCondLst>
                                  <p:childTnLst>
                                    <p:animRot by="21600000">
                                      <p:cBhvr>
                                        <p:cTn id="231" dur="2000" fill="hold"/>
                                        <p:tgtEl>
                                          <p:spTgt spid="62"/>
                                        </p:tgtEl>
                                        <p:attrNameLst>
                                          <p:attrName>r</p:attrName>
                                        </p:attrNameLst>
                                      </p:cBhvr>
                                    </p:animRot>
                                  </p:childTnLst>
                                </p:cTn>
                              </p:par>
                              <p:par>
                                <p:cTn id="232" presetID="8" presetClass="emph" presetSubtype="0" fill="hold" grpId="1" nodeType="withEffect">
                                  <p:stCondLst>
                                    <p:cond delay="0"/>
                                  </p:stCondLst>
                                  <p:childTnLst>
                                    <p:animRot by="21600000">
                                      <p:cBhvr>
                                        <p:cTn id="233" dur="2000" fill="hold"/>
                                        <p:tgtEl>
                                          <p:spTgt spid="63"/>
                                        </p:tgtEl>
                                        <p:attrNameLst>
                                          <p:attrName>r</p:attrName>
                                        </p:attrNameLst>
                                      </p:cBhvr>
                                    </p:animRot>
                                  </p:childTnLst>
                                </p:cTn>
                              </p:par>
                              <p:par>
                                <p:cTn id="234" presetID="8" presetClass="emph" presetSubtype="0" fill="hold" grpId="1" nodeType="withEffect">
                                  <p:stCondLst>
                                    <p:cond delay="0"/>
                                  </p:stCondLst>
                                  <p:childTnLst>
                                    <p:animRot by="21600000">
                                      <p:cBhvr>
                                        <p:cTn id="235" dur="2000" fill="hold"/>
                                        <p:tgtEl>
                                          <p:spTgt spid="64"/>
                                        </p:tgtEl>
                                        <p:attrNameLst>
                                          <p:attrName>r</p:attrName>
                                        </p:attrNameLst>
                                      </p:cBhvr>
                                    </p:animRot>
                                  </p:childTnLst>
                                </p:cTn>
                              </p:par>
                              <p:par>
                                <p:cTn id="236" presetID="8" presetClass="emph" presetSubtype="0" fill="hold" grpId="1" nodeType="withEffect">
                                  <p:stCondLst>
                                    <p:cond delay="0"/>
                                  </p:stCondLst>
                                  <p:childTnLst>
                                    <p:animRot by="21600000">
                                      <p:cBhvr>
                                        <p:cTn id="237" dur="2000" fill="hold"/>
                                        <p:tgtEl>
                                          <p:spTgt spid="65"/>
                                        </p:tgtEl>
                                        <p:attrNameLst>
                                          <p:attrName>r</p:attrName>
                                        </p:attrNameLst>
                                      </p:cBhvr>
                                    </p:animRot>
                                  </p:childTnLst>
                                </p:cTn>
                              </p:par>
                              <p:par>
                                <p:cTn id="238" presetID="8" presetClass="emph" presetSubtype="0" fill="hold" grpId="1" nodeType="withEffect">
                                  <p:stCondLst>
                                    <p:cond delay="0"/>
                                  </p:stCondLst>
                                  <p:childTnLst>
                                    <p:animRot by="21600000">
                                      <p:cBhvr>
                                        <p:cTn id="239" dur="2000" fill="hold"/>
                                        <p:tgtEl>
                                          <p:spTgt spid="66"/>
                                        </p:tgtEl>
                                        <p:attrNameLst>
                                          <p:attrName>r</p:attrName>
                                        </p:attrNameLst>
                                      </p:cBhvr>
                                    </p:animRot>
                                  </p:childTnLst>
                                </p:cTn>
                              </p:par>
                              <p:par>
                                <p:cTn id="240" presetID="8" presetClass="emph" presetSubtype="0" fill="hold" grpId="1" nodeType="withEffect">
                                  <p:stCondLst>
                                    <p:cond delay="0"/>
                                  </p:stCondLst>
                                  <p:childTnLst>
                                    <p:animRot by="21600000">
                                      <p:cBhvr>
                                        <p:cTn id="241" dur="2000" fill="hold"/>
                                        <p:tgtEl>
                                          <p:spTgt spid="67"/>
                                        </p:tgtEl>
                                        <p:attrNameLst>
                                          <p:attrName>r</p:attrName>
                                        </p:attrNameLst>
                                      </p:cBhvr>
                                    </p:animRot>
                                  </p:childTnLst>
                                </p:cTn>
                              </p:par>
                              <p:par>
                                <p:cTn id="242" presetID="8" presetClass="emph" presetSubtype="0" fill="hold" grpId="1" nodeType="withEffect">
                                  <p:stCondLst>
                                    <p:cond delay="0"/>
                                  </p:stCondLst>
                                  <p:childTnLst>
                                    <p:animRot by="21600000">
                                      <p:cBhvr>
                                        <p:cTn id="243" dur="2000" fill="hold"/>
                                        <p:tgtEl>
                                          <p:spTgt spid="68"/>
                                        </p:tgtEl>
                                        <p:attrNameLst>
                                          <p:attrName>r</p:attrName>
                                        </p:attrNameLst>
                                      </p:cBhvr>
                                    </p:animRot>
                                  </p:childTnLst>
                                </p:cTn>
                              </p:par>
                              <p:par>
                                <p:cTn id="244" presetID="8" presetClass="emph" presetSubtype="0" fill="hold" grpId="1" nodeType="withEffect">
                                  <p:stCondLst>
                                    <p:cond delay="0"/>
                                  </p:stCondLst>
                                  <p:childTnLst>
                                    <p:animRot by="21600000">
                                      <p:cBhvr>
                                        <p:cTn id="245" dur="2000" fill="hold"/>
                                        <p:tgtEl>
                                          <p:spTgt spid="69"/>
                                        </p:tgtEl>
                                        <p:attrNameLst>
                                          <p:attrName>r</p:attrName>
                                        </p:attrNameLst>
                                      </p:cBhvr>
                                    </p:animRot>
                                  </p:childTnLst>
                                </p:cTn>
                              </p:par>
                              <p:par>
                                <p:cTn id="246" presetID="8" presetClass="emph" presetSubtype="0" fill="hold" grpId="1" nodeType="withEffect">
                                  <p:stCondLst>
                                    <p:cond delay="0"/>
                                  </p:stCondLst>
                                  <p:childTnLst>
                                    <p:animRot by="21600000">
                                      <p:cBhvr>
                                        <p:cTn id="247" dur="2000" fill="hold"/>
                                        <p:tgtEl>
                                          <p:spTgt spid="70"/>
                                        </p:tgtEl>
                                        <p:attrNameLst>
                                          <p:attrName>r</p:attrName>
                                        </p:attrNameLst>
                                      </p:cBhvr>
                                    </p:animRot>
                                  </p:childTnLst>
                                </p:cTn>
                              </p:par>
                              <p:par>
                                <p:cTn id="248" presetID="8" presetClass="emph" presetSubtype="0" fill="hold" grpId="1" nodeType="withEffect">
                                  <p:stCondLst>
                                    <p:cond delay="0"/>
                                  </p:stCondLst>
                                  <p:childTnLst>
                                    <p:animRot by="21600000">
                                      <p:cBhvr>
                                        <p:cTn id="249" dur="2000" fill="hold"/>
                                        <p:tgtEl>
                                          <p:spTgt spid="71"/>
                                        </p:tgtEl>
                                        <p:attrNameLst>
                                          <p:attrName>r</p:attrName>
                                        </p:attrNameLst>
                                      </p:cBhvr>
                                    </p:animRot>
                                  </p:childTnLst>
                                </p:cTn>
                              </p:par>
                              <p:par>
                                <p:cTn id="250" presetID="8" presetClass="emph" presetSubtype="0" fill="hold" grpId="1" nodeType="withEffect">
                                  <p:stCondLst>
                                    <p:cond delay="0"/>
                                  </p:stCondLst>
                                  <p:childTnLst>
                                    <p:animRot by="21600000">
                                      <p:cBhvr>
                                        <p:cTn id="251" dur="2000" fill="hold"/>
                                        <p:tgtEl>
                                          <p:spTgt spid="72"/>
                                        </p:tgtEl>
                                        <p:attrNameLst>
                                          <p:attrName>r</p:attrName>
                                        </p:attrNameLst>
                                      </p:cBhvr>
                                    </p:animRot>
                                  </p:childTnLst>
                                </p:cTn>
                              </p:par>
                              <p:par>
                                <p:cTn id="252" presetID="8" presetClass="emph" presetSubtype="0" fill="hold" grpId="1" nodeType="withEffect">
                                  <p:stCondLst>
                                    <p:cond delay="0"/>
                                  </p:stCondLst>
                                  <p:childTnLst>
                                    <p:animRot by="21600000">
                                      <p:cBhvr>
                                        <p:cTn id="253" dur="2000" fill="hold"/>
                                        <p:tgtEl>
                                          <p:spTgt spid="73"/>
                                        </p:tgtEl>
                                        <p:attrNameLst>
                                          <p:attrName>r</p:attrName>
                                        </p:attrNameLst>
                                      </p:cBhvr>
                                    </p:animRot>
                                  </p:childTnLst>
                                </p:cTn>
                              </p:par>
                              <p:par>
                                <p:cTn id="254" presetID="10" presetClass="entr" presetSubtype="0" fill="hold" grpId="0" nodeType="withEffect">
                                  <p:stCondLst>
                                    <p:cond delay="0"/>
                                  </p:stCondLst>
                                  <p:childTnLst>
                                    <p:set>
                                      <p:cBhvr>
                                        <p:cTn id="255" dur="1" fill="hold">
                                          <p:stCondLst>
                                            <p:cond delay="0"/>
                                          </p:stCondLst>
                                        </p:cTn>
                                        <p:tgtEl>
                                          <p:spTgt spid="180"/>
                                        </p:tgtEl>
                                        <p:attrNameLst>
                                          <p:attrName>style.visibility</p:attrName>
                                        </p:attrNameLst>
                                      </p:cBhvr>
                                      <p:to>
                                        <p:strVal val="visible"/>
                                      </p:to>
                                    </p:set>
                                    <p:animEffect transition="in" filter="fade">
                                      <p:cBhvr>
                                        <p:cTn id="256" dur="2000"/>
                                        <p:tgtEl>
                                          <p:spTgt spid="180"/>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74"/>
                                        </p:tgtEl>
                                        <p:attrNameLst>
                                          <p:attrName>style.visibility</p:attrName>
                                        </p:attrNameLst>
                                      </p:cBhvr>
                                      <p:to>
                                        <p:strVal val="visible"/>
                                      </p:to>
                                    </p:set>
                                    <p:anim calcmode="lin" valueType="num">
                                      <p:cBhvr>
                                        <p:cTn id="259" dur="2250" fill="hold"/>
                                        <p:tgtEl>
                                          <p:spTgt spid="74"/>
                                        </p:tgtEl>
                                        <p:attrNameLst>
                                          <p:attrName>ppt_w</p:attrName>
                                        </p:attrNameLst>
                                      </p:cBhvr>
                                      <p:tavLst>
                                        <p:tav tm="0">
                                          <p:val>
                                            <p:fltVal val="0"/>
                                          </p:val>
                                        </p:tav>
                                        <p:tav tm="100000">
                                          <p:val>
                                            <p:strVal val="#ppt_w"/>
                                          </p:val>
                                        </p:tav>
                                      </p:tavLst>
                                    </p:anim>
                                    <p:anim calcmode="lin" valueType="num">
                                      <p:cBhvr>
                                        <p:cTn id="260" dur="2250" fill="hold"/>
                                        <p:tgtEl>
                                          <p:spTgt spid="74"/>
                                        </p:tgtEl>
                                        <p:attrNameLst>
                                          <p:attrName>ppt_h</p:attrName>
                                        </p:attrNameLst>
                                      </p:cBhvr>
                                      <p:tavLst>
                                        <p:tav tm="0">
                                          <p:val>
                                            <p:fltVal val="0"/>
                                          </p:val>
                                        </p:tav>
                                        <p:tav tm="100000">
                                          <p:val>
                                            <p:strVal val="#ppt_h"/>
                                          </p:val>
                                        </p:tav>
                                      </p:tavLst>
                                    </p:anim>
                                    <p:anim calcmode="lin" valueType="num">
                                      <p:cBhvr>
                                        <p:cTn id="261" dur="2250" fill="hold"/>
                                        <p:tgtEl>
                                          <p:spTgt spid="74"/>
                                        </p:tgtEl>
                                        <p:attrNameLst>
                                          <p:attrName>style.rotation</p:attrName>
                                        </p:attrNameLst>
                                      </p:cBhvr>
                                      <p:tavLst>
                                        <p:tav tm="0">
                                          <p:val>
                                            <p:fltVal val="360"/>
                                          </p:val>
                                        </p:tav>
                                        <p:tav tm="100000">
                                          <p:val>
                                            <p:fltVal val="0"/>
                                          </p:val>
                                        </p:tav>
                                      </p:tavLst>
                                    </p:anim>
                                    <p:animEffect transition="in" filter="fade">
                                      <p:cBhvr>
                                        <p:cTn id="262" dur="2250"/>
                                        <p:tgtEl>
                                          <p:spTgt spid="74"/>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75"/>
                                        </p:tgtEl>
                                        <p:attrNameLst>
                                          <p:attrName>style.visibility</p:attrName>
                                        </p:attrNameLst>
                                      </p:cBhvr>
                                      <p:to>
                                        <p:strVal val="visible"/>
                                      </p:to>
                                    </p:set>
                                    <p:anim calcmode="lin" valueType="num">
                                      <p:cBhvr>
                                        <p:cTn id="265" dur="2250" fill="hold"/>
                                        <p:tgtEl>
                                          <p:spTgt spid="75"/>
                                        </p:tgtEl>
                                        <p:attrNameLst>
                                          <p:attrName>ppt_w</p:attrName>
                                        </p:attrNameLst>
                                      </p:cBhvr>
                                      <p:tavLst>
                                        <p:tav tm="0">
                                          <p:val>
                                            <p:fltVal val="0"/>
                                          </p:val>
                                        </p:tav>
                                        <p:tav tm="100000">
                                          <p:val>
                                            <p:strVal val="#ppt_w"/>
                                          </p:val>
                                        </p:tav>
                                      </p:tavLst>
                                    </p:anim>
                                    <p:anim calcmode="lin" valueType="num">
                                      <p:cBhvr>
                                        <p:cTn id="266" dur="2250" fill="hold"/>
                                        <p:tgtEl>
                                          <p:spTgt spid="75"/>
                                        </p:tgtEl>
                                        <p:attrNameLst>
                                          <p:attrName>ppt_h</p:attrName>
                                        </p:attrNameLst>
                                      </p:cBhvr>
                                      <p:tavLst>
                                        <p:tav tm="0">
                                          <p:val>
                                            <p:fltVal val="0"/>
                                          </p:val>
                                        </p:tav>
                                        <p:tav tm="100000">
                                          <p:val>
                                            <p:strVal val="#ppt_h"/>
                                          </p:val>
                                        </p:tav>
                                      </p:tavLst>
                                    </p:anim>
                                    <p:anim calcmode="lin" valueType="num">
                                      <p:cBhvr>
                                        <p:cTn id="267" dur="2250" fill="hold"/>
                                        <p:tgtEl>
                                          <p:spTgt spid="75"/>
                                        </p:tgtEl>
                                        <p:attrNameLst>
                                          <p:attrName>style.rotation</p:attrName>
                                        </p:attrNameLst>
                                      </p:cBhvr>
                                      <p:tavLst>
                                        <p:tav tm="0">
                                          <p:val>
                                            <p:fltVal val="360"/>
                                          </p:val>
                                        </p:tav>
                                        <p:tav tm="100000">
                                          <p:val>
                                            <p:fltVal val="0"/>
                                          </p:val>
                                        </p:tav>
                                      </p:tavLst>
                                    </p:anim>
                                    <p:animEffect transition="in" filter="fade">
                                      <p:cBhvr>
                                        <p:cTn id="268" dur="2250"/>
                                        <p:tgtEl>
                                          <p:spTgt spid="75"/>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2250" fill="hold"/>
                                        <p:tgtEl>
                                          <p:spTgt spid="76"/>
                                        </p:tgtEl>
                                        <p:attrNameLst>
                                          <p:attrName>ppt_w</p:attrName>
                                        </p:attrNameLst>
                                      </p:cBhvr>
                                      <p:tavLst>
                                        <p:tav tm="0">
                                          <p:val>
                                            <p:fltVal val="0"/>
                                          </p:val>
                                        </p:tav>
                                        <p:tav tm="100000">
                                          <p:val>
                                            <p:strVal val="#ppt_w"/>
                                          </p:val>
                                        </p:tav>
                                      </p:tavLst>
                                    </p:anim>
                                    <p:anim calcmode="lin" valueType="num">
                                      <p:cBhvr>
                                        <p:cTn id="272" dur="2250" fill="hold"/>
                                        <p:tgtEl>
                                          <p:spTgt spid="76"/>
                                        </p:tgtEl>
                                        <p:attrNameLst>
                                          <p:attrName>ppt_h</p:attrName>
                                        </p:attrNameLst>
                                      </p:cBhvr>
                                      <p:tavLst>
                                        <p:tav tm="0">
                                          <p:val>
                                            <p:fltVal val="0"/>
                                          </p:val>
                                        </p:tav>
                                        <p:tav tm="100000">
                                          <p:val>
                                            <p:strVal val="#ppt_h"/>
                                          </p:val>
                                        </p:tav>
                                      </p:tavLst>
                                    </p:anim>
                                    <p:anim calcmode="lin" valueType="num">
                                      <p:cBhvr>
                                        <p:cTn id="273" dur="2250" fill="hold"/>
                                        <p:tgtEl>
                                          <p:spTgt spid="76"/>
                                        </p:tgtEl>
                                        <p:attrNameLst>
                                          <p:attrName>style.rotation</p:attrName>
                                        </p:attrNameLst>
                                      </p:cBhvr>
                                      <p:tavLst>
                                        <p:tav tm="0">
                                          <p:val>
                                            <p:fltVal val="360"/>
                                          </p:val>
                                        </p:tav>
                                        <p:tav tm="100000">
                                          <p:val>
                                            <p:fltVal val="0"/>
                                          </p:val>
                                        </p:tav>
                                      </p:tavLst>
                                    </p:anim>
                                    <p:animEffect transition="in" filter="fade">
                                      <p:cBhvr>
                                        <p:cTn id="274" dur="2250"/>
                                        <p:tgtEl>
                                          <p:spTgt spid="76"/>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77"/>
                                        </p:tgtEl>
                                        <p:attrNameLst>
                                          <p:attrName>style.visibility</p:attrName>
                                        </p:attrNameLst>
                                      </p:cBhvr>
                                      <p:to>
                                        <p:strVal val="visible"/>
                                      </p:to>
                                    </p:set>
                                    <p:anim calcmode="lin" valueType="num">
                                      <p:cBhvr>
                                        <p:cTn id="277" dur="2250" fill="hold"/>
                                        <p:tgtEl>
                                          <p:spTgt spid="77"/>
                                        </p:tgtEl>
                                        <p:attrNameLst>
                                          <p:attrName>ppt_w</p:attrName>
                                        </p:attrNameLst>
                                      </p:cBhvr>
                                      <p:tavLst>
                                        <p:tav tm="0">
                                          <p:val>
                                            <p:fltVal val="0"/>
                                          </p:val>
                                        </p:tav>
                                        <p:tav tm="100000">
                                          <p:val>
                                            <p:strVal val="#ppt_w"/>
                                          </p:val>
                                        </p:tav>
                                      </p:tavLst>
                                    </p:anim>
                                    <p:anim calcmode="lin" valueType="num">
                                      <p:cBhvr>
                                        <p:cTn id="278" dur="2250" fill="hold"/>
                                        <p:tgtEl>
                                          <p:spTgt spid="77"/>
                                        </p:tgtEl>
                                        <p:attrNameLst>
                                          <p:attrName>ppt_h</p:attrName>
                                        </p:attrNameLst>
                                      </p:cBhvr>
                                      <p:tavLst>
                                        <p:tav tm="0">
                                          <p:val>
                                            <p:fltVal val="0"/>
                                          </p:val>
                                        </p:tav>
                                        <p:tav tm="100000">
                                          <p:val>
                                            <p:strVal val="#ppt_h"/>
                                          </p:val>
                                        </p:tav>
                                      </p:tavLst>
                                    </p:anim>
                                    <p:anim calcmode="lin" valueType="num">
                                      <p:cBhvr>
                                        <p:cTn id="279" dur="2250" fill="hold"/>
                                        <p:tgtEl>
                                          <p:spTgt spid="77"/>
                                        </p:tgtEl>
                                        <p:attrNameLst>
                                          <p:attrName>style.rotation</p:attrName>
                                        </p:attrNameLst>
                                      </p:cBhvr>
                                      <p:tavLst>
                                        <p:tav tm="0">
                                          <p:val>
                                            <p:fltVal val="360"/>
                                          </p:val>
                                        </p:tav>
                                        <p:tav tm="100000">
                                          <p:val>
                                            <p:fltVal val="0"/>
                                          </p:val>
                                        </p:tav>
                                      </p:tavLst>
                                    </p:anim>
                                    <p:animEffect transition="in" filter="fade">
                                      <p:cBhvr>
                                        <p:cTn id="280" dur="2250"/>
                                        <p:tgtEl>
                                          <p:spTgt spid="77"/>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78"/>
                                        </p:tgtEl>
                                        <p:attrNameLst>
                                          <p:attrName>style.visibility</p:attrName>
                                        </p:attrNameLst>
                                      </p:cBhvr>
                                      <p:to>
                                        <p:strVal val="visible"/>
                                      </p:to>
                                    </p:set>
                                    <p:anim calcmode="lin" valueType="num">
                                      <p:cBhvr>
                                        <p:cTn id="283" dur="2250" fill="hold"/>
                                        <p:tgtEl>
                                          <p:spTgt spid="78"/>
                                        </p:tgtEl>
                                        <p:attrNameLst>
                                          <p:attrName>ppt_w</p:attrName>
                                        </p:attrNameLst>
                                      </p:cBhvr>
                                      <p:tavLst>
                                        <p:tav tm="0">
                                          <p:val>
                                            <p:fltVal val="0"/>
                                          </p:val>
                                        </p:tav>
                                        <p:tav tm="100000">
                                          <p:val>
                                            <p:strVal val="#ppt_w"/>
                                          </p:val>
                                        </p:tav>
                                      </p:tavLst>
                                    </p:anim>
                                    <p:anim calcmode="lin" valueType="num">
                                      <p:cBhvr>
                                        <p:cTn id="284" dur="2250" fill="hold"/>
                                        <p:tgtEl>
                                          <p:spTgt spid="78"/>
                                        </p:tgtEl>
                                        <p:attrNameLst>
                                          <p:attrName>ppt_h</p:attrName>
                                        </p:attrNameLst>
                                      </p:cBhvr>
                                      <p:tavLst>
                                        <p:tav tm="0">
                                          <p:val>
                                            <p:fltVal val="0"/>
                                          </p:val>
                                        </p:tav>
                                        <p:tav tm="100000">
                                          <p:val>
                                            <p:strVal val="#ppt_h"/>
                                          </p:val>
                                        </p:tav>
                                      </p:tavLst>
                                    </p:anim>
                                    <p:anim calcmode="lin" valueType="num">
                                      <p:cBhvr>
                                        <p:cTn id="285" dur="2250" fill="hold"/>
                                        <p:tgtEl>
                                          <p:spTgt spid="78"/>
                                        </p:tgtEl>
                                        <p:attrNameLst>
                                          <p:attrName>style.rotation</p:attrName>
                                        </p:attrNameLst>
                                      </p:cBhvr>
                                      <p:tavLst>
                                        <p:tav tm="0">
                                          <p:val>
                                            <p:fltVal val="360"/>
                                          </p:val>
                                        </p:tav>
                                        <p:tav tm="100000">
                                          <p:val>
                                            <p:fltVal val="0"/>
                                          </p:val>
                                        </p:tav>
                                      </p:tavLst>
                                    </p:anim>
                                    <p:animEffect transition="in" filter="fade">
                                      <p:cBhvr>
                                        <p:cTn id="286" dur="2250"/>
                                        <p:tgtEl>
                                          <p:spTgt spid="78"/>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2250" fill="hold"/>
                                        <p:tgtEl>
                                          <p:spTgt spid="79"/>
                                        </p:tgtEl>
                                        <p:attrNameLst>
                                          <p:attrName>ppt_w</p:attrName>
                                        </p:attrNameLst>
                                      </p:cBhvr>
                                      <p:tavLst>
                                        <p:tav tm="0">
                                          <p:val>
                                            <p:fltVal val="0"/>
                                          </p:val>
                                        </p:tav>
                                        <p:tav tm="100000">
                                          <p:val>
                                            <p:strVal val="#ppt_w"/>
                                          </p:val>
                                        </p:tav>
                                      </p:tavLst>
                                    </p:anim>
                                    <p:anim calcmode="lin" valueType="num">
                                      <p:cBhvr>
                                        <p:cTn id="290" dur="2250" fill="hold"/>
                                        <p:tgtEl>
                                          <p:spTgt spid="79"/>
                                        </p:tgtEl>
                                        <p:attrNameLst>
                                          <p:attrName>ppt_h</p:attrName>
                                        </p:attrNameLst>
                                      </p:cBhvr>
                                      <p:tavLst>
                                        <p:tav tm="0">
                                          <p:val>
                                            <p:fltVal val="0"/>
                                          </p:val>
                                        </p:tav>
                                        <p:tav tm="100000">
                                          <p:val>
                                            <p:strVal val="#ppt_h"/>
                                          </p:val>
                                        </p:tav>
                                      </p:tavLst>
                                    </p:anim>
                                    <p:anim calcmode="lin" valueType="num">
                                      <p:cBhvr>
                                        <p:cTn id="291" dur="2250" fill="hold"/>
                                        <p:tgtEl>
                                          <p:spTgt spid="79"/>
                                        </p:tgtEl>
                                        <p:attrNameLst>
                                          <p:attrName>style.rotation</p:attrName>
                                        </p:attrNameLst>
                                      </p:cBhvr>
                                      <p:tavLst>
                                        <p:tav tm="0">
                                          <p:val>
                                            <p:fltVal val="360"/>
                                          </p:val>
                                        </p:tav>
                                        <p:tav tm="100000">
                                          <p:val>
                                            <p:fltVal val="0"/>
                                          </p:val>
                                        </p:tav>
                                      </p:tavLst>
                                    </p:anim>
                                    <p:animEffect transition="in" filter="fade">
                                      <p:cBhvr>
                                        <p:cTn id="292" dur="2250"/>
                                        <p:tgtEl>
                                          <p:spTgt spid="79"/>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80"/>
                                        </p:tgtEl>
                                        <p:attrNameLst>
                                          <p:attrName>style.visibility</p:attrName>
                                        </p:attrNameLst>
                                      </p:cBhvr>
                                      <p:to>
                                        <p:strVal val="visible"/>
                                      </p:to>
                                    </p:set>
                                    <p:anim calcmode="lin" valueType="num">
                                      <p:cBhvr>
                                        <p:cTn id="295" dur="2250" fill="hold"/>
                                        <p:tgtEl>
                                          <p:spTgt spid="80"/>
                                        </p:tgtEl>
                                        <p:attrNameLst>
                                          <p:attrName>ppt_w</p:attrName>
                                        </p:attrNameLst>
                                      </p:cBhvr>
                                      <p:tavLst>
                                        <p:tav tm="0">
                                          <p:val>
                                            <p:fltVal val="0"/>
                                          </p:val>
                                        </p:tav>
                                        <p:tav tm="100000">
                                          <p:val>
                                            <p:strVal val="#ppt_w"/>
                                          </p:val>
                                        </p:tav>
                                      </p:tavLst>
                                    </p:anim>
                                    <p:anim calcmode="lin" valueType="num">
                                      <p:cBhvr>
                                        <p:cTn id="296" dur="2250" fill="hold"/>
                                        <p:tgtEl>
                                          <p:spTgt spid="80"/>
                                        </p:tgtEl>
                                        <p:attrNameLst>
                                          <p:attrName>ppt_h</p:attrName>
                                        </p:attrNameLst>
                                      </p:cBhvr>
                                      <p:tavLst>
                                        <p:tav tm="0">
                                          <p:val>
                                            <p:fltVal val="0"/>
                                          </p:val>
                                        </p:tav>
                                        <p:tav tm="100000">
                                          <p:val>
                                            <p:strVal val="#ppt_h"/>
                                          </p:val>
                                        </p:tav>
                                      </p:tavLst>
                                    </p:anim>
                                    <p:anim calcmode="lin" valueType="num">
                                      <p:cBhvr>
                                        <p:cTn id="297" dur="2250" fill="hold"/>
                                        <p:tgtEl>
                                          <p:spTgt spid="80"/>
                                        </p:tgtEl>
                                        <p:attrNameLst>
                                          <p:attrName>style.rotation</p:attrName>
                                        </p:attrNameLst>
                                      </p:cBhvr>
                                      <p:tavLst>
                                        <p:tav tm="0">
                                          <p:val>
                                            <p:fltVal val="360"/>
                                          </p:val>
                                        </p:tav>
                                        <p:tav tm="100000">
                                          <p:val>
                                            <p:fltVal val="0"/>
                                          </p:val>
                                        </p:tav>
                                      </p:tavLst>
                                    </p:anim>
                                    <p:animEffect transition="in" filter="fade">
                                      <p:cBhvr>
                                        <p:cTn id="298" dur="2250"/>
                                        <p:tgtEl>
                                          <p:spTgt spid="80"/>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81"/>
                                        </p:tgtEl>
                                        <p:attrNameLst>
                                          <p:attrName>style.visibility</p:attrName>
                                        </p:attrNameLst>
                                      </p:cBhvr>
                                      <p:to>
                                        <p:strVal val="visible"/>
                                      </p:to>
                                    </p:set>
                                    <p:anim calcmode="lin" valueType="num">
                                      <p:cBhvr>
                                        <p:cTn id="301" dur="2250" fill="hold"/>
                                        <p:tgtEl>
                                          <p:spTgt spid="81"/>
                                        </p:tgtEl>
                                        <p:attrNameLst>
                                          <p:attrName>ppt_w</p:attrName>
                                        </p:attrNameLst>
                                      </p:cBhvr>
                                      <p:tavLst>
                                        <p:tav tm="0">
                                          <p:val>
                                            <p:fltVal val="0"/>
                                          </p:val>
                                        </p:tav>
                                        <p:tav tm="100000">
                                          <p:val>
                                            <p:strVal val="#ppt_w"/>
                                          </p:val>
                                        </p:tav>
                                      </p:tavLst>
                                    </p:anim>
                                    <p:anim calcmode="lin" valueType="num">
                                      <p:cBhvr>
                                        <p:cTn id="302" dur="2250" fill="hold"/>
                                        <p:tgtEl>
                                          <p:spTgt spid="81"/>
                                        </p:tgtEl>
                                        <p:attrNameLst>
                                          <p:attrName>ppt_h</p:attrName>
                                        </p:attrNameLst>
                                      </p:cBhvr>
                                      <p:tavLst>
                                        <p:tav tm="0">
                                          <p:val>
                                            <p:fltVal val="0"/>
                                          </p:val>
                                        </p:tav>
                                        <p:tav tm="100000">
                                          <p:val>
                                            <p:strVal val="#ppt_h"/>
                                          </p:val>
                                        </p:tav>
                                      </p:tavLst>
                                    </p:anim>
                                    <p:anim calcmode="lin" valueType="num">
                                      <p:cBhvr>
                                        <p:cTn id="303" dur="2250" fill="hold"/>
                                        <p:tgtEl>
                                          <p:spTgt spid="81"/>
                                        </p:tgtEl>
                                        <p:attrNameLst>
                                          <p:attrName>style.rotation</p:attrName>
                                        </p:attrNameLst>
                                      </p:cBhvr>
                                      <p:tavLst>
                                        <p:tav tm="0">
                                          <p:val>
                                            <p:fltVal val="360"/>
                                          </p:val>
                                        </p:tav>
                                        <p:tav tm="100000">
                                          <p:val>
                                            <p:fltVal val="0"/>
                                          </p:val>
                                        </p:tav>
                                      </p:tavLst>
                                    </p:anim>
                                    <p:animEffect transition="in" filter="fade">
                                      <p:cBhvr>
                                        <p:cTn id="304" dur="2250"/>
                                        <p:tgtEl>
                                          <p:spTgt spid="81"/>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82"/>
                                        </p:tgtEl>
                                        <p:attrNameLst>
                                          <p:attrName>style.visibility</p:attrName>
                                        </p:attrNameLst>
                                      </p:cBhvr>
                                      <p:to>
                                        <p:strVal val="visible"/>
                                      </p:to>
                                    </p:set>
                                    <p:anim calcmode="lin" valueType="num">
                                      <p:cBhvr>
                                        <p:cTn id="307" dur="2250" fill="hold"/>
                                        <p:tgtEl>
                                          <p:spTgt spid="82"/>
                                        </p:tgtEl>
                                        <p:attrNameLst>
                                          <p:attrName>ppt_w</p:attrName>
                                        </p:attrNameLst>
                                      </p:cBhvr>
                                      <p:tavLst>
                                        <p:tav tm="0">
                                          <p:val>
                                            <p:fltVal val="0"/>
                                          </p:val>
                                        </p:tav>
                                        <p:tav tm="100000">
                                          <p:val>
                                            <p:strVal val="#ppt_w"/>
                                          </p:val>
                                        </p:tav>
                                      </p:tavLst>
                                    </p:anim>
                                    <p:anim calcmode="lin" valueType="num">
                                      <p:cBhvr>
                                        <p:cTn id="308" dur="2250" fill="hold"/>
                                        <p:tgtEl>
                                          <p:spTgt spid="82"/>
                                        </p:tgtEl>
                                        <p:attrNameLst>
                                          <p:attrName>ppt_h</p:attrName>
                                        </p:attrNameLst>
                                      </p:cBhvr>
                                      <p:tavLst>
                                        <p:tav tm="0">
                                          <p:val>
                                            <p:fltVal val="0"/>
                                          </p:val>
                                        </p:tav>
                                        <p:tav tm="100000">
                                          <p:val>
                                            <p:strVal val="#ppt_h"/>
                                          </p:val>
                                        </p:tav>
                                      </p:tavLst>
                                    </p:anim>
                                    <p:anim calcmode="lin" valueType="num">
                                      <p:cBhvr>
                                        <p:cTn id="309" dur="2250" fill="hold"/>
                                        <p:tgtEl>
                                          <p:spTgt spid="82"/>
                                        </p:tgtEl>
                                        <p:attrNameLst>
                                          <p:attrName>style.rotation</p:attrName>
                                        </p:attrNameLst>
                                      </p:cBhvr>
                                      <p:tavLst>
                                        <p:tav tm="0">
                                          <p:val>
                                            <p:fltVal val="360"/>
                                          </p:val>
                                        </p:tav>
                                        <p:tav tm="100000">
                                          <p:val>
                                            <p:fltVal val="0"/>
                                          </p:val>
                                        </p:tav>
                                      </p:tavLst>
                                    </p:anim>
                                    <p:animEffect transition="in" filter="fade">
                                      <p:cBhvr>
                                        <p:cTn id="310" dur="2250"/>
                                        <p:tgtEl>
                                          <p:spTgt spid="82"/>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p:cTn id="313" dur="2250" fill="hold"/>
                                        <p:tgtEl>
                                          <p:spTgt spid="83"/>
                                        </p:tgtEl>
                                        <p:attrNameLst>
                                          <p:attrName>ppt_w</p:attrName>
                                        </p:attrNameLst>
                                      </p:cBhvr>
                                      <p:tavLst>
                                        <p:tav tm="0">
                                          <p:val>
                                            <p:fltVal val="0"/>
                                          </p:val>
                                        </p:tav>
                                        <p:tav tm="100000">
                                          <p:val>
                                            <p:strVal val="#ppt_w"/>
                                          </p:val>
                                        </p:tav>
                                      </p:tavLst>
                                    </p:anim>
                                    <p:anim calcmode="lin" valueType="num">
                                      <p:cBhvr>
                                        <p:cTn id="314" dur="2250" fill="hold"/>
                                        <p:tgtEl>
                                          <p:spTgt spid="83"/>
                                        </p:tgtEl>
                                        <p:attrNameLst>
                                          <p:attrName>ppt_h</p:attrName>
                                        </p:attrNameLst>
                                      </p:cBhvr>
                                      <p:tavLst>
                                        <p:tav tm="0">
                                          <p:val>
                                            <p:fltVal val="0"/>
                                          </p:val>
                                        </p:tav>
                                        <p:tav tm="100000">
                                          <p:val>
                                            <p:strVal val="#ppt_h"/>
                                          </p:val>
                                        </p:tav>
                                      </p:tavLst>
                                    </p:anim>
                                    <p:anim calcmode="lin" valueType="num">
                                      <p:cBhvr>
                                        <p:cTn id="315" dur="2250" fill="hold"/>
                                        <p:tgtEl>
                                          <p:spTgt spid="83"/>
                                        </p:tgtEl>
                                        <p:attrNameLst>
                                          <p:attrName>style.rotation</p:attrName>
                                        </p:attrNameLst>
                                      </p:cBhvr>
                                      <p:tavLst>
                                        <p:tav tm="0">
                                          <p:val>
                                            <p:fltVal val="360"/>
                                          </p:val>
                                        </p:tav>
                                        <p:tav tm="100000">
                                          <p:val>
                                            <p:fltVal val="0"/>
                                          </p:val>
                                        </p:tav>
                                      </p:tavLst>
                                    </p:anim>
                                    <p:animEffect transition="in" filter="fade">
                                      <p:cBhvr>
                                        <p:cTn id="316" dur="2250"/>
                                        <p:tgtEl>
                                          <p:spTgt spid="83"/>
                                        </p:tgtEl>
                                      </p:cBhvr>
                                    </p:animEffect>
                                  </p:childTnLst>
                                </p:cTn>
                              </p:par>
                              <p:par>
                                <p:cTn id="317" presetID="49" presetClass="entr" presetSubtype="0" decel="100000" fill="hold" grpId="0" nodeType="withEffect">
                                  <p:stCondLst>
                                    <p:cond delay="0"/>
                                  </p:stCondLst>
                                  <p:childTnLst>
                                    <p:set>
                                      <p:cBhvr>
                                        <p:cTn id="318" dur="1" fill="hold">
                                          <p:stCondLst>
                                            <p:cond delay="0"/>
                                          </p:stCondLst>
                                        </p:cTn>
                                        <p:tgtEl>
                                          <p:spTgt spid="84"/>
                                        </p:tgtEl>
                                        <p:attrNameLst>
                                          <p:attrName>style.visibility</p:attrName>
                                        </p:attrNameLst>
                                      </p:cBhvr>
                                      <p:to>
                                        <p:strVal val="visible"/>
                                      </p:to>
                                    </p:set>
                                    <p:anim calcmode="lin" valueType="num">
                                      <p:cBhvr>
                                        <p:cTn id="319" dur="2250" fill="hold"/>
                                        <p:tgtEl>
                                          <p:spTgt spid="84"/>
                                        </p:tgtEl>
                                        <p:attrNameLst>
                                          <p:attrName>ppt_w</p:attrName>
                                        </p:attrNameLst>
                                      </p:cBhvr>
                                      <p:tavLst>
                                        <p:tav tm="0">
                                          <p:val>
                                            <p:fltVal val="0"/>
                                          </p:val>
                                        </p:tav>
                                        <p:tav tm="100000">
                                          <p:val>
                                            <p:strVal val="#ppt_w"/>
                                          </p:val>
                                        </p:tav>
                                      </p:tavLst>
                                    </p:anim>
                                    <p:anim calcmode="lin" valueType="num">
                                      <p:cBhvr>
                                        <p:cTn id="320" dur="2250" fill="hold"/>
                                        <p:tgtEl>
                                          <p:spTgt spid="84"/>
                                        </p:tgtEl>
                                        <p:attrNameLst>
                                          <p:attrName>ppt_h</p:attrName>
                                        </p:attrNameLst>
                                      </p:cBhvr>
                                      <p:tavLst>
                                        <p:tav tm="0">
                                          <p:val>
                                            <p:fltVal val="0"/>
                                          </p:val>
                                        </p:tav>
                                        <p:tav tm="100000">
                                          <p:val>
                                            <p:strVal val="#ppt_h"/>
                                          </p:val>
                                        </p:tav>
                                      </p:tavLst>
                                    </p:anim>
                                    <p:anim calcmode="lin" valueType="num">
                                      <p:cBhvr>
                                        <p:cTn id="321" dur="2250" fill="hold"/>
                                        <p:tgtEl>
                                          <p:spTgt spid="84"/>
                                        </p:tgtEl>
                                        <p:attrNameLst>
                                          <p:attrName>style.rotation</p:attrName>
                                        </p:attrNameLst>
                                      </p:cBhvr>
                                      <p:tavLst>
                                        <p:tav tm="0">
                                          <p:val>
                                            <p:fltVal val="360"/>
                                          </p:val>
                                        </p:tav>
                                        <p:tav tm="100000">
                                          <p:val>
                                            <p:fltVal val="0"/>
                                          </p:val>
                                        </p:tav>
                                      </p:tavLst>
                                    </p:anim>
                                    <p:animEffect transition="in" filter="fade">
                                      <p:cBhvr>
                                        <p:cTn id="322" dur="2250"/>
                                        <p:tgtEl>
                                          <p:spTgt spid="84"/>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85"/>
                                        </p:tgtEl>
                                        <p:attrNameLst>
                                          <p:attrName>style.visibility</p:attrName>
                                        </p:attrNameLst>
                                      </p:cBhvr>
                                      <p:to>
                                        <p:strVal val="visible"/>
                                      </p:to>
                                    </p:set>
                                    <p:anim calcmode="lin" valueType="num">
                                      <p:cBhvr>
                                        <p:cTn id="325" dur="2250" fill="hold"/>
                                        <p:tgtEl>
                                          <p:spTgt spid="85"/>
                                        </p:tgtEl>
                                        <p:attrNameLst>
                                          <p:attrName>ppt_w</p:attrName>
                                        </p:attrNameLst>
                                      </p:cBhvr>
                                      <p:tavLst>
                                        <p:tav tm="0">
                                          <p:val>
                                            <p:fltVal val="0"/>
                                          </p:val>
                                        </p:tav>
                                        <p:tav tm="100000">
                                          <p:val>
                                            <p:strVal val="#ppt_w"/>
                                          </p:val>
                                        </p:tav>
                                      </p:tavLst>
                                    </p:anim>
                                    <p:anim calcmode="lin" valueType="num">
                                      <p:cBhvr>
                                        <p:cTn id="326" dur="2250" fill="hold"/>
                                        <p:tgtEl>
                                          <p:spTgt spid="85"/>
                                        </p:tgtEl>
                                        <p:attrNameLst>
                                          <p:attrName>ppt_h</p:attrName>
                                        </p:attrNameLst>
                                      </p:cBhvr>
                                      <p:tavLst>
                                        <p:tav tm="0">
                                          <p:val>
                                            <p:fltVal val="0"/>
                                          </p:val>
                                        </p:tav>
                                        <p:tav tm="100000">
                                          <p:val>
                                            <p:strVal val="#ppt_h"/>
                                          </p:val>
                                        </p:tav>
                                      </p:tavLst>
                                    </p:anim>
                                    <p:anim calcmode="lin" valueType="num">
                                      <p:cBhvr>
                                        <p:cTn id="327" dur="2250" fill="hold"/>
                                        <p:tgtEl>
                                          <p:spTgt spid="85"/>
                                        </p:tgtEl>
                                        <p:attrNameLst>
                                          <p:attrName>style.rotation</p:attrName>
                                        </p:attrNameLst>
                                      </p:cBhvr>
                                      <p:tavLst>
                                        <p:tav tm="0">
                                          <p:val>
                                            <p:fltVal val="360"/>
                                          </p:val>
                                        </p:tav>
                                        <p:tav tm="100000">
                                          <p:val>
                                            <p:fltVal val="0"/>
                                          </p:val>
                                        </p:tav>
                                      </p:tavLst>
                                    </p:anim>
                                    <p:animEffect transition="in" filter="fade">
                                      <p:cBhvr>
                                        <p:cTn id="328" dur="2250"/>
                                        <p:tgtEl>
                                          <p:spTgt spid="85"/>
                                        </p:tgtEl>
                                      </p:cBhvr>
                                    </p:animEffect>
                                  </p:childTnLst>
                                </p:cTn>
                              </p:par>
                              <p:par>
                                <p:cTn id="329" presetID="49" presetClass="entr" presetSubtype="0" decel="100000" fill="hold" grpId="0" nodeType="withEffect">
                                  <p:stCondLst>
                                    <p:cond delay="0"/>
                                  </p:stCondLst>
                                  <p:childTnLst>
                                    <p:set>
                                      <p:cBhvr>
                                        <p:cTn id="330" dur="1" fill="hold">
                                          <p:stCondLst>
                                            <p:cond delay="0"/>
                                          </p:stCondLst>
                                        </p:cTn>
                                        <p:tgtEl>
                                          <p:spTgt spid="86"/>
                                        </p:tgtEl>
                                        <p:attrNameLst>
                                          <p:attrName>style.visibility</p:attrName>
                                        </p:attrNameLst>
                                      </p:cBhvr>
                                      <p:to>
                                        <p:strVal val="visible"/>
                                      </p:to>
                                    </p:set>
                                    <p:anim calcmode="lin" valueType="num">
                                      <p:cBhvr>
                                        <p:cTn id="331" dur="2250" fill="hold"/>
                                        <p:tgtEl>
                                          <p:spTgt spid="86"/>
                                        </p:tgtEl>
                                        <p:attrNameLst>
                                          <p:attrName>ppt_w</p:attrName>
                                        </p:attrNameLst>
                                      </p:cBhvr>
                                      <p:tavLst>
                                        <p:tav tm="0">
                                          <p:val>
                                            <p:fltVal val="0"/>
                                          </p:val>
                                        </p:tav>
                                        <p:tav tm="100000">
                                          <p:val>
                                            <p:strVal val="#ppt_w"/>
                                          </p:val>
                                        </p:tav>
                                      </p:tavLst>
                                    </p:anim>
                                    <p:anim calcmode="lin" valueType="num">
                                      <p:cBhvr>
                                        <p:cTn id="332" dur="2250" fill="hold"/>
                                        <p:tgtEl>
                                          <p:spTgt spid="86"/>
                                        </p:tgtEl>
                                        <p:attrNameLst>
                                          <p:attrName>ppt_h</p:attrName>
                                        </p:attrNameLst>
                                      </p:cBhvr>
                                      <p:tavLst>
                                        <p:tav tm="0">
                                          <p:val>
                                            <p:fltVal val="0"/>
                                          </p:val>
                                        </p:tav>
                                        <p:tav tm="100000">
                                          <p:val>
                                            <p:strVal val="#ppt_h"/>
                                          </p:val>
                                        </p:tav>
                                      </p:tavLst>
                                    </p:anim>
                                    <p:anim calcmode="lin" valueType="num">
                                      <p:cBhvr>
                                        <p:cTn id="333" dur="2250" fill="hold"/>
                                        <p:tgtEl>
                                          <p:spTgt spid="86"/>
                                        </p:tgtEl>
                                        <p:attrNameLst>
                                          <p:attrName>style.rotation</p:attrName>
                                        </p:attrNameLst>
                                      </p:cBhvr>
                                      <p:tavLst>
                                        <p:tav tm="0">
                                          <p:val>
                                            <p:fltVal val="360"/>
                                          </p:val>
                                        </p:tav>
                                        <p:tav tm="100000">
                                          <p:val>
                                            <p:fltVal val="0"/>
                                          </p:val>
                                        </p:tav>
                                      </p:tavLst>
                                    </p:anim>
                                    <p:animEffect transition="in" filter="fade">
                                      <p:cBhvr>
                                        <p:cTn id="334" dur="2250"/>
                                        <p:tgtEl>
                                          <p:spTgt spid="86"/>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87"/>
                                        </p:tgtEl>
                                        <p:attrNameLst>
                                          <p:attrName>style.visibility</p:attrName>
                                        </p:attrNameLst>
                                      </p:cBhvr>
                                      <p:to>
                                        <p:strVal val="visible"/>
                                      </p:to>
                                    </p:set>
                                    <p:anim calcmode="lin" valueType="num">
                                      <p:cBhvr>
                                        <p:cTn id="337" dur="2250" fill="hold"/>
                                        <p:tgtEl>
                                          <p:spTgt spid="87"/>
                                        </p:tgtEl>
                                        <p:attrNameLst>
                                          <p:attrName>ppt_w</p:attrName>
                                        </p:attrNameLst>
                                      </p:cBhvr>
                                      <p:tavLst>
                                        <p:tav tm="0">
                                          <p:val>
                                            <p:fltVal val="0"/>
                                          </p:val>
                                        </p:tav>
                                        <p:tav tm="100000">
                                          <p:val>
                                            <p:strVal val="#ppt_w"/>
                                          </p:val>
                                        </p:tav>
                                      </p:tavLst>
                                    </p:anim>
                                    <p:anim calcmode="lin" valueType="num">
                                      <p:cBhvr>
                                        <p:cTn id="338" dur="2250" fill="hold"/>
                                        <p:tgtEl>
                                          <p:spTgt spid="87"/>
                                        </p:tgtEl>
                                        <p:attrNameLst>
                                          <p:attrName>ppt_h</p:attrName>
                                        </p:attrNameLst>
                                      </p:cBhvr>
                                      <p:tavLst>
                                        <p:tav tm="0">
                                          <p:val>
                                            <p:fltVal val="0"/>
                                          </p:val>
                                        </p:tav>
                                        <p:tav tm="100000">
                                          <p:val>
                                            <p:strVal val="#ppt_h"/>
                                          </p:val>
                                        </p:tav>
                                      </p:tavLst>
                                    </p:anim>
                                    <p:anim calcmode="lin" valueType="num">
                                      <p:cBhvr>
                                        <p:cTn id="339" dur="2250" fill="hold"/>
                                        <p:tgtEl>
                                          <p:spTgt spid="87"/>
                                        </p:tgtEl>
                                        <p:attrNameLst>
                                          <p:attrName>style.rotation</p:attrName>
                                        </p:attrNameLst>
                                      </p:cBhvr>
                                      <p:tavLst>
                                        <p:tav tm="0">
                                          <p:val>
                                            <p:fltVal val="360"/>
                                          </p:val>
                                        </p:tav>
                                        <p:tav tm="100000">
                                          <p:val>
                                            <p:fltVal val="0"/>
                                          </p:val>
                                        </p:tav>
                                      </p:tavLst>
                                    </p:anim>
                                    <p:animEffect transition="in" filter="fade">
                                      <p:cBhvr>
                                        <p:cTn id="340" dur="2250"/>
                                        <p:tgtEl>
                                          <p:spTgt spid="87"/>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88"/>
                                        </p:tgtEl>
                                        <p:attrNameLst>
                                          <p:attrName>style.visibility</p:attrName>
                                        </p:attrNameLst>
                                      </p:cBhvr>
                                      <p:to>
                                        <p:strVal val="visible"/>
                                      </p:to>
                                    </p:set>
                                    <p:anim calcmode="lin" valueType="num">
                                      <p:cBhvr>
                                        <p:cTn id="343" dur="2250" fill="hold"/>
                                        <p:tgtEl>
                                          <p:spTgt spid="88"/>
                                        </p:tgtEl>
                                        <p:attrNameLst>
                                          <p:attrName>ppt_w</p:attrName>
                                        </p:attrNameLst>
                                      </p:cBhvr>
                                      <p:tavLst>
                                        <p:tav tm="0">
                                          <p:val>
                                            <p:fltVal val="0"/>
                                          </p:val>
                                        </p:tav>
                                        <p:tav tm="100000">
                                          <p:val>
                                            <p:strVal val="#ppt_w"/>
                                          </p:val>
                                        </p:tav>
                                      </p:tavLst>
                                    </p:anim>
                                    <p:anim calcmode="lin" valueType="num">
                                      <p:cBhvr>
                                        <p:cTn id="344" dur="2250" fill="hold"/>
                                        <p:tgtEl>
                                          <p:spTgt spid="88"/>
                                        </p:tgtEl>
                                        <p:attrNameLst>
                                          <p:attrName>ppt_h</p:attrName>
                                        </p:attrNameLst>
                                      </p:cBhvr>
                                      <p:tavLst>
                                        <p:tav tm="0">
                                          <p:val>
                                            <p:fltVal val="0"/>
                                          </p:val>
                                        </p:tav>
                                        <p:tav tm="100000">
                                          <p:val>
                                            <p:strVal val="#ppt_h"/>
                                          </p:val>
                                        </p:tav>
                                      </p:tavLst>
                                    </p:anim>
                                    <p:anim calcmode="lin" valueType="num">
                                      <p:cBhvr>
                                        <p:cTn id="345" dur="2250" fill="hold"/>
                                        <p:tgtEl>
                                          <p:spTgt spid="88"/>
                                        </p:tgtEl>
                                        <p:attrNameLst>
                                          <p:attrName>style.rotation</p:attrName>
                                        </p:attrNameLst>
                                      </p:cBhvr>
                                      <p:tavLst>
                                        <p:tav tm="0">
                                          <p:val>
                                            <p:fltVal val="360"/>
                                          </p:val>
                                        </p:tav>
                                        <p:tav tm="100000">
                                          <p:val>
                                            <p:fltVal val="0"/>
                                          </p:val>
                                        </p:tav>
                                      </p:tavLst>
                                    </p:anim>
                                    <p:animEffect transition="in" filter="fade">
                                      <p:cBhvr>
                                        <p:cTn id="346" dur="2250"/>
                                        <p:tgtEl>
                                          <p:spTgt spid="88"/>
                                        </p:tgtEl>
                                      </p:cBhvr>
                                    </p:animEffect>
                                  </p:childTnLst>
                                </p:cTn>
                              </p:par>
                              <p:par>
                                <p:cTn id="347" presetID="49" presetClass="entr" presetSubtype="0" decel="100000" fill="hold" grpId="0" nodeType="withEffect">
                                  <p:stCondLst>
                                    <p:cond delay="0"/>
                                  </p:stCondLst>
                                  <p:childTnLst>
                                    <p:set>
                                      <p:cBhvr>
                                        <p:cTn id="348" dur="1" fill="hold">
                                          <p:stCondLst>
                                            <p:cond delay="0"/>
                                          </p:stCondLst>
                                        </p:cTn>
                                        <p:tgtEl>
                                          <p:spTgt spid="89"/>
                                        </p:tgtEl>
                                        <p:attrNameLst>
                                          <p:attrName>style.visibility</p:attrName>
                                        </p:attrNameLst>
                                      </p:cBhvr>
                                      <p:to>
                                        <p:strVal val="visible"/>
                                      </p:to>
                                    </p:set>
                                    <p:anim calcmode="lin" valueType="num">
                                      <p:cBhvr>
                                        <p:cTn id="349" dur="2250" fill="hold"/>
                                        <p:tgtEl>
                                          <p:spTgt spid="89"/>
                                        </p:tgtEl>
                                        <p:attrNameLst>
                                          <p:attrName>ppt_w</p:attrName>
                                        </p:attrNameLst>
                                      </p:cBhvr>
                                      <p:tavLst>
                                        <p:tav tm="0">
                                          <p:val>
                                            <p:fltVal val="0"/>
                                          </p:val>
                                        </p:tav>
                                        <p:tav tm="100000">
                                          <p:val>
                                            <p:strVal val="#ppt_w"/>
                                          </p:val>
                                        </p:tav>
                                      </p:tavLst>
                                    </p:anim>
                                    <p:anim calcmode="lin" valueType="num">
                                      <p:cBhvr>
                                        <p:cTn id="350" dur="2250" fill="hold"/>
                                        <p:tgtEl>
                                          <p:spTgt spid="89"/>
                                        </p:tgtEl>
                                        <p:attrNameLst>
                                          <p:attrName>ppt_h</p:attrName>
                                        </p:attrNameLst>
                                      </p:cBhvr>
                                      <p:tavLst>
                                        <p:tav tm="0">
                                          <p:val>
                                            <p:fltVal val="0"/>
                                          </p:val>
                                        </p:tav>
                                        <p:tav tm="100000">
                                          <p:val>
                                            <p:strVal val="#ppt_h"/>
                                          </p:val>
                                        </p:tav>
                                      </p:tavLst>
                                    </p:anim>
                                    <p:anim calcmode="lin" valueType="num">
                                      <p:cBhvr>
                                        <p:cTn id="351" dur="2250" fill="hold"/>
                                        <p:tgtEl>
                                          <p:spTgt spid="89"/>
                                        </p:tgtEl>
                                        <p:attrNameLst>
                                          <p:attrName>style.rotation</p:attrName>
                                        </p:attrNameLst>
                                      </p:cBhvr>
                                      <p:tavLst>
                                        <p:tav tm="0">
                                          <p:val>
                                            <p:fltVal val="360"/>
                                          </p:val>
                                        </p:tav>
                                        <p:tav tm="100000">
                                          <p:val>
                                            <p:fltVal val="0"/>
                                          </p:val>
                                        </p:tav>
                                      </p:tavLst>
                                    </p:anim>
                                    <p:animEffect transition="in" filter="fade">
                                      <p:cBhvr>
                                        <p:cTn id="352" dur="2250"/>
                                        <p:tgtEl>
                                          <p:spTgt spid="89"/>
                                        </p:tgtEl>
                                      </p:cBhvr>
                                    </p:animEffect>
                                  </p:childTnLst>
                                </p:cTn>
                              </p:par>
                              <p:par>
                                <p:cTn id="353" presetID="49" presetClass="entr" presetSubtype="0" decel="100000" fill="hold" grpId="0" nodeType="withEffect">
                                  <p:stCondLst>
                                    <p:cond delay="0"/>
                                  </p:stCondLst>
                                  <p:childTnLst>
                                    <p:set>
                                      <p:cBhvr>
                                        <p:cTn id="354" dur="1" fill="hold">
                                          <p:stCondLst>
                                            <p:cond delay="0"/>
                                          </p:stCondLst>
                                        </p:cTn>
                                        <p:tgtEl>
                                          <p:spTgt spid="90"/>
                                        </p:tgtEl>
                                        <p:attrNameLst>
                                          <p:attrName>style.visibility</p:attrName>
                                        </p:attrNameLst>
                                      </p:cBhvr>
                                      <p:to>
                                        <p:strVal val="visible"/>
                                      </p:to>
                                    </p:set>
                                    <p:anim calcmode="lin" valueType="num">
                                      <p:cBhvr>
                                        <p:cTn id="355" dur="2250" fill="hold"/>
                                        <p:tgtEl>
                                          <p:spTgt spid="90"/>
                                        </p:tgtEl>
                                        <p:attrNameLst>
                                          <p:attrName>ppt_w</p:attrName>
                                        </p:attrNameLst>
                                      </p:cBhvr>
                                      <p:tavLst>
                                        <p:tav tm="0">
                                          <p:val>
                                            <p:fltVal val="0"/>
                                          </p:val>
                                        </p:tav>
                                        <p:tav tm="100000">
                                          <p:val>
                                            <p:strVal val="#ppt_w"/>
                                          </p:val>
                                        </p:tav>
                                      </p:tavLst>
                                    </p:anim>
                                    <p:anim calcmode="lin" valueType="num">
                                      <p:cBhvr>
                                        <p:cTn id="356" dur="2250" fill="hold"/>
                                        <p:tgtEl>
                                          <p:spTgt spid="90"/>
                                        </p:tgtEl>
                                        <p:attrNameLst>
                                          <p:attrName>ppt_h</p:attrName>
                                        </p:attrNameLst>
                                      </p:cBhvr>
                                      <p:tavLst>
                                        <p:tav tm="0">
                                          <p:val>
                                            <p:fltVal val="0"/>
                                          </p:val>
                                        </p:tav>
                                        <p:tav tm="100000">
                                          <p:val>
                                            <p:strVal val="#ppt_h"/>
                                          </p:val>
                                        </p:tav>
                                      </p:tavLst>
                                    </p:anim>
                                    <p:anim calcmode="lin" valueType="num">
                                      <p:cBhvr>
                                        <p:cTn id="357" dur="2250" fill="hold"/>
                                        <p:tgtEl>
                                          <p:spTgt spid="90"/>
                                        </p:tgtEl>
                                        <p:attrNameLst>
                                          <p:attrName>style.rotation</p:attrName>
                                        </p:attrNameLst>
                                      </p:cBhvr>
                                      <p:tavLst>
                                        <p:tav tm="0">
                                          <p:val>
                                            <p:fltVal val="360"/>
                                          </p:val>
                                        </p:tav>
                                        <p:tav tm="100000">
                                          <p:val>
                                            <p:fltVal val="0"/>
                                          </p:val>
                                        </p:tav>
                                      </p:tavLst>
                                    </p:anim>
                                    <p:animEffect transition="in" filter="fade">
                                      <p:cBhvr>
                                        <p:cTn id="358" dur="2250"/>
                                        <p:tgtEl>
                                          <p:spTgt spid="90"/>
                                        </p:tgtEl>
                                      </p:cBhvr>
                                    </p:animEffect>
                                  </p:childTnLst>
                                </p:cTn>
                              </p:par>
                              <p:par>
                                <p:cTn id="359" presetID="49" presetClass="entr" presetSubtype="0" decel="100000" fill="hold" grpId="0" nodeType="withEffect">
                                  <p:stCondLst>
                                    <p:cond delay="0"/>
                                  </p:stCondLst>
                                  <p:childTnLst>
                                    <p:set>
                                      <p:cBhvr>
                                        <p:cTn id="360" dur="1" fill="hold">
                                          <p:stCondLst>
                                            <p:cond delay="0"/>
                                          </p:stCondLst>
                                        </p:cTn>
                                        <p:tgtEl>
                                          <p:spTgt spid="91"/>
                                        </p:tgtEl>
                                        <p:attrNameLst>
                                          <p:attrName>style.visibility</p:attrName>
                                        </p:attrNameLst>
                                      </p:cBhvr>
                                      <p:to>
                                        <p:strVal val="visible"/>
                                      </p:to>
                                    </p:set>
                                    <p:anim calcmode="lin" valueType="num">
                                      <p:cBhvr>
                                        <p:cTn id="361" dur="2250" fill="hold"/>
                                        <p:tgtEl>
                                          <p:spTgt spid="91"/>
                                        </p:tgtEl>
                                        <p:attrNameLst>
                                          <p:attrName>ppt_w</p:attrName>
                                        </p:attrNameLst>
                                      </p:cBhvr>
                                      <p:tavLst>
                                        <p:tav tm="0">
                                          <p:val>
                                            <p:fltVal val="0"/>
                                          </p:val>
                                        </p:tav>
                                        <p:tav tm="100000">
                                          <p:val>
                                            <p:strVal val="#ppt_w"/>
                                          </p:val>
                                        </p:tav>
                                      </p:tavLst>
                                    </p:anim>
                                    <p:anim calcmode="lin" valueType="num">
                                      <p:cBhvr>
                                        <p:cTn id="362" dur="2250" fill="hold"/>
                                        <p:tgtEl>
                                          <p:spTgt spid="91"/>
                                        </p:tgtEl>
                                        <p:attrNameLst>
                                          <p:attrName>ppt_h</p:attrName>
                                        </p:attrNameLst>
                                      </p:cBhvr>
                                      <p:tavLst>
                                        <p:tav tm="0">
                                          <p:val>
                                            <p:fltVal val="0"/>
                                          </p:val>
                                        </p:tav>
                                        <p:tav tm="100000">
                                          <p:val>
                                            <p:strVal val="#ppt_h"/>
                                          </p:val>
                                        </p:tav>
                                      </p:tavLst>
                                    </p:anim>
                                    <p:anim calcmode="lin" valueType="num">
                                      <p:cBhvr>
                                        <p:cTn id="363" dur="2250" fill="hold"/>
                                        <p:tgtEl>
                                          <p:spTgt spid="91"/>
                                        </p:tgtEl>
                                        <p:attrNameLst>
                                          <p:attrName>style.rotation</p:attrName>
                                        </p:attrNameLst>
                                      </p:cBhvr>
                                      <p:tavLst>
                                        <p:tav tm="0">
                                          <p:val>
                                            <p:fltVal val="360"/>
                                          </p:val>
                                        </p:tav>
                                        <p:tav tm="100000">
                                          <p:val>
                                            <p:fltVal val="0"/>
                                          </p:val>
                                        </p:tav>
                                      </p:tavLst>
                                    </p:anim>
                                    <p:animEffect transition="in" filter="fade">
                                      <p:cBhvr>
                                        <p:cTn id="364" dur="2250"/>
                                        <p:tgtEl>
                                          <p:spTgt spid="91"/>
                                        </p:tgtEl>
                                      </p:cBhvr>
                                    </p:animEffect>
                                  </p:childTnLst>
                                </p:cTn>
                              </p:par>
                              <p:par>
                                <p:cTn id="365" presetID="49" presetClass="entr" presetSubtype="0" decel="100000" fill="hold" grpId="0" nodeType="withEffect">
                                  <p:stCondLst>
                                    <p:cond delay="0"/>
                                  </p:stCondLst>
                                  <p:childTnLst>
                                    <p:set>
                                      <p:cBhvr>
                                        <p:cTn id="366" dur="1" fill="hold">
                                          <p:stCondLst>
                                            <p:cond delay="0"/>
                                          </p:stCondLst>
                                        </p:cTn>
                                        <p:tgtEl>
                                          <p:spTgt spid="92"/>
                                        </p:tgtEl>
                                        <p:attrNameLst>
                                          <p:attrName>style.visibility</p:attrName>
                                        </p:attrNameLst>
                                      </p:cBhvr>
                                      <p:to>
                                        <p:strVal val="visible"/>
                                      </p:to>
                                    </p:set>
                                    <p:anim calcmode="lin" valueType="num">
                                      <p:cBhvr>
                                        <p:cTn id="367" dur="2250" fill="hold"/>
                                        <p:tgtEl>
                                          <p:spTgt spid="92"/>
                                        </p:tgtEl>
                                        <p:attrNameLst>
                                          <p:attrName>ppt_w</p:attrName>
                                        </p:attrNameLst>
                                      </p:cBhvr>
                                      <p:tavLst>
                                        <p:tav tm="0">
                                          <p:val>
                                            <p:fltVal val="0"/>
                                          </p:val>
                                        </p:tav>
                                        <p:tav tm="100000">
                                          <p:val>
                                            <p:strVal val="#ppt_w"/>
                                          </p:val>
                                        </p:tav>
                                      </p:tavLst>
                                    </p:anim>
                                    <p:anim calcmode="lin" valueType="num">
                                      <p:cBhvr>
                                        <p:cTn id="368" dur="2250" fill="hold"/>
                                        <p:tgtEl>
                                          <p:spTgt spid="92"/>
                                        </p:tgtEl>
                                        <p:attrNameLst>
                                          <p:attrName>ppt_h</p:attrName>
                                        </p:attrNameLst>
                                      </p:cBhvr>
                                      <p:tavLst>
                                        <p:tav tm="0">
                                          <p:val>
                                            <p:fltVal val="0"/>
                                          </p:val>
                                        </p:tav>
                                        <p:tav tm="100000">
                                          <p:val>
                                            <p:strVal val="#ppt_h"/>
                                          </p:val>
                                        </p:tav>
                                      </p:tavLst>
                                    </p:anim>
                                    <p:anim calcmode="lin" valueType="num">
                                      <p:cBhvr>
                                        <p:cTn id="369" dur="2250" fill="hold"/>
                                        <p:tgtEl>
                                          <p:spTgt spid="92"/>
                                        </p:tgtEl>
                                        <p:attrNameLst>
                                          <p:attrName>style.rotation</p:attrName>
                                        </p:attrNameLst>
                                      </p:cBhvr>
                                      <p:tavLst>
                                        <p:tav tm="0">
                                          <p:val>
                                            <p:fltVal val="360"/>
                                          </p:val>
                                        </p:tav>
                                        <p:tav tm="100000">
                                          <p:val>
                                            <p:fltVal val="0"/>
                                          </p:val>
                                        </p:tav>
                                      </p:tavLst>
                                    </p:anim>
                                    <p:animEffect transition="in" filter="fade">
                                      <p:cBhvr>
                                        <p:cTn id="370" dur="2250"/>
                                        <p:tgtEl>
                                          <p:spTgt spid="92"/>
                                        </p:tgtEl>
                                      </p:cBhvr>
                                    </p:animEffect>
                                  </p:childTnLst>
                                </p:cTn>
                              </p:par>
                              <p:par>
                                <p:cTn id="371" presetID="49" presetClass="entr" presetSubtype="0" decel="100000" fill="hold" grpId="0" nodeType="withEffect">
                                  <p:stCondLst>
                                    <p:cond delay="0"/>
                                  </p:stCondLst>
                                  <p:childTnLst>
                                    <p:set>
                                      <p:cBhvr>
                                        <p:cTn id="372" dur="1" fill="hold">
                                          <p:stCondLst>
                                            <p:cond delay="0"/>
                                          </p:stCondLst>
                                        </p:cTn>
                                        <p:tgtEl>
                                          <p:spTgt spid="93"/>
                                        </p:tgtEl>
                                        <p:attrNameLst>
                                          <p:attrName>style.visibility</p:attrName>
                                        </p:attrNameLst>
                                      </p:cBhvr>
                                      <p:to>
                                        <p:strVal val="visible"/>
                                      </p:to>
                                    </p:set>
                                    <p:anim calcmode="lin" valueType="num">
                                      <p:cBhvr>
                                        <p:cTn id="373" dur="2250" fill="hold"/>
                                        <p:tgtEl>
                                          <p:spTgt spid="93"/>
                                        </p:tgtEl>
                                        <p:attrNameLst>
                                          <p:attrName>ppt_w</p:attrName>
                                        </p:attrNameLst>
                                      </p:cBhvr>
                                      <p:tavLst>
                                        <p:tav tm="0">
                                          <p:val>
                                            <p:fltVal val="0"/>
                                          </p:val>
                                        </p:tav>
                                        <p:tav tm="100000">
                                          <p:val>
                                            <p:strVal val="#ppt_w"/>
                                          </p:val>
                                        </p:tav>
                                      </p:tavLst>
                                    </p:anim>
                                    <p:anim calcmode="lin" valueType="num">
                                      <p:cBhvr>
                                        <p:cTn id="374" dur="2250" fill="hold"/>
                                        <p:tgtEl>
                                          <p:spTgt spid="93"/>
                                        </p:tgtEl>
                                        <p:attrNameLst>
                                          <p:attrName>ppt_h</p:attrName>
                                        </p:attrNameLst>
                                      </p:cBhvr>
                                      <p:tavLst>
                                        <p:tav tm="0">
                                          <p:val>
                                            <p:fltVal val="0"/>
                                          </p:val>
                                        </p:tav>
                                        <p:tav tm="100000">
                                          <p:val>
                                            <p:strVal val="#ppt_h"/>
                                          </p:val>
                                        </p:tav>
                                      </p:tavLst>
                                    </p:anim>
                                    <p:anim calcmode="lin" valueType="num">
                                      <p:cBhvr>
                                        <p:cTn id="375" dur="2250" fill="hold"/>
                                        <p:tgtEl>
                                          <p:spTgt spid="93"/>
                                        </p:tgtEl>
                                        <p:attrNameLst>
                                          <p:attrName>style.rotation</p:attrName>
                                        </p:attrNameLst>
                                      </p:cBhvr>
                                      <p:tavLst>
                                        <p:tav tm="0">
                                          <p:val>
                                            <p:fltVal val="360"/>
                                          </p:val>
                                        </p:tav>
                                        <p:tav tm="100000">
                                          <p:val>
                                            <p:fltVal val="0"/>
                                          </p:val>
                                        </p:tav>
                                      </p:tavLst>
                                    </p:anim>
                                    <p:animEffect transition="in" filter="fade">
                                      <p:cBhvr>
                                        <p:cTn id="376" dur="2250"/>
                                        <p:tgtEl>
                                          <p:spTgt spid="93"/>
                                        </p:tgtEl>
                                      </p:cBhvr>
                                    </p:animEffect>
                                  </p:childTnLst>
                                </p:cTn>
                              </p:par>
                              <p:par>
                                <p:cTn id="377" presetID="49" presetClass="entr" presetSubtype="0" decel="100000" fill="hold" grpId="0" nodeType="withEffect">
                                  <p:stCondLst>
                                    <p:cond delay="0"/>
                                  </p:stCondLst>
                                  <p:childTnLst>
                                    <p:set>
                                      <p:cBhvr>
                                        <p:cTn id="378" dur="1" fill="hold">
                                          <p:stCondLst>
                                            <p:cond delay="0"/>
                                          </p:stCondLst>
                                        </p:cTn>
                                        <p:tgtEl>
                                          <p:spTgt spid="94"/>
                                        </p:tgtEl>
                                        <p:attrNameLst>
                                          <p:attrName>style.visibility</p:attrName>
                                        </p:attrNameLst>
                                      </p:cBhvr>
                                      <p:to>
                                        <p:strVal val="visible"/>
                                      </p:to>
                                    </p:set>
                                    <p:anim calcmode="lin" valueType="num">
                                      <p:cBhvr>
                                        <p:cTn id="379" dur="2250" fill="hold"/>
                                        <p:tgtEl>
                                          <p:spTgt spid="94"/>
                                        </p:tgtEl>
                                        <p:attrNameLst>
                                          <p:attrName>ppt_w</p:attrName>
                                        </p:attrNameLst>
                                      </p:cBhvr>
                                      <p:tavLst>
                                        <p:tav tm="0">
                                          <p:val>
                                            <p:fltVal val="0"/>
                                          </p:val>
                                        </p:tav>
                                        <p:tav tm="100000">
                                          <p:val>
                                            <p:strVal val="#ppt_w"/>
                                          </p:val>
                                        </p:tav>
                                      </p:tavLst>
                                    </p:anim>
                                    <p:anim calcmode="lin" valueType="num">
                                      <p:cBhvr>
                                        <p:cTn id="380" dur="2250" fill="hold"/>
                                        <p:tgtEl>
                                          <p:spTgt spid="94"/>
                                        </p:tgtEl>
                                        <p:attrNameLst>
                                          <p:attrName>ppt_h</p:attrName>
                                        </p:attrNameLst>
                                      </p:cBhvr>
                                      <p:tavLst>
                                        <p:tav tm="0">
                                          <p:val>
                                            <p:fltVal val="0"/>
                                          </p:val>
                                        </p:tav>
                                        <p:tav tm="100000">
                                          <p:val>
                                            <p:strVal val="#ppt_h"/>
                                          </p:val>
                                        </p:tav>
                                      </p:tavLst>
                                    </p:anim>
                                    <p:anim calcmode="lin" valueType="num">
                                      <p:cBhvr>
                                        <p:cTn id="381" dur="2250" fill="hold"/>
                                        <p:tgtEl>
                                          <p:spTgt spid="94"/>
                                        </p:tgtEl>
                                        <p:attrNameLst>
                                          <p:attrName>style.rotation</p:attrName>
                                        </p:attrNameLst>
                                      </p:cBhvr>
                                      <p:tavLst>
                                        <p:tav tm="0">
                                          <p:val>
                                            <p:fltVal val="360"/>
                                          </p:val>
                                        </p:tav>
                                        <p:tav tm="100000">
                                          <p:val>
                                            <p:fltVal val="0"/>
                                          </p:val>
                                        </p:tav>
                                      </p:tavLst>
                                    </p:anim>
                                    <p:animEffect transition="in" filter="fade">
                                      <p:cBhvr>
                                        <p:cTn id="382" dur="2250"/>
                                        <p:tgtEl>
                                          <p:spTgt spid="94"/>
                                        </p:tgtEl>
                                      </p:cBhvr>
                                    </p:animEffect>
                                  </p:childTnLst>
                                </p:cTn>
                              </p:par>
                              <p:par>
                                <p:cTn id="383" presetID="49" presetClass="entr" presetSubtype="0" decel="100000" fill="hold" grpId="0" nodeType="withEffect">
                                  <p:stCondLst>
                                    <p:cond delay="0"/>
                                  </p:stCondLst>
                                  <p:childTnLst>
                                    <p:set>
                                      <p:cBhvr>
                                        <p:cTn id="384" dur="1" fill="hold">
                                          <p:stCondLst>
                                            <p:cond delay="0"/>
                                          </p:stCondLst>
                                        </p:cTn>
                                        <p:tgtEl>
                                          <p:spTgt spid="95"/>
                                        </p:tgtEl>
                                        <p:attrNameLst>
                                          <p:attrName>style.visibility</p:attrName>
                                        </p:attrNameLst>
                                      </p:cBhvr>
                                      <p:to>
                                        <p:strVal val="visible"/>
                                      </p:to>
                                    </p:set>
                                    <p:anim calcmode="lin" valueType="num">
                                      <p:cBhvr>
                                        <p:cTn id="385" dur="2250" fill="hold"/>
                                        <p:tgtEl>
                                          <p:spTgt spid="95"/>
                                        </p:tgtEl>
                                        <p:attrNameLst>
                                          <p:attrName>ppt_w</p:attrName>
                                        </p:attrNameLst>
                                      </p:cBhvr>
                                      <p:tavLst>
                                        <p:tav tm="0">
                                          <p:val>
                                            <p:fltVal val="0"/>
                                          </p:val>
                                        </p:tav>
                                        <p:tav tm="100000">
                                          <p:val>
                                            <p:strVal val="#ppt_w"/>
                                          </p:val>
                                        </p:tav>
                                      </p:tavLst>
                                    </p:anim>
                                    <p:anim calcmode="lin" valueType="num">
                                      <p:cBhvr>
                                        <p:cTn id="386" dur="2250" fill="hold"/>
                                        <p:tgtEl>
                                          <p:spTgt spid="95"/>
                                        </p:tgtEl>
                                        <p:attrNameLst>
                                          <p:attrName>ppt_h</p:attrName>
                                        </p:attrNameLst>
                                      </p:cBhvr>
                                      <p:tavLst>
                                        <p:tav tm="0">
                                          <p:val>
                                            <p:fltVal val="0"/>
                                          </p:val>
                                        </p:tav>
                                        <p:tav tm="100000">
                                          <p:val>
                                            <p:strVal val="#ppt_h"/>
                                          </p:val>
                                        </p:tav>
                                      </p:tavLst>
                                    </p:anim>
                                    <p:anim calcmode="lin" valueType="num">
                                      <p:cBhvr>
                                        <p:cTn id="387" dur="2250" fill="hold"/>
                                        <p:tgtEl>
                                          <p:spTgt spid="95"/>
                                        </p:tgtEl>
                                        <p:attrNameLst>
                                          <p:attrName>style.rotation</p:attrName>
                                        </p:attrNameLst>
                                      </p:cBhvr>
                                      <p:tavLst>
                                        <p:tav tm="0">
                                          <p:val>
                                            <p:fltVal val="360"/>
                                          </p:val>
                                        </p:tav>
                                        <p:tav tm="100000">
                                          <p:val>
                                            <p:fltVal val="0"/>
                                          </p:val>
                                        </p:tav>
                                      </p:tavLst>
                                    </p:anim>
                                    <p:animEffect transition="in" filter="fade">
                                      <p:cBhvr>
                                        <p:cTn id="388" dur="2250"/>
                                        <p:tgtEl>
                                          <p:spTgt spid="95"/>
                                        </p:tgtEl>
                                      </p:cBhvr>
                                    </p:animEffect>
                                  </p:childTnLst>
                                </p:cTn>
                              </p:par>
                              <p:par>
                                <p:cTn id="389" presetID="49" presetClass="entr" presetSubtype="0" decel="100000" fill="hold" grpId="0" nodeType="withEffect">
                                  <p:stCondLst>
                                    <p:cond delay="0"/>
                                  </p:stCondLst>
                                  <p:childTnLst>
                                    <p:set>
                                      <p:cBhvr>
                                        <p:cTn id="390" dur="1" fill="hold">
                                          <p:stCondLst>
                                            <p:cond delay="0"/>
                                          </p:stCondLst>
                                        </p:cTn>
                                        <p:tgtEl>
                                          <p:spTgt spid="96"/>
                                        </p:tgtEl>
                                        <p:attrNameLst>
                                          <p:attrName>style.visibility</p:attrName>
                                        </p:attrNameLst>
                                      </p:cBhvr>
                                      <p:to>
                                        <p:strVal val="visible"/>
                                      </p:to>
                                    </p:set>
                                    <p:anim calcmode="lin" valueType="num">
                                      <p:cBhvr>
                                        <p:cTn id="391" dur="2250" fill="hold"/>
                                        <p:tgtEl>
                                          <p:spTgt spid="96"/>
                                        </p:tgtEl>
                                        <p:attrNameLst>
                                          <p:attrName>ppt_w</p:attrName>
                                        </p:attrNameLst>
                                      </p:cBhvr>
                                      <p:tavLst>
                                        <p:tav tm="0">
                                          <p:val>
                                            <p:fltVal val="0"/>
                                          </p:val>
                                        </p:tav>
                                        <p:tav tm="100000">
                                          <p:val>
                                            <p:strVal val="#ppt_w"/>
                                          </p:val>
                                        </p:tav>
                                      </p:tavLst>
                                    </p:anim>
                                    <p:anim calcmode="lin" valueType="num">
                                      <p:cBhvr>
                                        <p:cTn id="392" dur="2250" fill="hold"/>
                                        <p:tgtEl>
                                          <p:spTgt spid="96"/>
                                        </p:tgtEl>
                                        <p:attrNameLst>
                                          <p:attrName>ppt_h</p:attrName>
                                        </p:attrNameLst>
                                      </p:cBhvr>
                                      <p:tavLst>
                                        <p:tav tm="0">
                                          <p:val>
                                            <p:fltVal val="0"/>
                                          </p:val>
                                        </p:tav>
                                        <p:tav tm="100000">
                                          <p:val>
                                            <p:strVal val="#ppt_h"/>
                                          </p:val>
                                        </p:tav>
                                      </p:tavLst>
                                    </p:anim>
                                    <p:anim calcmode="lin" valueType="num">
                                      <p:cBhvr>
                                        <p:cTn id="393" dur="2250" fill="hold"/>
                                        <p:tgtEl>
                                          <p:spTgt spid="96"/>
                                        </p:tgtEl>
                                        <p:attrNameLst>
                                          <p:attrName>style.rotation</p:attrName>
                                        </p:attrNameLst>
                                      </p:cBhvr>
                                      <p:tavLst>
                                        <p:tav tm="0">
                                          <p:val>
                                            <p:fltVal val="360"/>
                                          </p:val>
                                        </p:tav>
                                        <p:tav tm="100000">
                                          <p:val>
                                            <p:fltVal val="0"/>
                                          </p:val>
                                        </p:tav>
                                      </p:tavLst>
                                    </p:anim>
                                    <p:animEffect transition="in" filter="fade">
                                      <p:cBhvr>
                                        <p:cTn id="394" dur="2250"/>
                                        <p:tgtEl>
                                          <p:spTgt spid="96"/>
                                        </p:tgtEl>
                                      </p:cBhvr>
                                    </p:animEffect>
                                  </p:childTnLst>
                                </p:cTn>
                              </p:par>
                              <p:par>
                                <p:cTn id="395" presetID="49" presetClass="entr" presetSubtype="0" decel="100000" fill="hold" grpId="0" nodeType="withEffect">
                                  <p:stCondLst>
                                    <p:cond delay="0"/>
                                  </p:stCondLst>
                                  <p:childTnLst>
                                    <p:set>
                                      <p:cBhvr>
                                        <p:cTn id="396" dur="1" fill="hold">
                                          <p:stCondLst>
                                            <p:cond delay="0"/>
                                          </p:stCondLst>
                                        </p:cTn>
                                        <p:tgtEl>
                                          <p:spTgt spid="97"/>
                                        </p:tgtEl>
                                        <p:attrNameLst>
                                          <p:attrName>style.visibility</p:attrName>
                                        </p:attrNameLst>
                                      </p:cBhvr>
                                      <p:to>
                                        <p:strVal val="visible"/>
                                      </p:to>
                                    </p:set>
                                    <p:anim calcmode="lin" valueType="num">
                                      <p:cBhvr>
                                        <p:cTn id="397" dur="2250" fill="hold"/>
                                        <p:tgtEl>
                                          <p:spTgt spid="97"/>
                                        </p:tgtEl>
                                        <p:attrNameLst>
                                          <p:attrName>ppt_w</p:attrName>
                                        </p:attrNameLst>
                                      </p:cBhvr>
                                      <p:tavLst>
                                        <p:tav tm="0">
                                          <p:val>
                                            <p:fltVal val="0"/>
                                          </p:val>
                                        </p:tav>
                                        <p:tav tm="100000">
                                          <p:val>
                                            <p:strVal val="#ppt_w"/>
                                          </p:val>
                                        </p:tav>
                                      </p:tavLst>
                                    </p:anim>
                                    <p:anim calcmode="lin" valueType="num">
                                      <p:cBhvr>
                                        <p:cTn id="398" dur="2250" fill="hold"/>
                                        <p:tgtEl>
                                          <p:spTgt spid="97"/>
                                        </p:tgtEl>
                                        <p:attrNameLst>
                                          <p:attrName>ppt_h</p:attrName>
                                        </p:attrNameLst>
                                      </p:cBhvr>
                                      <p:tavLst>
                                        <p:tav tm="0">
                                          <p:val>
                                            <p:fltVal val="0"/>
                                          </p:val>
                                        </p:tav>
                                        <p:tav tm="100000">
                                          <p:val>
                                            <p:strVal val="#ppt_h"/>
                                          </p:val>
                                        </p:tav>
                                      </p:tavLst>
                                    </p:anim>
                                    <p:anim calcmode="lin" valueType="num">
                                      <p:cBhvr>
                                        <p:cTn id="399" dur="2250" fill="hold"/>
                                        <p:tgtEl>
                                          <p:spTgt spid="97"/>
                                        </p:tgtEl>
                                        <p:attrNameLst>
                                          <p:attrName>style.rotation</p:attrName>
                                        </p:attrNameLst>
                                      </p:cBhvr>
                                      <p:tavLst>
                                        <p:tav tm="0">
                                          <p:val>
                                            <p:fltVal val="360"/>
                                          </p:val>
                                        </p:tav>
                                        <p:tav tm="100000">
                                          <p:val>
                                            <p:fltVal val="0"/>
                                          </p:val>
                                        </p:tav>
                                      </p:tavLst>
                                    </p:anim>
                                    <p:animEffect transition="in" filter="fade">
                                      <p:cBhvr>
                                        <p:cTn id="400" dur="2250"/>
                                        <p:tgtEl>
                                          <p:spTgt spid="97"/>
                                        </p:tgtEl>
                                      </p:cBhvr>
                                    </p:animEffect>
                                  </p:childTnLst>
                                </p:cTn>
                              </p:par>
                              <p:par>
                                <p:cTn id="401" presetID="49" presetClass="entr" presetSubtype="0" decel="100000" fill="hold" grpId="0" nodeType="withEffect">
                                  <p:stCondLst>
                                    <p:cond delay="0"/>
                                  </p:stCondLst>
                                  <p:childTnLst>
                                    <p:set>
                                      <p:cBhvr>
                                        <p:cTn id="402" dur="1" fill="hold">
                                          <p:stCondLst>
                                            <p:cond delay="0"/>
                                          </p:stCondLst>
                                        </p:cTn>
                                        <p:tgtEl>
                                          <p:spTgt spid="98"/>
                                        </p:tgtEl>
                                        <p:attrNameLst>
                                          <p:attrName>style.visibility</p:attrName>
                                        </p:attrNameLst>
                                      </p:cBhvr>
                                      <p:to>
                                        <p:strVal val="visible"/>
                                      </p:to>
                                    </p:set>
                                    <p:anim calcmode="lin" valueType="num">
                                      <p:cBhvr>
                                        <p:cTn id="403" dur="2250" fill="hold"/>
                                        <p:tgtEl>
                                          <p:spTgt spid="98"/>
                                        </p:tgtEl>
                                        <p:attrNameLst>
                                          <p:attrName>ppt_w</p:attrName>
                                        </p:attrNameLst>
                                      </p:cBhvr>
                                      <p:tavLst>
                                        <p:tav tm="0">
                                          <p:val>
                                            <p:fltVal val="0"/>
                                          </p:val>
                                        </p:tav>
                                        <p:tav tm="100000">
                                          <p:val>
                                            <p:strVal val="#ppt_w"/>
                                          </p:val>
                                        </p:tav>
                                      </p:tavLst>
                                    </p:anim>
                                    <p:anim calcmode="lin" valueType="num">
                                      <p:cBhvr>
                                        <p:cTn id="404" dur="2250" fill="hold"/>
                                        <p:tgtEl>
                                          <p:spTgt spid="98"/>
                                        </p:tgtEl>
                                        <p:attrNameLst>
                                          <p:attrName>ppt_h</p:attrName>
                                        </p:attrNameLst>
                                      </p:cBhvr>
                                      <p:tavLst>
                                        <p:tav tm="0">
                                          <p:val>
                                            <p:fltVal val="0"/>
                                          </p:val>
                                        </p:tav>
                                        <p:tav tm="100000">
                                          <p:val>
                                            <p:strVal val="#ppt_h"/>
                                          </p:val>
                                        </p:tav>
                                      </p:tavLst>
                                    </p:anim>
                                    <p:anim calcmode="lin" valueType="num">
                                      <p:cBhvr>
                                        <p:cTn id="405" dur="2250" fill="hold"/>
                                        <p:tgtEl>
                                          <p:spTgt spid="98"/>
                                        </p:tgtEl>
                                        <p:attrNameLst>
                                          <p:attrName>style.rotation</p:attrName>
                                        </p:attrNameLst>
                                      </p:cBhvr>
                                      <p:tavLst>
                                        <p:tav tm="0">
                                          <p:val>
                                            <p:fltVal val="360"/>
                                          </p:val>
                                        </p:tav>
                                        <p:tav tm="100000">
                                          <p:val>
                                            <p:fltVal val="0"/>
                                          </p:val>
                                        </p:tav>
                                      </p:tavLst>
                                    </p:anim>
                                    <p:animEffect transition="in" filter="fade">
                                      <p:cBhvr>
                                        <p:cTn id="406" dur="2250"/>
                                        <p:tgtEl>
                                          <p:spTgt spid="98"/>
                                        </p:tgtEl>
                                      </p:cBhvr>
                                    </p:animEffect>
                                  </p:childTnLst>
                                </p:cTn>
                              </p:par>
                              <p:par>
                                <p:cTn id="407" presetID="49" presetClass="entr" presetSubtype="0" decel="100000" fill="hold" grpId="0" nodeType="withEffect">
                                  <p:stCondLst>
                                    <p:cond delay="0"/>
                                  </p:stCondLst>
                                  <p:childTnLst>
                                    <p:set>
                                      <p:cBhvr>
                                        <p:cTn id="408" dur="1" fill="hold">
                                          <p:stCondLst>
                                            <p:cond delay="0"/>
                                          </p:stCondLst>
                                        </p:cTn>
                                        <p:tgtEl>
                                          <p:spTgt spid="99"/>
                                        </p:tgtEl>
                                        <p:attrNameLst>
                                          <p:attrName>style.visibility</p:attrName>
                                        </p:attrNameLst>
                                      </p:cBhvr>
                                      <p:to>
                                        <p:strVal val="visible"/>
                                      </p:to>
                                    </p:set>
                                    <p:anim calcmode="lin" valueType="num">
                                      <p:cBhvr>
                                        <p:cTn id="409" dur="2250" fill="hold"/>
                                        <p:tgtEl>
                                          <p:spTgt spid="99"/>
                                        </p:tgtEl>
                                        <p:attrNameLst>
                                          <p:attrName>ppt_w</p:attrName>
                                        </p:attrNameLst>
                                      </p:cBhvr>
                                      <p:tavLst>
                                        <p:tav tm="0">
                                          <p:val>
                                            <p:fltVal val="0"/>
                                          </p:val>
                                        </p:tav>
                                        <p:tav tm="100000">
                                          <p:val>
                                            <p:strVal val="#ppt_w"/>
                                          </p:val>
                                        </p:tav>
                                      </p:tavLst>
                                    </p:anim>
                                    <p:anim calcmode="lin" valueType="num">
                                      <p:cBhvr>
                                        <p:cTn id="410" dur="2250" fill="hold"/>
                                        <p:tgtEl>
                                          <p:spTgt spid="99"/>
                                        </p:tgtEl>
                                        <p:attrNameLst>
                                          <p:attrName>ppt_h</p:attrName>
                                        </p:attrNameLst>
                                      </p:cBhvr>
                                      <p:tavLst>
                                        <p:tav tm="0">
                                          <p:val>
                                            <p:fltVal val="0"/>
                                          </p:val>
                                        </p:tav>
                                        <p:tav tm="100000">
                                          <p:val>
                                            <p:strVal val="#ppt_h"/>
                                          </p:val>
                                        </p:tav>
                                      </p:tavLst>
                                    </p:anim>
                                    <p:anim calcmode="lin" valueType="num">
                                      <p:cBhvr>
                                        <p:cTn id="411" dur="2250" fill="hold"/>
                                        <p:tgtEl>
                                          <p:spTgt spid="99"/>
                                        </p:tgtEl>
                                        <p:attrNameLst>
                                          <p:attrName>style.rotation</p:attrName>
                                        </p:attrNameLst>
                                      </p:cBhvr>
                                      <p:tavLst>
                                        <p:tav tm="0">
                                          <p:val>
                                            <p:fltVal val="360"/>
                                          </p:val>
                                        </p:tav>
                                        <p:tav tm="100000">
                                          <p:val>
                                            <p:fltVal val="0"/>
                                          </p:val>
                                        </p:tav>
                                      </p:tavLst>
                                    </p:anim>
                                    <p:animEffect transition="in" filter="fade">
                                      <p:cBhvr>
                                        <p:cTn id="412" dur="2250"/>
                                        <p:tgtEl>
                                          <p:spTgt spid="99"/>
                                        </p:tgtEl>
                                      </p:cBhvr>
                                    </p:animEffect>
                                  </p:childTnLst>
                                </p:cTn>
                              </p:par>
                              <p:par>
                                <p:cTn id="413" presetID="49" presetClass="entr" presetSubtype="0" decel="100000" fill="hold" grpId="0" nodeType="withEffect">
                                  <p:stCondLst>
                                    <p:cond delay="0"/>
                                  </p:stCondLst>
                                  <p:childTnLst>
                                    <p:set>
                                      <p:cBhvr>
                                        <p:cTn id="414" dur="1" fill="hold">
                                          <p:stCondLst>
                                            <p:cond delay="0"/>
                                          </p:stCondLst>
                                        </p:cTn>
                                        <p:tgtEl>
                                          <p:spTgt spid="100"/>
                                        </p:tgtEl>
                                        <p:attrNameLst>
                                          <p:attrName>style.visibility</p:attrName>
                                        </p:attrNameLst>
                                      </p:cBhvr>
                                      <p:to>
                                        <p:strVal val="visible"/>
                                      </p:to>
                                    </p:set>
                                    <p:anim calcmode="lin" valueType="num">
                                      <p:cBhvr>
                                        <p:cTn id="415" dur="2250" fill="hold"/>
                                        <p:tgtEl>
                                          <p:spTgt spid="100"/>
                                        </p:tgtEl>
                                        <p:attrNameLst>
                                          <p:attrName>ppt_w</p:attrName>
                                        </p:attrNameLst>
                                      </p:cBhvr>
                                      <p:tavLst>
                                        <p:tav tm="0">
                                          <p:val>
                                            <p:fltVal val="0"/>
                                          </p:val>
                                        </p:tav>
                                        <p:tav tm="100000">
                                          <p:val>
                                            <p:strVal val="#ppt_w"/>
                                          </p:val>
                                        </p:tav>
                                      </p:tavLst>
                                    </p:anim>
                                    <p:anim calcmode="lin" valueType="num">
                                      <p:cBhvr>
                                        <p:cTn id="416" dur="2250" fill="hold"/>
                                        <p:tgtEl>
                                          <p:spTgt spid="100"/>
                                        </p:tgtEl>
                                        <p:attrNameLst>
                                          <p:attrName>ppt_h</p:attrName>
                                        </p:attrNameLst>
                                      </p:cBhvr>
                                      <p:tavLst>
                                        <p:tav tm="0">
                                          <p:val>
                                            <p:fltVal val="0"/>
                                          </p:val>
                                        </p:tav>
                                        <p:tav tm="100000">
                                          <p:val>
                                            <p:strVal val="#ppt_h"/>
                                          </p:val>
                                        </p:tav>
                                      </p:tavLst>
                                    </p:anim>
                                    <p:anim calcmode="lin" valueType="num">
                                      <p:cBhvr>
                                        <p:cTn id="417" dur="2250" fill="hold"/>
                                        <p:tgtEl>
                                          <p:spTgt spid="100"/>
                                        </p:tgtEl>
                                        <p:attrNameLst>
                                          <p:attrName>style.rotation</p:attrName>
                                        </p:attrNameLst>
                                      </p:cBhvr>
                                      <p:tavLst>
                                        <p:tav tm="0">
                                          <p:val>
                                            <p:fltVal val="360"/>
                                          </p:val>
                                        </p:tav>
                                        <p:tav tm="100000">
                                          <p:val>
                                            <p:fltVal val="0"/>
                                          </p:val>
                                        </p:tav>
                                      </p:tavLst>
                                    </p:anim>
                                    <p:animEffect transition="in" filter="fade">
                                      <p:cBhvr>
                                        <p:cTn id="418" dur="2250"/>
                                        <p:tgtEl>
                                          <p:spTgt spid="100"/>
                                        </p:tgtEl>
                                      </p:cBhvr>
                                    </p:animEffect>
                                  </p:childTnLst>
                                </p:cTn>
                              </p:par>
                              <p:par>
                                <p:cTn id="419" presetID="49" presetClass="entr" presetSubtype="0" decel="100000" fill="hold" grpId="0" nodeType="withEffect">
                                  <p:stCondLst>
                                    <p:cond delay="0"/>
                                  </p:stCondLst>
                                  <p:childTnLst>
                                    <p:set>
                                      <p:cBhvr>
                                        <p:cTn id="420" dur="1" fill="hold">
                                          <p:stCondLst>
                                            <p:cond delay="0"/>
                                          </p:stCondLst>
                                        </p:cTn>
                                        <p:tgtEl>
                                          <p:spTgt spid="101"/>
                                        </p:tgtEl>
                                        <p:attrNameLst>
                                          <p:attrName>style.visibility</p:attrName>
                                        </p:attrNameLst>
                                      </p:cBhvr>
                                      <p:to>
                                        <p:strVal val="visible"/>
                                      </p:to>
                                    </p:set>
                                    <p:anim calcmode="lin" valueType="num">
                                      <p:cBhvr>
                                        <p:cTn id="421" dur="2250" fill="hold"/>
                                        <p:tgtEl>
                                          <p:spTgt spid="101"/>
                                        </p:tgtEl>
                                        <p:attrNameLst>
                                          <p:attrName>ppt_w</p:attrName>
                                        </p:attrNameLst>
                                      </p:cBhvr>
                                      <p:tavLst>
                                        <p:tav tm="0">
                                          <p:val>
                                            <p:fltVal val="0"/>
                                          </p:val>
                                        </p:tav>
                                        <p:tav tm="100000">
                                          <p:val>
                                            <p:strVal val="#ppt_w"/>
                                          </p:val>
                                        </p:tav>
                                      </p:tavLst>
                                    </p:anim>
                                    <p:anim calcmode="lin" valueType="num">
                                      <p:cBhvr>
                                        <p:cTn id="422" dur="2250" fill="hold"/>
                                        <p:tgtEl>
                                          <p:spTgt spid="101"/>
                                        </p:tgtEl>
                                        <p:attrNameLst>
                                          <p:attrName>ppt_h</p:attrName>
                                        </p:attrNameLst>
                                      </p:cBhvr>
                                      <p:tavLst>
                                        <p:tav tm="0">
                                          <p:val>
                                            <p:fltVal val="0"/>
                                          </p:val>
                                        </p:tav>
                                        <p:tav tm="100000">
                                          <p:val>
                                            <p:strVal val="#ppt_h"/>
                                          </p:val>
                                        </p:tav>
                                      </p:tavLst>
                                    </p:anim>
                                    <p:anim calcmode="lin" valueType="num">
                                      <p:cBhvr>
                                        <p:cTn id="423" dur="2250" fill="hold"/>
                                        <p:tgtEl>
                                          <p:spTgt spid="101"/>
                                        </p:tgtEl>
                                        <p:attrNameLst>
                                          <p:attrName>style.rotation</p:attrName>
                                        </p:attrNameLst>
                                      </p:cBhvr>
                                      <p:tavLst>
                                        <p:tav tm="0">
                                          <p:val>
                                            <p:fltVal val="360"/>
                                          </p:val>
                                        </p:tav>
                                        <p:tav tm="100000">
                                          <p:val>
                                            <p:fltVal val="0"/>
                                          </p:val>
                                        </p:tav>
                                      </p:tavLst>
                                    </p:anim>
                                    <p:animEffect transition="in" filter="fade">
                                      <p:cBhvr>
                                        <p:cTn id="424" dur="2250"/>
                                        <p:tgtEl>
                                          <p:spTgt spid="101"/>
                                        </p:tgtEl>
                                      </p:cBhvr>
                                    </p:animEffect>
                                  </p:childTnLst>
                                </p:cTn>
                              </p:par>
                              <p:par>
                                <p:cTn id="425" presetID="49" presetClass="entr" presetSubtype="0" decel="100000" fill="hold" grpId="0" nodeType="withEffect">
                                  <p:stCondLst>
                                    <p:cond delay="0"/>
                                  </p:stCondLst>
                                  <p:childTnLst>
                                    <p:set>
                                      <p:cBhvr>
                                        <p:cTn id="426" dur="1" fill="hold">
                                          <p:stCondLst>
                                            <p:cond delay="0"/>
                                          </p:stCondLst>
                                        </p:cTn>
                                        <p:tgtEl>
                                          <p:spTgt spid="102"/>
                                        </p:tgtEl>
                                        <p:attrNameLst>
                                          <p:attrName>style.visibility</p:attrName>
                                        </p:attrNameLst>
                                      </p:cBhvr>
                                      <p:to>
                                        <p:strVal val="visible"/>
                                      </p:to>
                                    </p:set>
                                    <p:anim calcmode="lin" valueType="num">
                                      <p:cBhvr>
                                        <p:cTn id="427" dur="2250" fill="hold"/>
                                        <p:tgtEl>
                                          <p:spTgt spid="102"/>
                                        </p:tgtEl>
                                        <p:attrNameLst>
                                          <p:attrName>ppt_w</p:attrName>
                                        </p:attrNameLst>
                                      </p:cBhvr>
                                      <p:tavLst>
                                        <p:tav tm="0">
                                          <p:val>
                                            <p:fltVal val="0"/>
                                          </p:val>
                                        </p:tav>
                                        <p:tav tm="100000">
                                          <p:val>
                                            <p:strVal val="#ppt_w"/>
                                          </p:val>
                                        </p:tav>
                                      </p:tavLst>
                                    </p:anim>
                                    <p:anim calcmode="lin" valueType="num">
                                      <p:cBhvr>
                                        <p:cTn id="428" dur="2250" fill="hold"/>
                                        <p:tgtEl>
                                          <p:spTgt spid="102"/>
                                        </p:tgtEl>
                                        <p:attrNameLst>
                                          <p:attrName>ppt_h</p:attrName>
                                        </p:attrNameLst>
                                      </p:cBhvr>
                                      <p:tavLst>
                                        <p:tav tm="0">
                                          <p:val>
                                            <p:fltVal val="0"/>
                                          </p:val>
                                        </p:tav>
                                        <p:tav tm="100000">
                                          <p:val>
                                            <p:strVal val="#ppt_h"/>
                                          </p:val>
                                        </p:tav>
                                      </p:tavLst>
                                    </p:anim>
                                    <p:anim calcmode="lin" valueType="num">
                                      <p:cBhvr>
                                        <p:cTn id="429" dur="2250" fill="hold"/>
                                        <p:tgtEl>
                                          <p:spTgt spid="102"/>
                                        </p:tgtEl>
                                        <p:attrNameLst>
                                          <p:attrName>style.rotation</p:attrName>
                                        </p:attrNameLst>
                                      </p:cBhvr>
                                      <p:tavLst>
                                        <p:tav tm="0">
                                          <p:val>
                                            <p:fltVal val="360"/>
                                          </p:val>
                                        </p:tav>
                                        <p:tav tm="100000">
                                          <p:val>
                                            <p:fltVal val="0"/>
                                          </p:val>
                                        </p:tav>
                                      </p:tavLst>
                                    </p:anim>
                                    <p:animEffect transition="in" filter="fade">
                                      <p:cBhvr>
                                        <p:cTn id="430" dur="2250"/>
                                        <p:tgtEl>
                                          <p:spTgt spid="102"/>
                                        </p:tgtEl>
                                      </p:cBhvr>
                                    </p:animEffect>
                                  </p:childTnLst>
                                </p:cTn>
                              </p:par>
                              <p:par>
                                <p:cTn id="431" presetID="49" presetClass="entr" presetSubtype="0" decel="100000" fill="hold" grpId="0" nodeType="withEffect">
                                  <p:stCondLst>
                                    <p:cond delay="0"/>
                                  </p:stCondLst>
                                  <p:childTnLst>
                                    <p:set>
                                      <p:cBhvr>
                                        <p:cTn id="432" dur="1" fill="hold">
                                          <p:stCondLst>
                                            <p:cond delay="0"/>
                                          </p:stCondLst>
                                        </p:cTn>
                                        <p:tgtEl>
                                          <p:spTgt spid="103"/>
                                        </p:tgtEl>
                                        <p:attrNameLst>
                                          <p:attrName>style.visibility</p:attrName>
                                        </p:attrNameLst>
                                      </p:cBhvr>
                                      <p:to>
                                        <p:strVal val="visible"/>
                                      </p:to>
                                    </p:set>
                                    <p:anim calcmode="lin" valueType="num">
                                      <p:cBhvr>
                                        <p:cTn id="433" dur="2250" fill="hold"/>
                                        <p:tgtEl>
                                          <p:spTgt spid="103"/>
                                        </p:tgtEl>
                                        <p:attrNameLst>
                                          <p:attrName>ppt_w</p:attrName>
                                        </p:attrNameLst>
                                      </p:cBhvr>
                                      <p:tavLst>
                                        <p:tav tm="0">
                                          <p:val>
                                            <p:fltVal val="0"/>
                                          </p:val>
                                        </p:tav>
                                        <p:tav tm="100000">
                                          <p:val>
                                            <p:strVal val="#ppt_w"/>
                                          </p:val>
                                        </p:tav>
                                      </p:tavLst>
                                    </p:anim>
                                    <p:anim calcmode="lin" valueType="num">
                                      <p:cBhvr>
                                        <p:cTn id="434" dur="2250" fill="hold"/>
                                        <p:tgtEl>
                                          <p:spTgt spid="103"/>
                                        </p:tgtEl>
                                        <p:attrNameLst>
                                          <p:attrName>ppt_h</p:attrName>
                                        </p:attrNameLst>
                                      </p:cBhvr>
                                      <p:tavLst>
                                        <p:tav tm="0">
                                          <p:val>
                                            <p:fltVal val="0"/>
                                          </p:val>
                                        </p:tav>
                                        <p:tav tm="100000">
                                          <p:val>
                                            <p:strVal val="#ppt_h"/>
                                          </p:val>
                                        </p:tav>
                                      </p:tavLst>
                                    </p:anim>
                                    <p:anim calcmode="lin" valueType="num">
                                      <p:cBhvr>
                                        <p:cTn id="435" dur="2250" fill="hold"/>
                                        <p:tgtEl>
                                          <p:spTgt spid="103"/>
                                        </p:tgtEl>
                                        <p:attrNameLst>
                                          <p:attrName>style.rotation</p:attrName>
                                        </p:attrNameLst>
                                      </p:cBhvr>
                                      <p:tavLst>
                                        <p:tav tm="0">
                                          <p:val>
                                            <p:fltVal val="360"/>
                                          </p:val>
                                        </p:tav>
                                        <p:tav tm="100000">
                                          <p:val>
                                            <p:fltVal val="0"/>
                                          </p:val>
                                        </p:tav>
                                      </p:tavLst>
                                    </p:anim>
                                    <p:animEffect transition="in" filter="fade">
                                      <p:cBhvr>
                                        <p:cTn id="436" dur="2250"/>
                                        <p:tgtEl>
                                          <p:spTgt spid="103"/>
                                        </p:tgtEl>
                                      </p:cBhvr>
                                    </p:animEffect>
                                  </p:childTnLst>
                                </p:cTn>
                              </p:par>
                              <p:par>
                                <p:cTn id="437" presetID="49" presetClass="entr" presetSubtype="0" decel="100000" fill="hold" grpId="0" nodeType="withEffect">
                                  <p:stCondLst>
                                    <p:cond delay="0"/>
                                  </p:stCondLst>
                                  <p:childTnLst>
                                    <p:set>
                                      <p:cBhvr>
                                        <p:cTn id="438" dur="1" fill="hold">
                                          <p:stCondLst>
                                            <p:cond delay="0"/>
                                          </p:stCondLst>
                                        </p:cTn>
                                        <p:tgtEl>
                                          <p:spTgt spid="104"/>
                                        </p:tgtEl>
                                        <p:attrNameLst>
                                          <p:attrName>style.visibility</p:attrName>
                                        </p:attrNameLst>
                                      </p:cBhvr>
                                      <p:to>
                                        <p:strVal val="visible"/>
                                      </p:to>
                                    </p:set>
                                    <p:anim calcmode="lin" valueType="num">
                                      <p:cBhvr>
                                        <p:cTn id="439" dur="2250" fill="hold"/>
                                        <p:tgtEl>
                                          <p:spTgt spid="104"/>
                                        </p:tgtEl>
                                        <p:attrNameLst>
                                          <p:attrName>ppt_w</p:attrName>
                                        </p:attrNameLst>
                                      </p:cBhvr>
                                      <p:tavLst>
                                        <p:tav tm="0">
                                          <p:val>
                                            <p:fltVal val="0"/>
                                          </p:val>
                                        </p:tav>
                                        <p:tav tm="100000">
                                          <p:val>
                                            <p:strVal val="#ppt_w"/>
                                          </p:val>
                                        </p:tav>
                                      </p:tavLst>
                                    </p:anim>
                                    <p:anim calcmode="lin" valueType="num">
                                      <p:cBhvr>
                                        <p:cTn id="440" dur="2250" fill="hold"/>
                                        <p:tgtEl>
                                          <p:spTgt spid="104"/>
                                        </p:tgtEl>
                                        <p:attrNameLst>
                                          <p:attrName>ppt_h</p:attrName>
                                        </p:attrNameLst>
                                      </p:cBhvr>
                                      <p:tavLst>
                                        <p:tav tm="0">
                                          <p:val>
                                            <p:fltVal val="0"/>
                                          </p:val>
                                        </p:tav>
                                        <p:tav tm="100000">
                                          <p:val>
                                            <p:strVal val="#ppt_h"/>
                                          </p:val>
                                        </p:tav>
                                      </p:tavLst>
                                    </p:anim>
                                    <p:anim calcmode="lin" valueType="num">
                                      <p:cBhvr>
                                        <p:cTn id="441" dur="2250" fill="hold"/>
                                        <p:tgtEl>
                                          <p:spTgt spid="104"/>
                                        </p:tgtEl>
                                        <p:attrNameLst>
                                          <p:attrName>style.rotation</p:attrName>
                                        </p:attrNameLst>
                                      </p:cBhvr>
                                      <p:tavLst>
                                        <p:tav tm="0">
                                          <p:val>
                                            <p:fltVal val="360"/>
                                          </p:val>
                                        </p:tav>
                                        <p:tav tm="100000">
                                          <p:val>
                                            <p:fltVal val="0"/>
                                          </p:val>
                                        </p:tav>
                                      </p:tavLst>
                                    </p:anim>
                                    <p:animEffect transition="in" filter="fade">
                                      <p:cBhvr>
                                        <p:cTn id="442" dur="2250"/>
                                        <p:tgtEl>
                                          <p:spTgt spid="104"/>
                                        </p:tgtEl>
                                      </p:cBhvr>
                                    </p:animEffect>
                                  </p:childTnLst>
                                </p:cTn>
                              </p:par>
                              <p:par>
                                <p:cTn id="443" presetID="49" presetClass="entr" presetSubtype="0" decel="100000" fill="hold" grpId="0" nodeType="withEffect">
                                  <p:stCondLst>
                                    <p:cond delay="0"/>
                                  </p:stCondLst>
                                  <p:childTnLst>
                                    <p:set>
                                      <p:cBhvr>
                                        <p:cTn id="444" dur="1" fill="hold">
                                          <p:stCondLst>
                                            <p:cond delay="0"/>
                                          </p:stCondLst>
                                        </p:cTn>
                                        <p:tgtEl>
                                          <p:spTgt spid="105"/>
                                        </p:tgtEl>
                                        <p:attrNameLst>
                                          <p:attrName>style.visibility</p:attrName>
                                        </p:attrNameLst>
                                      </p:cBhvr>
                                      <p:to>
                                        <p:strVal val="visible"/>
                                      </p:to>
                                    </p:set>
                                    <p:anim calcmode="lin" valueType="num">
                                      <p:cBhvr>
                                        <p:cTn id="445" dur="2250" fill="hold"/>
                                        <p:tgtEl>
                                          <p:spTgt spid="105"/>
                                        </p:tgtEl>
                                        <p:attrNameLst>
                                          <p:attrName>ppt_w</p:attrName>
                                        </p:attrNameLst>
                                      </p:cBhvr>
                                      <p:tavLst>
                                        <p:tav tm="0">
                                          <p:val>
                                            <p:fltVal val="0"/>
                                          </p:val>
                                        </p:tav>
                                        <p:tav tm="100000">
                                          <p:val>
                                            <p:strVal val="#ppt_w"/>
                                          </p:val>
                                        </p:tav>
                                      </p:tavLst>
                                    </p:anim>
                                    <p:anim calcmode="lin" valueType="num">
                                      <p:cBhvr>
                                        <p:cTn id="446" dur="2250" fill="hold"/>
                                        <p:tgtEl>
                                          <p:spTgt spid="105"/>
                                        </p:tgtEl>
                                        <p:attrNameLst>
                                          <p:attrName>ppt_h</p:attrName>
                                        </p:attrNameLst>
                                      </p:cBhvr>
                                      <p:tavLst>
                                        <p:tav tm="0">
                                          <p:val>
                                            <p:fltVal val="0"/>
                                          </p:val>
                                        </p:tav>
                                        <p:tav tm="100000">
                                          <p:val>
                                            <p:strVal val="#ppt_h"/>
                                          </p:val>
                                        </p:tav>
                                      </p:tavLst>
                                    </p:anim>
                                    <p:anim calcmode="lin" valueType="num">
                                      <p:cBhvr>
                                        <p:cTn id="447" dur="2250" fill="hold"/>
                                        <p:tgtEl>
                                          <p:spTgt spid="105"/>
                                        </p:tgtEl>
                                        <p:attrNameLst>
                                          <p:attrName>style.rotation</p:attrName>
                                        </p:attrNameLst>
                                      </p:cBhvr>
                                      <p:tavLst>
                                        <p:tav tm="0">
                                          <p:val>
                                            <p:fltVal val="360"/>
                                          </p:val>
                                        </p:tav>
                                        <p:tav tm="100000">
                                          <p:val>
                                            <p:fltVal val="0"/>
                                          </p:val>
                                        </p:tav>
                                      </p:tavLst>
                                    </p:anim>
                                    <p:animEffect transition="in" filter="fade">
                                      <p:cBhvr>
                                        <p:cTn id="448" dur="2250"/>
                                        <p:tgtEl>
                                          <p:spTgt spid="105"/>
                                        </p:tgtEl>
                                      </p:cBhvr>
                                    </p:animEffect>
                                  </p:childTnLst>
                                </p:cTn>
                              </p:par>
                              <p:par>
                                <p:cTn id="449" presetID="49" presetClass="entr" presetSubtype="0" decel="100000" fill="hold" grpId="0" nodeType="withEffect">
                                  <p:stCondLst>
                                    <p:cond delay="0"/>
                                  </p:stCondLst>
                                  <p:childTnLst>
                                    <p:set>
                                      <p:cBhvr>
                                        <p:cTn id="450" dur="1" fill="hold">
                                          <p:stCondLst>
                                            <p:cond delay="0"/>
                                          </p:stCondLst>
                                        </p:cTn>
                                        <p:tgtEl>
                                          <p:spTgt spid="106"/>
                                        </p:tgtEl>
                                        <p:attrNameLst>
                                          <p:attrName>style.visibility</p:attrName>
                                        </p:attrNameLst>
                                      </p:cBhvr>
                                      <p:to>
                                        <p:strVal val="visible"/>
                                      </p:to>
                                    </p:set>
                                    <p:anim calcmode="lin" valueType="num">
                                      <p:cBhvr>
                                        <p:cTn id="451" dur="2250" fill="hold"/>
                                        <p:tgtEl>
                                          <p:spTgt spid="106"/>
                                        </p:tgtEl>
                                        <p:attrNameLst>
                                          <p:attrName>ppt_w</p:attrName>
                                        </p:attrNameLst>
                                      </p:cBhvr>
                                      <p:tavLst>
                                        <p:tav tm="0">
                                          <p:val>
                                            <p:fltVal val="0"/>
                                          </p:val>
                                        </p:tav>
                                        <p:tav tm="100000">
                                          <p:val>
                                            <p:strVal val="#ppt_w"/>
                                          </p:val>
                                        </p:tav>
                                      </p:tavLst>
                                    </p:anim>
                                    <p:anim calcmode="lin" valueType="num">
                                      <p:cBhvr>
                                        <p:cTn id="452" dur="2250" fill="hold"/>
                                        <p:tgtEl>
                                          <p:spTgt spid="106"/>
                                        </p:tgtEl>
                                        <p:attrNameLst>
                                          <p:attrName>ppt_h</p:attrName>
                                        </p:attrNameLst>
                                      </p:cBhvr>
                                      <p:tavLst>
                                        <p:tav tm="0">
                                          <p:val>
                                            <p:fltVal val="0"/>
                                          </p:val>
                                        </p:tav>
                                        <p:tav tm="100000">
                                          <p:val>
                                            <p:strVal val="#ppt_h"/>
                                          </p:val>
                                        </p:tav>
                                      </p:tavLst>
                                    </p:anim>
                                    <p:anim calcmode="lin" valueType="num">
                                      <p:cBhvr>
                                        <p:cTn id="453" dur="2250" fill="hold"/>
                                        <p:tgtEl>
                                          <p:spTgt spid="106"/>
                                        </p:tgtEl>
                                        <p:attrNameLst>
                                          <p:attrName>style.rotation</p:attrName>
                                        </p:attrNameLst>
                                      </p:cBhvr>
                                      <p:tavLst>
                                        <p:tav tm="0">
                                          <p:val>
                                            <p:fltVal val="360"/>
                                          </p:val>
                                        </p:tav>
                                        <p:tav tm="100000">
                                          <p:val>
                                            <p:fltVal val="0"/>
                                          </p:val>
                                        </p:tav>
                                      </p:tavLst>
                                    </p:anim>
                                    <p:animEffect transition="in" filter="fade">
                                      <p:cBhvr>
                                        <p:cTn id="454" dur="2250"/>
                                        <p:tgtEl>
                                          <p:spTgt spid="106"/>
                                        </p:tgtEl>
                                      </p:cBhvr>
                                    </p:animEffect>
                                  </p:childTnLst>
                                </p:cTn>
                              </p:par>
                              <p:par>
                                <p:cTn id="455" presetID="49" presetClass="entr" presetSubtype="0" decel="100000" fill="hold" grpId="0" nodeType="withEffect">
                                  <p:stCondLst>
                                    <p:cond delay="0"/>
                                  </p:stCondLst>
                                  <p:childTnLst>
                                    <p:set>
                                      <p:cBhvr>
                                        <p:cTn id="456" dur="1" fill="hold">
                                          <p:stCondLst>
                                            <p:cond delay="0"/>
                                          </p:stCondLst>
                                        </p:cTn>
                                        <p:tgtEl>
                                          <p:spTgt spid="107"/>
                                        </p:tgtEl>
                                        <p:attrNameLst>
                                          <p:attrName>style.visibility</p:attrName>
                                        </p:attrNameLst>
                                      </p:cBhvr>
                                      <p:to>
                                        <p:strVal val="visible"/>
                                      </p:to>
                                    </p:set>
                                    <p:anim calcmode="lin" valueType="num">
                                      <p:cBhvr>
                                        <p:cTn id="457" dur="2250" fill="hold"/>
                                        <p:tgtEl>
                                          <p:spTgt spid="107"/>
                                        </p:tgtEl>
                                        <p:attrNameLst>
                                          <p:attrName>ppt_w</p:attrName>
                                        </p:attrNameLst>
                                      </p:cBhvr>
                                      <p:tavLst>
                                        <p:tav tm="0">
                                          <p:val>
                                            <p:fltVal val="0"/>
                                          </p:val>
                                        </p:tav>
                                        <p:tav tm="100000">
                                          <p:val>
                                            <p:strVal val="#ppt_w"/>
                                          </p:val>
                                        </p:tav>
                                      </p:tavLst>
                                    </p:anim>
                                    <p:anim calcmode="lin" valueType="num">
                                      <p:cBhvr>
                                        <p:cTn id="458" dur="2250" fill="hold"/>
                                        <p:tgtEl>
                                          <p:spTgt spid="107"/>
                                        </p:tgtEl>
                                        <p:attrNameLst>
                                          <p:attrName>ppt_h</p:attrName>
                                        </p:attrNameLst>
                                      </p:cBhvr>
                                      <p:tavLst>
                                        <p:tav tm="0">
                                          <p:val>
                                            <p:fltVal val="0"/>
                                          </p:val>
                                        </p:tav>
                                        <p:tav tm="100000">
                                          <p:val>
                                            <p:strVal val="#ppt_h"/>
                                          </p:val>
                                        </p:tav>
                                      </p:tavLst>
                                    </p:anim>
                                    <p:anim calcmode="lin" valueType="num">
                                      <p:cBhvr>
                                        <p:cTn id="459" dur="2250" fill="hold"/>
                                        <p:tgtEl>
                                          <p:spTgt spid="107"/>
                                        </p:tgtEl>
                                        <p:attrNameLst>
                                          <p:attrName>style.rotation</p:attrName>
                                        </p:attrNameLst>
                                      </p:cBhvr>
                                      <p:tavLst>
                                        <p:tav tm="0">
                                          <p:val>
                                            <p:fltVal val="360"/>
                                          </p:val>
                                        </p:tav>
                                        <p:tav tm="100000">
                                          <p:val>
                                            <p:fltVal val="0"/>
                                          </p:val>
                                        </p:tav>
                                      </p:tavLst>
                                    </p:anim>
                                    <p:animEffect transition="in" filter="fade">
                                      <p:cBhvr>
                                        <p:cTn id="460" dur="2250"/>
                                        <p:tgtEl>
                                          <p:spTgt spid="107"/>
                                        </p:tgtEl>
                                      </p:cBhvr>
                                    </p:animEffect>
                                  </p:childTnLst>
                                </p:cTn>
                              </p:par>
                              <p:par>
                                <p:cTn id="461" presetID="49" presetClass="entr" presetSubtype="0" decel="100000" fill="hold" grpId="0" nodeType="withEffect">
                                  <p:stCondLst>
                                    <p:cond delay="0"/>
                                  </p:stCondLst>
                                  <p:childTnLst>
                                    <p:set>
                                      <p:cBhvr>
                                        <p:cTn id="462" dur="1" fill="hold">
                                          <p:stCondLst>
                                            <p:cond delay="0"/>
                                          </p:stCondLst>
                                        </p:cTn>
                                        <p:tgtEl>
                                          <p:spTgt spid="108"/>
                                        </p:tgtEl>
                                        <p:attrNameLst>
                                          <p:attrName>style.visibility</p:attrName>
                                        </p:attrNameLst>
                                      </p:cBhvr>
                                      <p:to>
                                        <p:strVal val="visible"/>
                                      </p:to>
                                    </p:set>
                                    <p:anim calcmode="lin" valueType="num">
                                      <p:cBhvr>
                                        <p:cTn id="463" dur="2250" fill="hold"/>
                                        <p:tgtEl>
                                          <p:spTgt spid="108"/>
                                        </p:tgtEl>
                                        <p:attrNameLst>
                                          <p:attrName>ppt_w</p:attrName>
                                        </p:attrNameLst>
                                      </p:cBhvr>
                                      <p:tavLst>
                                        <p:tav tm="0">
                                          <p:val>
                                            <p:fltVal val="0"/>
                                          </p:val>
                                        </p:tav>
                                        <p:tav tm="100000">
                                          <p:val>
                                            <p:strVal val="#ppt_w"/>
                                          </p:val>
                                        </p:tav>
                                      </p:tavLst>
                                    </p:anim>
                                    <p:anim calcmode="lin" valueType="num">
                                      <p:cBhvr>
                                        <p:cTn id="464" dur="2250" fill="hold"/>
                                        <p:tgtEl>
                                          <p:spTgt spid="108"/>
                                        </p:tgtEl>
                                        <p:attrNameLst>
                                          <p:attrName>ppt_h</p:attrName>
                                        </p:attrNameLst>
                                      </p:cBhvr>
                                      <p:tavLst>
                                        <p:tav tm="0">
                                          <p:val>
                                            <p:fltVal val="0"/>
                                          </p:val>
                                        </p:tav>
                                        <p:tav tm="100000">
                                          <p:val>
                                            <p:strVal val="#ppt_h"/>
                                          </p:val>
                                        </p:tav>
                                      </p:tavLst>
                                    </p:anim>
                                    <p:anim calcmode="lin" valueType="num">
                                      <p:cBhvr>
                                        <p:cTn id="465" dur="2250" fill="hold"/>
                                        <p:tgtEl>
                                          <p:spTgt spid="108"/>
                                        </p:tgtEl>
                                        <p:attrNameLst>
                                          <p:attrName>style.rotation</p:attrName>
                                        </p:attrNameLst>
                                      </p:cBhvr>
                                      <p:tavLst>
                                        <p:tav tm="0">
                                          <p:val>
                                            <p:fltVal val="360"/>
                                          </p:val>
                                        </p:tav>
                                        <p:tav tm="100000">
                                          <p:val>
                                            <p:fltVal val="0"/>
                                          </p:val>
                                        </p:tav>
                                      </p:tavLst>
                                    </p:anim>
                                    <p:animEffect transition="in" filter="fade">
                                      <p:cBhvr>
                                        <p:cTn id="466" dur="2250"/>
                                        <p:tgtEl>
                                          <p:spTgt spid="108"/>
                                        </p:tgtEl>
                                      </p:cBhvr>
                                    </p:animEffect>
                                  </p:childTnLst>
                                </p:cTn>
                              </p:par>
                              <p:par>
                                <p:cTn id="467" presetID="49" presetClass="entr" presetSubtype="0" decel="100000" fill="hold" grpId="0" nodeType="withEffect">
                                  <p:stCondLst>
                                    <p:cond delay="0"/>
                                  </p:stCondLst>
                                  <p:childTnLst>
                                    <p:set>
                                      <p:cBhvr>
                                        <p:cTn id="468" dur="1" fill="hold">
                                          <p:stCondLst>
                                            <p:cond delay="0"/>
                                          </p:stCondLst>
                                        </p:cTn>
                                        <p:tgtEl>
                                          <p:spTgt spid="109"/>
                                        </p:tgtEl>
                                        <p:attrNameLst>
                                          <p:attrName>style.visibility</p:attrName>
                                        </p:attrNameLst>
                                      </p:cBhvr>
                                      <p:to>
                                        <p:strVal val="visible"/>
                                      </p:to>
                                    </p:set>
                                    <p:anim calcmode="lin" valueType="num">
                                      <p:cBhvr>
                                        <p:cTn id="469" dur="2250" fill="hold"/>
                                        <p:tgtEl>
                                          <p:spTgt spid="109"/>
                                        </p:tgtEl>
                                        <p:attrNameLst>
                                          <p:attrName>ppt_w</p:attrName>
                                        </p:attrNameLst>
                                      </p:cBhvr>
                                      <p:tavLst>
                                        <p:tav tm="0">
                                          <p:val>
                                            <p:fltVal val="0"/>
                                          </p:val>
                                        </p:tav>
                                        <p:tav tm="100000">
                                          <p:val>
                                            <p:strVal val="#ppt_w"/>
                                          </p:val>
                                        </p:tav>
                                      </p:tavLst>
                                    </p:anim>
                                    <p:anim calcmode="lin" valueType="num">
                                      <p:cBhvr>
                                        <p:cTn id="470" dur="2250" fill="hold"/>
                                        <p:tgtEl>
                                          <p:spTgt spid="109"/>
                                        </p:tgtEl>
                                        <p:attrNameLst>
                                          <p:attrName>ppt_h</p:attrName>
                                        </p:attrNameLst>
                                      </p:cBhvr>
                                      <p:tavLst>
                                        <p:tav tm="0">
                                          <p:val>
                                            <p:fltVal val="0"/>
                                          </p:val>
                                        </p:tav>
                                        <p:tav tm="100000">
                                          <p:val>
                                            <p:strVal val="#ppt_h"/>
                                          </p:val>
                                        </p:tav>
                                      </p:tavLst>
                                    </p:anim>
                                    <p:anim calcmode="lin" valueType="num">
                                      <p:cBhvr>
                                        <p:cTn id="471" dur="2250" fill="hold"/>
                                        <p:tgtEl>
                                          <p:spTgt spid="109"/>
                                        </p:tgtEl>
                                        <p:attrNameLst>
                                          <p:attrName>style.rotation</p:attrName>
                                        </p:attrNameLst>
                                      </p:cBhvr>
                                      <p:tavLst>
                                        <p:tav tm="0">
                                          <p:val>
                                            <p:fltVal val="360"/>
                                          </p:val>
                                        </p:tav>
                                        <p:tav tm="100000">
                                          <p:val>
                                            <p:fltVal val="0"/>
                                          </p:val>
                                        </p:tav>
                                      </p:tavLst>
                                    </p:anim>
                                    <p:animEffect transition="in" filter="fade">
                                      <p:cBhvr>
                                        <p:cTn id="472" dur="2250"/>
                                        <p:tgtEl>
                                          <p:spTgt spid="109"/>
                                        </p:tgtEl>
                                      </p:cBhvr>
                                    </p:animEffect>
                                  </p:childTnLst>
                                </p:cTn>
                              </p:par>
                              <p:par>
                                <p:cTn id="473" presetID="49" presetClass="entr" presetSubtype="0" decel="100000" fill="hold" grpId="0" nodeType="withEffect">
                                  <p:stCondLst>
                                    <p:cond delay="0"/>
                                  </p:stCondLst>
                                  <p:childTnLst>
                                    <p:set>
                                      <p:cBhvr>
                                        <p:cTn id="474" dur="1" fill="hold">
                                          <p:stCondLst>
                                            <p:cond delay="0"/>
                                          </p:stCondLst>
                                        </p:cTn>
                                        <p:tgtEl>
                                          <p:spTgt spid="110"/>
                                        </p:tgtEl>
                                        <p:attrNameLst>
                                          <p:attrName>style.visibility</p:attrName>
                                        </p:attrNameLst>
                                      </p:cBhvr>
                                      <p:to>
                                        <p:strVal val="visible"/>
                                      </p:to>
                                    </p:set>
                                    <p:anim calcmode="lin" valueType="num">
                                      <p:cBhvr>
                                        <p:cTn id="475" dur="2250" fill="hold"/>
                                        <p:tgtEl>
                                          <p:spTgt spid="110"/>
                                        </p:tgtEl>
                                        <p:attrNameLst>
                                          <p:attrName>ppt_w</p:attrName>
                                        </p:attrNameLst>
                                      </p:cBhvr>
                                      <p:tavLst>
                                        <p:tav tm="0">
                                          <p:val>
                                            <p:fltVal val="0"/>
                                          </p:val>
                                        </p:tav>
                                        <p:tav tm="100000">
                                          <p:val>
                                            <p:strVal val="#ppt_w"/>
                                          </p:val>
                                        </p:tav>
                                      </p:tavLst>
                                    </p:anim>
                                    <p:anim calcmode="lin" valueType="num">
                                      <p:cBhvr>
                                        <p:cTn id="476" dur="2250" fill="hold"/>
                                        <p:tgtEl>
                                          <p:spTgt spid="110"/>
                                        </p:tgtEl>
                                        <p:attrNameLst>
                                          <p:attrName>ppt_h</p:attrName>
                                        </p:attrNameLst>
                                      </p:cBhvr>
                                      <p:tavLst>
                                        <p:tav tm="0">
                                          <p:val>
                                            <p:fltVal val="0"/>
                                          </p:val>
                                        </p:tav>
                                        <p:tav tm="100000">
                                          <p:val>
                                            <p:strVal val="#ppt_h"/>
                                          </p:val>
                                        </p:tav>
                                      </p:tavLst>
                                    </p:anim>
                                    <p:anim calcmode="lin" valueType="num">
                                      <p:cBhvr>
                                        <p:cTn id="477" dur="2250" fill="hold"/>
                                        <p:tgtEl>
                                          <p:spTgt spid="110"/>
                                        </p:tgtEl>
                                        <p:attrNameLst>
                                          <p:attrName>style.rotation</p:attrName>
                                        </p:attrNameLst>
                                      </p:cBhvr>
                                      <p:tavLst>
                                        <p:tav tm="0">
                                          <p:val>
                                            <p:fltVal val="360"/>
                                          </p:val>
                                        </p:tav>
                                        <p:tav tm="100000">
                                          <p:val>
                                            <p:fltVal val="0"/>
                                          </p:val>
                                        </p:tav>
                                      </p:tavLst>
                                    </p:anim>
                                    <p:animEffect transition="in" filter="fade">
                                      <p:cBhvr>
                                        <p:cTn id="478" dur="2250"/>
                                        <p:tgtEl>
                                          <p:spTgt spid="110"/>
                                        </p:tgtEl>
                                      </p:cBhvr>
                                    </p:animEffect>
                                  </p:childTnLst>
                                </p:cTn>
                              </p:par>
                              <p:par>
                                <p:cTn id="479" presetID="49" presetClass="entr" presetSubtype="0" decel="100000" fill="hold" grpId="0" nodeType="withEffect">
                                  <p:stCondLst>
                                    <p:cond delay="0"/>
                                  </p:stCondLst>
                                  <p:childTnLst>
                                    <p:set>
                                      <p:cBhvr>
                                        <p:cTn id="480" dur="1" fill="hold">
                                          <p:stCondLst>
                                            <p:cond delay="0"/>
                                          </p:stCondLst>
                                        </p:cTn>
                                        <p:tgtEl>
                                          <p:spTgt spid="111"/>
                                        </p:tgtEl>
                                        <p:attrNameLst>
                                          <p:attrName>style.visibility</p:attrName>
                                        </p:attrNameLst>
                                      </p:cBhvr>
                                      <p:to>
                                        <p:strVal val="visible"/>
                                      </p:to>
                                    </p:set>
                                    <p:anim calcmode="lin" valueType="num">
                                      <p:cBhvr>
                                        <p:cTn id="481" dur="2250" fill="hold"/>
                                        <p:tgtEl>
                                          <p:spTgt spid="111"/>
                                        </p:tgtEl>
                                        <p:attrNameLst>
                                          <p:attrName>ppt_w</p:attrName>
                                        </p:attrNameLst>
                                      </p:cBhvr>
                                      <p:tavLst>
                                        <p:tav tm="0">
                                          <p:val>
                                            <p:fltVal val="0"/>
                                          </p:val>
                                        </p:tav>
                                        <p:tav tm="100000">
                                          <p:val>
                                            <p:strVal val="#ppt_w"/>
                                          </p:val>
                                        </p:tav>
                                      </p:tavLst>
                                    </p:anim>
                                    <p:anim calcmode="lin" valueType="num">
                                      <p:cBhvr>
                                        <p:cTn id="482" dur="2250" fill="hold"/>
                                        <p:tgtEl>
                                          <p:spTgt spid="111"/>
                                        </p:tgtEl>
                                        <p:attrNameLst>
                                          <p:attrName>ppt_h</p:attrName>
                                        </p:attrNameLst>
                                      </p:cBhvr>
                                      <p:tavLst>
                                        <p:tav tm="0">
                                          <p:val>
                                            <p:fltVal val="0"/>
                                          </p:val>
                                        </p:tav>
                                        <p:tav tm="100000">
                                          <p:val>
                                            <p:strVal val="#ppt_h"/>
                                          </p:val>
                                        </p:tav>
                                      </p:tavLst>
                                    </p:anim>
                                    <p:anim calcmode="lin" valueType="num">
                                      <p:cBhvr>
                                        <p:cTn id="483" dur="2250" fill="hold"/>
                                        <p:tgtEl>
                                          <p:spTgt spid="111"/>
                                        </p:tgtEl>
                                        <p:attrNameLst>
                                          <p:attrName>style.rotation</p:attrName>
                                        </p:attrNameLst>
                                      </p:cBhvr>
                                      <p:tavLst>
                                        <p:tav tm="0">
                                          <p:val>
                                            <p:fltVal val="360"/>
                                          </p:val>
                                        </p:tav>
                                        <p:tav tm="100000">
                                          <p:val>
                                            <p:fltVal val="0"/>
                                          </p:val>
                                        </p:tav>
                                      </p:tavLst>
                                    </p:anim>
                                    <p:animEffect transition="in" filter="fade">
                                      <p:cBhvr>
                                        <p:cTn id="484" dur="2250"/>
                                        <p:tgtEl>
                                          <p:spTgt spid="111"/>
                                        </p:tgtEl>
                                      </p:cBhvr>
                                    </p:animEffect>
                                  </p:childTnLst>
                                </p:cTn>
                              </p:par>
                              <p:par>
                                <p:cTn id="485" presetID="49" presetClass="entr" presetSubtype="0" decel="100000" fill="hold" grpId="0" nodeType="withEffect">
                                  <p:stCondLst>
                                    <p:cond delay="0"/>
                                  </p:stCondLst>
                                  <p:childTnLst>
                                    <p:set>
                                      <p:cBhvr>
                                        <p:cTn id="486" dur="1" fill="hold">
                                          <p:stCondLst>
                                            <p:cond delay="0"/>
                                          </p:stCondLst>
                                        </p:cTn>
                                        <p:tgtEl>
                                          <p:spTgt spid="112"/>
                                        </p:tgtEl>
                                        <p:attrNameLst>
                                          <p:attrName>style.visibility</p:attrName>
                                        </p:attrNameLst>
                                      </p:cBhvr>
                                      <p:to>
                                        <p:strVal val="visible"/>
                                      </p:to>
                                    </p:set>
                                    <p:anim calcmode="lin" valueType="num">
                                      <p:cBhvr>
                                        <p:cTn id="487" dur="2250" fill="hold"/>
                                        <p:tgtEl>
                                          <p:spTgt spid="112"/>
                                        </p:tgtEl>
                                        <p:attrNameLst>
                                          <p:attrName>ppt_w</p:attrName>
                                        </p:attrNameLst>
                                      </p:cBhvr>
                                      <p:tavLst>
                                        <p:tav tm="0">
                                          <p:val>
                                            <p:fltVal val="0"/>
                                          </p:val>
                                        </p:tav>
                                        <p:tav tm="100000">
                                          <p:val>
                                            <p:strVal val="#ppt_w"/>
                                          </p:val>
                                        </p:tav>
                                      </p:tavLst>
                                    </p:anim>
                                    <p:anim calcmode="lin" valueType="num">
                                      <p:cBhvr>
                                        <p:cTn id="488" dur="2250" fill="hold"/>
                                        <p:tgtEl>
                                          <p:spTgt spid="112"/>
                                        </p:tgtEl>
                                        <p:attrNameLst>
                                          <p:attrName>ppt_h</p:attrName>
                                        </p:attrNameLst>
                                      </p:cBhvr>
                                      <p:tavLst>
                                        <p:tav tm="0">
                                          <p:val>
                                            <p:fltVal val="0"/>
                                          </p:val>
                                        </p:tav>
                                        <p:tav tm="100000">
                                          <p:val>
                                            <p:strVal val="#ppt_h"/>
                                          </p:val>
                                        </p:tav>
                                      </p:tavLst>
                                    </p:anim>
                                    <p:anim calcmode="lin" valueType="num">
                                      <p:cBhvr>
                                        <p:cTn id="489" dur="2250" fill="hold"/>
                                        <p:tgtEl>
                                          <p:spTgt spid="112"/>
                                        </p:tgtEl>
                                        <p:attrNameLst>
                                          <p:attrName>style.rotation</p:attrName>
                                        </p:attrNameLst>
                                      </p:cBhvr>
                                      <p:tavLst>
                                        <p:tav tm="0">
                                          <p:val>
                                            <p:fltVal val="360"/>
                                          </p:val>
                                        </p:tav>
                                        <p:tav tm="100000">
                                          <p:val>
                                            <p:fltVal val="0"/>
                                          </p:val>
                                        </p:tav>
                                      </p:tavLst>
                                    </p:anim>
                                    <p:animEffect transition="in" filter="fade">
                                      <p:cBhvr>
                                        <p:cTn id="490" dur="2250"/>
                                        <p:tgtEl>
                                          <p:spTgt spid="112"/>
                                        </p:tgtEl>
                                      </p:cBhvr>
                                    </p:animEffect>
                                  </p:childTnLst>
                                </p:cTn>
                              </p:par>
                              <p:par>
                                <p:cTn id="491" presetID="49" presetClass="entr" presetSubtype="0" decel="100000" fill="hold" grpId="0" nodeType="withEffect">
                                  <p:stCondLst>
                                    <p:cond delay="0"/>
                                  </p:stCondLst>
                                  <p:childTnLst>
                                    <p:set>
                                      <p:cBhvr>
                                        <p:cTn id="492" dur="1" fill="hold">
                                          <p:stCondLst>
                                            <p:cond delay="0"/>
                                          </p:stCondLst>
                                        </p:cTn>
                                        <p:tgtEl>
                                          <p:spTgt spid="113"/>
                                        </p:tgtEl>
                                        <p:attrNameLst>
                                          <p:attrName>style.visibility</p:attrName>
                                        </p:attrNameLst>
                                      </p:cBhvr>
                                      <p:to>
                                        <p:strVal val="visible"/>
                                      </p:to>
                                    </p:set>
                                    <p:anim calcmode="lin" valueType="num">
                                      <p:cBhvr>
                                        <p:cTn id="493" dur="2250" fill="hold"/>
                                        <p:tgtEl>
                                          <p:spTgt spid="113"/>
                                        </p:tgtEl>
                                        <p:attrNameLst>
                                          <p:attrName>ppt_w</p:attrName>
                                        </p:attrNameLst>
                                      </p:cBhvr>
                                      <p:tavLst>
                                        <p:tav tm="0">
                                          <p:val>
                                            <p:fltVal val="0"/>
                                          </p:val>
                                        </p:tav>
                                        <p:tav tm="100000">
                                          <p:val>
                                            <p:strVal val="#ppt_w"/>
                                          </p:val>
                                        </p:tav>
                                      </p:tavLst>
                                    </p:anim>
                                    <p:anim calcmode="lin" valueType="num">
                                      <p:cBhvr>
                                        <p:cTn id="494" dur="2250" fill="hold"/>
                                        <p:tgtEl>
                                          <p:spTgt spid="113"/>
                                        </p:tgtEl>
                                        <p:attrNameLst>
                                          <p:attrName>ppt_h</p:attrName>
                                        </p:attrNameLst>
                                      </p:cBhvr>
                                      <p:tavLst>
                                        <p:tav tm="0">
                                          <p:val>
                                            <p:fltVal val="0"/>
                                          </p:val>
                                        </p:tav>
                                        <p:tav tm="100000">
                                          <p:val>
                                            <p:strVal val="#ppt_h"/>
                                          </p:val>
                                        </p:tav>
                                      </p:tavLst>
                                    </p:anim>
                                    <p:anim calcmode="lin" valueType="num">
                                      <p:cBhvr>
                                        <p:cTn id="495" dur="2250" fill="hold"/>
                                        <p:tgtEl>
                                          <p:spTgt spid="113"/>
                                        </p:tgtEl>
                                        <p:attrNameLst>
                                          <p:attrName>style.rotation</p:attrName>
                                        </p:attrNameLst>
                                      </p:cBhvr>
                                      <p:tavLst>
                                        <p:tav tm="0">
                                          <p:val>
                                            <p:fltVal val="360"/>
                                          </p:val>
                                        </p:tav>
                                        <p:tav tm="100000">
                                          <p:val>
                                            <p:fltVal val="0"/>
                                          </p:val>
                                        </p:tav>
                                      </p:tavLst>
                                    </p:anim>
                                    <p:animEffect transition="in" filter="fade">
                                      <p:cBhvr>
                                        <p:cTn id="496" dur="2250"/>
                                        <p:tgtEl>
                                          <p:spTgt spid="113"/>
                                        </p:tgtEl>
                                      </p:cBhvr>
                                    </p:animEffect>
                                  </p:childTnLst>
                                </p:cTn>
                              </p:par>
                              <p:par>
                                <p:cTn id="497" presetID="49" presetClass="entr" presetSubtype="0" decel="100000" fill="hold" grpId="0" nodeType="withEffect">
                                  <p:stCondLst>
                                    <p:cond delay="0"/>
                                  </p:stCondLst>
                                  <p:childTnLst>
                                    <p:set>
                                      <p:cBhvr>
                                        <p:cTn id="498" dur="1" fill="hold">
                                          <p:stCondLst>
                                            <p:cond delay="0"/>
                                          </p:stCondLst>
                                        </p:cTn>
                                        <p:tgtEl>
                                          <p:spTgt spid="114"/>
                                        </p:tgtEl>
                                        <p:attrNameLst>
                                          <p:attrName>style.visibility</p:attrName>
                                        </p:attrNameLst>
                                      </p:cBhvr>
                                      <p:to>
                                        <p:strVal val="visible"/>
                                      </p:to>
                                    </p:set>
                                    <p:anim calcmode="lin" valueType="num">
                                      <p:cBhvr>
                                        <p:cTn id="499" dur="2250" fill="hold"/>
                                        <p:tgtEl>
                                          <p:spTgt spid="114"/>
                                        </p:tgtEl>
                                        <p:attrNameLst>
                                          <p:attrName>ppt_w</p:attrName>
                                        </p:attrNameLst>
                                      </p:cBhvr>
                                      <p:tavLst>
                                        <p:tav tm="0">
                                          <p:val>
                                            <p:fltVal val="0"/>
                                          </p:val>
                                        </p:tav>
                                        <p:tav tm="100000">
                                          <p:val>
                                            <p:strVal val="#ppt_w"/>
                                          </p:val>
                                        </p:tav>
                                      </p:tavLst>
                                    </p:anim>
                                    <p:anim calcmode="lin" valueType="num">
                                      <p:cBhvr>
                                        <p:cTn id="500" dur="2250" fill="hold"/>
                                        <p:tgtEl>
                                          <p:spTgt spid="114"/>
                                        </p:tgtEl>
                                        <p:attrNameLst>
                                          <p:attrName>ppt_h</p:attrName>
                                        </p:attrNameLst>
                                      </p:cBhvr>
                                      <p:tavLst>
                                        <p:tav tm="0">
                                          <p:val>
                                            <p:fltVal val="0"/>
                                          </p:val>
                                        </p:tav>
                                        <p:tav tm="100000">
                                          <p:val>
                                            <p:strVal val="#ppt_h"/>
                                          </p:val>
                                        </p:tav>
                                      </p:tavLst>
                                    </p:anim>
                                    <p:anim calcmode="lin" valueType="num">
                                      <p:cBhvr>
                                        <p:cTn id="501" dur="2250" fill="hold"/>
                                        <p:tgtEl>
                                          <p:spTgt spid="114"/>
                                        </p:tgtEl>
                                        <p:attrNameLst>
                                          <p:attrName>style.rotation</p:attrName>
                                        </p:attrNameLst>
                                      </p:cBhvr>
                                      <p:tavLst>
                                        <p:tav tm="0">
                                          <p:val>
                                            <p:fltVal val="360"/>
                                          </p:val>
                                        </p:tav>
                                        <p:tav tm="100000">
                                          <p:val>
                                            <p:fltVal val="0"/>
                                          </p:val>
                                        </p:tav>
                                      </p:tavLst>
                                    </p:anim>
                                    <p:animEffect transition="in" filter="fade">
                                      <p:cBhvr>
                                        <p:cTn id="502" dur="2250"/>
                                        <p:tgtEl>
                                          <p:spTgt spid="114"/>
                                        </p:tgtEl>
                                      </p:cBhvr>
                                    </p:animEffect>
                                  </p:childTnLst>
                                </p:cTn>
                              </p:par>
                              <p:par>
                                <p:cTn id="503" presetID="49" presetClass="entr" presetSubtype="0" decel="100000" fill="hold" grpId="0" nodeType="withEffect">
                                  <p:stCondLst>
                                    <p:cond delay="0"/>
                                  </p:stCondLst>
                                  <p:childTnLst>
                                    <p:set>
                                      <p:cBhvr>
                                        <p:cTn id="504" dur="1" fill="hold">
                                          <p:stCondLst>
                                            <p:cond delay="0"/>
                                          </p:stCondLst>
                                        </p:cTn>
                                        <p:tgtEl>
                                          <p:spTgt spid="115"/>
                                        </p:tgtEl>
                                        <p:attrNameLst>
                                          <p:attrName>style.visibility</p:attrName>
                                        </p:attrNameLst>
                                      </p:cBhvr>
                                      <p:to>
                                        <p:strVal val="visible"/>
                                      </p:to>
                                    </p:set>
                                    <p:anim calcmode="lin" valueType="num">
                                      <p:cBhvr>
                                        <p:cTn id="505" dur="2250" fill="hold"/>
                                        <p:tgtEl>
                                          <p:spTgt spid="115"/>
                                        </p:tgtEl>
                                        <p:attrNameLst>
                                          <p:attrName>ppt_w</p:attrName>
                                        </p:attrNameLst>
                                      </p:cBhvr>
                                      <p:tavLst>
                                        <p:tav tm="0">
                                          <p:val>
                                            <p:fltVal val="0"/>
                                          </p:val>
                                        </p:tav>
                                        <p:tav tm="100000">
                                          <p:val>
                                            <p:strVal val="#ppt_w"/>
                                          </p:val>
                                        </p:tav>
                                      </p:tavLst>
                                    </p:anim>
                                    <p:anim calcmode="lin" valueType="num">
                                      <p:cBhvr>
                                        <p:cTn id="506" dur="2250" fill="hold"/>
                                        <p:tgtEl>
                                          <p:spTgt spid="115"/>
                                        </p:tgtEl>
                                        <p:attrNameLst>
                                          <p:attrName>ppt_h</p:attrName>
                                        </p:attrNameLst>
                                      </p:cBhvr>
                                      <p:tavLst>
                                        <p:tav tm="0">
                                          <p:val>
                                            <p:fltVal val="0"/>
                                          </p:val>
                                        </p:tav>
                                        <p:tav tm="100000">
                                          <p:val>
                                            <p:strVal val="#ppt_h"/>
                                          </p:val>
                                        </p:tav>
                                      </p:tavLst>
                                    </p:anim>
                                    <p:anim calcmode="lin" valueType="num">
                                      <p:cBhvr>
                                        <p:cTn id="507" dur="2250" fill="hold"/>
                                        <p:tgtEl>
                                          <p:spTgt spid="115"/>
                                        </p:tgtEl>
                                        <p:attrNameLst>
                                          <p:attrName>style.rotation</p:attrName>
                                        </p:attrNameLst>
                                      </p:cBhvr>
                                      <p:tavLst>
                                        <p:tav tm="0">
                                          <p:val>
                                            <p:fltVal val="360"/>
                                          </p:val>
                                        </p:tav>
                                        <p:tav tm="100000">
                                          <p:val>
                                            <p:fltVal val="0"/>
                                          </p:val>
                                        </p:tav>
                                      </p:tavLst>
                                    </p:anim>
                                    <p:animEffect transition="in" filter="fade">
                                      <p:cBhvr>
                                        <p:cTn id="508" dur="2250"/>
                                        <p:tgtEl>
                                          <p:spTgt spid="115"/>
                                        </p:tgtEl>
                                      </p:cBhvr>
                                    </p:animEffect>
                                  </p:childTnLst>
                                </p:cTn>
                              </p:par>
                              <p:par>
                                <p:cTn id="509" presetID="49" presetClass="entr" presetSubtype="0" decel="100000" fill="hold" grpId="0" nodeType="withEffect">
                                  <p:stCondLst>
                                    <p:cond delay="0"/>
                                  </p:stCondLst>
                                  <p:childTnLst>
                                    <p:set>
                                      <p:cBhvr>
                                        <p:cTn id="510" dur="1" fill="hold">
                                          <p:stCondLst>
                                            <p:cond delay="0"/>
                                          </p:stCondLst>
                                        </p:cTn>
                                        <p:tgtEl>
                                          <p:spTgt spid="116"/>
                                        </p:tgtEl>
                                        <p:attrNameLst>
                                          <p:attrName>style.visibility</p:attrName>
                                        </p:attrNameLst>
                                      </p:cBhvr>
                                      <p:to>
                                        <p:strVal val="visible"/>
                                      </p:to>
                                    </p:set>
                                    <p:anim calcmode="lin" valueType="num">
                                      <p:cBhvr>
                                        <p:cTn id="511" dur="2250" fill="hold"/>
                                        <p:tgtEl>
                                          <p:spTgt spid="116"/>
                                        </p:tgtEl>
                                        <p:attrNameLst>
                                          <p:attrName>ppt_w</p:attrName>
                                        </p:attrNameLst>
                                      </p:cBhvr>
                                      <p:tavLst>
                                        <p:tav tm="0">
                                          <p:val>
                                            <p:fltVal val="0"/>
                                          </p:val>
                                        </p:tav>
                                        <p:tav tm="100000">
                                          <p:val>
                                            <p:strVal val="#ppt_w"/>
                                          </p:val>
                                        </p:tav>
                                      </p:tavLst>
                                    </p:anim>
                                    <p:anim calcmode="lin" valueType="num">
                                      <p:cBhvr>
                                        <p:cTn id="512" dur="2250" fill="hold"/>
                                        <p:tgtEl>
                                          <p:spTgt spid="116"/>
                                        </p:tgtEl>
                                        <p:attrNameLst>
                                          <p:attrName>ppt_h</p:attrName>
                                        </p:attrNameLst>
                                      </p:cBhvr>
                                      <p:tavLst>
                                        <p:tav tm="0">
                                          <p:val>
                                            <p:fltVal val="0"/>
                                          </p:val>
                                        </p:tav>
                                        <p:tav tm="100000">
                                          <p:val>
                                            <p:strVal val="#ppt_h"/>
                                          </p:val>
                                        </p:tav>
                                      </p:tavLst>
                                    </p:anim>
                                    <p:anim calcmode="lin" valueType="num">
                                      <p:cBhvr>
                                        <p:cTn id="513" dur="2250" fill="hold"/>
                                        <p:tgtEl>
                                          <p:spTgt spid="116"/>
                                        </p:tgtEl>
                                        <p:attrNameLst>
                                          <p:attrName>style.rotation</p:attrName>
                                        </p:attrNameLst>
                                      </p:cBhvr>
                                      <p:tavLst>
                                        <p:tav tm="0">
                                          <p:val>
                                            <p:fltVal val="360"/>
                                          </p:val>
                                        </p:tav>
                                        <p:tav tm="100000">
                                          <p:val>
                                            <p:fltVal val="0"/>
                                          </p:val>
                                        </p:tav>
                                      </p:tavLst>
                                    </p:anim>
                                    <p:animEffect transition="in" filter="fade">
                                      <p:cBhvr>
                                        <p:cTn id="514" dur="2250"/>
                                        <p:tgtEl>
                                          <p:spTgt spid="116"/>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117"/>
                                        </p:tgtEl>
                                        <p:attrNameLst>
                                          <p:attrName>style.visibility</p:attrName>
                                        </p:attrNameLst>
                                      </p:cBhvr>
                                      <p:to>
                                        <p:strVal val="visible"/>
                                      </p:to>
                                    </p:set>
                                    <p:anim calcmode="lin" valueType="num">
                                      <p:cBhvr>
                                        <p:cTn id="517" dur="2250" fill="hold"/>
                                        <p:tgtEl>
                                          <p:spTgt spid="117"/>
                                        </p:tgtEl>
                                        <p:attrNameLst>
                                          <p:attrName>ppt_w</p:attrName>
                                        </p:attrNameLst>
                                      </p:cBhvr>
                                      <p:tavLst>
                                        <p:tav tm="0">
                                          <p:val>
                                            <p:fltVal val="0"/>
                                          </p:val>
                                        </p:tav>
                                        <p:tav tm="100000">
                                          <p:val>
                                            <p:strVal val="#ppt_w"/>
                                          </p:val>
                                        </p:tav>
                                      </p:tavLst>
                                    </p:anim>
                                    <p:anim calcmode="lin" valueType="num">
                                      <p:cBhvr>
                                        <p:cTn id="518" dur="2250" fill="hold"/>
                                        <p:tgtEl>
                                          <p:spTgt spid="117"/>
                                        </p:tgtEl>
                                        <p:attrNameLst>
                                          <p:attrName>ppt_h</p:attrName>
                                        </p:attrNameLst>
                                      </p:cBhvr>
                                      <p:tavLst>
                                        <p:tav tm="0">
                                          <p:val>
                                            <p:fltVal val="0"/>
                                          </p:val>
                                        </p:tav>
                                        <p:tav tm="100000">
                                          <p:val>
                                            <p:strVal val="#ppt_h"/>
                                          </p:val>
                                        </p:tav>
                                      </p:tavLst>
                                    </p:anim>
                                    <p:anim calcmode="lin" valueType="num">
                                      <p:cBhvr>
                                        <p:cTn id="519" dur="2250" fill="hold"/>
                                        <p:tgtEl>
                                          <p:spTgt spid="117"/>
                                        </p:tgtEl>
                                        <p:attrNameLst>
                                          <p:attrName>style.rotation</p:attrName>
                                        </p:attrNameLst>
                                      </p:cBhvr>
                                      <p:tavLst>
                                        <p:tav tm="0">
                                          <p:val>
                                            <p:fltVal val="360"/>
                                          </p:val>
                                        </p:tav>
                                        <p:tav tm="100000">
                                          <p:val>
                                            <p:fltVal val="0"/>
                                          </p:val>
                                        </p:tav>
                                      </p:tavLst>
                                    </p:anim>
                                    <p:animEffect transition="in" filter="fade">
                                      <p:cBhvr>
                                        <p:cTn id="520" dur="2250"/>
                                        <p:tgtEl>
                                          <p:spTgt spid="117"/>
                                        </p:tgtEl>
                                      </p:cBhvr>
                                    </p:animEffect>
                                  </p:childTnLst>
                                </p:cTn>
                              </p:par>
                              <p:par>
                                <p:cTn id="521" presetID="49" presetClass="entr" presetSubtype="0" decel="100000" fill="hold" grpId="0" nodeType="withEffect">
                                  <p:stCondLst>
                                    <p:cond delay="0"/>
                                  </p:stCondLst>
                                  <p:childTnLst>
                                    <p:set>
                                      <p:cBhvr>
                                        <p:cTn id="522" dur="1" fill="hold">
                                          <p:stCondLst>
                                            <p:cond delay="0"/>
                                          </p:stCondLst>
                                        </p:cTn>
                                        <p:tgtEl>
                                          <p:spTgt spid="118"/>
                                        </p:tgtEl>
                                        <p:attrNameLst>
                                          <p:attrName>style.visibility</p:attrName>
                                        </p:attrNameLst>
                                      </p:cBhvr>
                                      <p:to>
                                        <p:strVal val="visible"/>
                                      </p:to>
                                    </p:set>
                                    <p:anim calcmode="lin" valueType="num">
                                      <p:cBhvr>
                                        <p:cTn id="523" dur="2250" fill="hold"/>
                                        <p:tgtEl>
                                          <p:spTgt spid="118"/>
                                        </p:tgtEl>
                                        <p:attrNameLst>
                                          <p:attrName>ppt_w</p:attrName>
                                        </p:attrNameLst>
                                      </p:cBhvr>
                                      <p:tavLst>
                                        <p:tav tm="0">
                                          <p:val>
                                            <p:fltVal val="0"/>
                                          </p:val>
                                        </p:tav>
                                        <p:tav tm="100000">
                                          <p:val>
                                            <p:strVal val="#ppt_w"/>
                                          </p:val>
                                        </p:tav>
                                      </p:tavLst>
                                    </p:anim>
                                    <p:anim calcmode="lin" valueType="num">
                                      <p:cBhvr>
                                        <p:cTn id="524" dur="2250" fill="hold"/>
                                        <p:tgtEl>
                                          <p:spTgt spid="118"/>
                                        </p:tgtEl>
                                        <p:attrNameLst>
                                          <p:attrName>ppt_h</p:attrName>
                                        </p:attrNameLst>
                                      </p:cBhvr>
                                      <p:tavLst>
                                        <p:tav tm="0">
                                          <p:val>
                                            <p:fltVal val="0"/>
                                          </p:val>
                                        </p:tav>
                                        <p:tav tm="100000">
                                          <p:val>
                                            <p:strVal val="#ppt_h"/>
                                          </p:val>
                                        </p:tav>
                                      </p:tavLst>
                                    </p:anim>
                                    <p:anim calcmode="lin" valueType="num">
                                      <p:cBhvr>
                                        <p:cTn id="525" dur="2250" fill="hold"/>
                                        <p:tgtEl>
                                          <p:spTgt spid="118"/>
                                        </p:tgtEl>
                                        <p:attrNameLst>
                                          <p:attrName>style.rotation</p:attrName>
                                        </p:attrNameLst>
                                      </p:cBhvr>
                                      <p:tavLst>
                                        <p:tav tm="0">
                                          <p:val>
                                            <p:fltVal val="360"/>
                                          </p:val>
                                        </p:tav>
                                        <p:tav tm="100000">
                                          <p:val>
                                            <p:fltVal val="0"/>
                                          </p:val>
                                        </p:tav>
                                      </p:tavLst>
                                    </p:anim>
                                    <p:animEffect transition="in" filter="fade">
                                      <p:cBhvr>
                                        <p:cTn id="526" dur="2250"/>
                                        <p:tgtEl>
                                          <p:spTgt spid="118"/>
                                        </p:tgtEl>
                                      </p:cBhvr>
                                    </p:animEffect>
                                  </p:childTnLst>
                                </p:cTn>
                              </p:par>
                              <p:par>
                                <p:cTn id="527" presetID="49" presetClass="entr" presetSubtype="0" decel="100000" fill="hold" grpId="0" nodeType="withEffect">
                                  <p:stCondLst>
                                    <p:cond delay="0"/>
                                  </p:stCondLst>
                                  <p:childTnLst>
                                    <p:set>
                                      <p:cBhvr>
                                        <p:cTn id="528" dur="1" fill="hold">
                                          <p:stCondLst>
                                            <p:cond delay="0"/>
                                          </p:stCondLst>
                                        </p:cTn>
                                        <p:tgtEl>
                                          <p:spTgt spid="119"/>
                                        </p:tgtEl>
                                        <p:attrNameLst>
                                          <p:attrName>style.visibility</p:attrName>
                                        </p:attrNameLst>
                                      </p:cBhvr>
                                      <p:to>
                                        <p:strVal val="visible"/>
                                      </p:to>
                                    </p:set>
                                    <p:anim calcmode="lin" valueType="num">
                                      <p:cBhvr>
                                        <p:cTn id="529" dur="2250" fill="hold"/>
                                        <p:tgtEl>
                                          <p:spTgt spid="119"/>
                                        </p:tgtEl>
                                        <p:attrNameLst>
                                          <p:attrName>ppt_w</p:attrName>
                                        </p:attrNameLst>
                                      </p:cBhvr>
                                      <p:tavLst>
                                        <p:tav tm="0">
                                          <p:val>
                                            <p:fltVal val="0"/>
                                          </p:val>
                                        </p:tav>
                                        <p:tav tm="100000">
                                          <p:val>
                                            <p:strVal val="#ppt_w"/>
                                          </p:val>
                                        </p:tav>
                                      </p:tavLst>
                                    </p:anim>
                                    <p:anim calcmode="lin" valueType="num">
                                      <p:cBhvr>
                                        <p:cTn id="530" dur="2250" fill="hold"/>
                                        <p:tgtEl>
                                          <p:spTgt spid="119"/>
                                        </p:tgtEl>
                                        <p:attrNameLst>
                                          <p:attrName>ppt_h</p:attrName>
                                        </p:attrNameLst>
                                      </p:cBhvr>
                                      <p:tavLst>
                                        <p:tav tm="0">
                                          <p:val>
                                            <p:fltVal val="0"/>
                                          </p:val>
                                        </p:tav>
                                        <p:tav tm="100000">
                                          <p:val>
                                            <p:strVal val="#ppt_h"/>
                                          </p:val>
                                        </p:tav>
                                      </p:tavLst>
                                    </p:anim>
                                    <p:anim calcmode="lin" valueType="num">
                                      <p:cBhvr>
                                        <p:cTn id="531" dur="2250" fill="hold"/>
                                        <p:tgtEl>
                                          <p:spTgt spid="119"/>
                                        </p:tgtEl>
                                        <p:attrNameLst>
                                          <p:attrName>style.rotation</p:attrName>
                                        </p:attrNameLst>
                                      </p:cBhvr>
                                      <p:tavLst>
                                        <p:tav tm="0">
                                          <p:val>
                                            <p:fltVal val="360"/>
                                          </p:val>
                                        </p:tav>
                                        <p:tav tm="100000">
                                          <p:val>
                                            <p:fltVal val="0"/>
                                          </p:val>
                                        </p:tav>
                                      </p:tavLst>
                                    </p:anim>
                                    <p:animEffect transition="in" filter="fade">
                                      <p:cBhvr>
                                        <p:cTn id="532" dur="2250"/>
                                        <p:tgtEl>
                                          <p:spTgt spid="119"/>
                                        </p:tgtEl>
                                      </p:cBhvr>
                                    </p:animEffect>
                                  </p:childTnLst>
                                </p:cTn>
                              </p:par>
                              <p:par>
                                <p:cTn id="533" presetID="49" presetClass="entr" presetSubtype="0" decel="100000" fill="hold" grpId="0" nodeType="withEffect">
                                  <p:stCondLst>
                                    <p:cond delay="0"/>
                                  </p:stCondLst>
                                  <p:childTnLst>
                                    <p:set>
                                      <p:cBhvr>
                                        <p:cTn id="534" dur="1" fill="hold">
                                          <p:stCondLst>
                                            <p:cond delay="0"/>
                                          </p:stCondLst>
                                        </p:cTn>
                                        <p:tgtEl>
                                          <p:spTgt spid="120"/>
                                        </p:tgtEl>
                                        <p:attrNameLst>
                                          <p:attrName>style.visibility</p:attrName>
                                        </p:attrNameLst>
                                      </p:cBhvr>
                                      <p:to>
                                        <p:strVal val="visible"/>
                                      </p:to>
                                    </p:set>
                                    <p:anim calcmode="lin" valueType="num">
                                      <p:cBhvr>
                                        <p:cTn id="535" dur="2250" fill="hold"/>
                                        <p:tgtEl>
                                          <p:spTgt spid="120"/>
                                        </p:tgtEl>
                                        <p:attrNameLst>
                                          <p:attrName>ppt_w</p:attrName>
                                        </p:attrNameLst>
                                      </p:cBhvr>
                                      <p:tavLst>
                                        <p:tav tm="0">
                                          <p:val>
                                            <p:fltVal val="0"/>
                                          </p:val>
                                        </p:tav>
                                        <p:tav tm="100000">
                                          <p:val>
                                            <p:strVal val="#ppt_w"/>
                                          </p:val>
                                        </p:tav>
                                      </p:tavLst>
                                    </p:anim>
                                    <p:anim calcmode="lin" valueType="num">
                                      <p:cBhvr>
                                        <p:cTn id="536" dur="2250" fill="hold"/>
                                        <p:tgtEl>
                                          <p:spTgt spid="120"/>
                                        </p:tgtEl>
                                        <p:attrNameLst>
                                          <p:attrName>ppt_h</p:attrName>
                                        </p:attrNameLst>
                                      </p:cBhvr>
                                      <p:tavLst>
                                        <p:tav tm="0">
                                          <p:val>
                                            <p:fltVal val="0"/>
                                          </p:val>
                                        </p:tav>
                                        <p:tav tm="100000">
                                          <p:val>
                                            <p:strVal val="#ppt_h"/>
                                          </p:val>
                                        </p:tav>
                                      </p:tavLst>
                                    </p:anim>
                                    <p:anim calcmode="lin" valueType="num">
                                      <p:cBhvr>
                                        <p:cTn id="537" dur="2250" fill="hold"/>
                                        <p:tgtEl>
                                          <p:spTgt spid="120"/>
                                        </p:tgtEl>
                                        <p:attrNameLst>
                                          <p:attrName>style.rotation</p:attrName>
                                        </p:attrNameLst>
                                      </p:cBhvr>
                                      <p:tavLst>
                                        <p:tav tm="0">
                                          <p:val>
                                            <p:fltVal val="360"/>
                                          </p:val>
                                        </p:tav>
                                        <p:tav tm="100000">
                                          <p:val>
                                            <p:fltVal val="0"/>
                                          </p:val>
                                        </p:tav>
                                      </p:tavLst>
                                    </p:anim>
                                    <p:animEffect transition="in" filter="fade">
                                      <p:cBhvr>
                                        <p:cTn id="538" dur="2250"/>
                                        <p:tgtEl>
                                          <p:spTgt spid="120"/>
                                        </p:tgtEl>
                                      </p:cBhvr>
                                    </p:animEffect>
                                  </p:childTnLst>
                                </p:cTn>
                              </p:par>
                              <p:par>
                                <p:cTn id="539" presetID="49" presetClass="entr" presetSubtype="0" decel="100000" fill="hold" grpId="0" nodeType="withEffect">
                                  <p:stCondLst>
                                    <p:cond delay="0"/>
                                  </p:stCondLst>
                                  <p:childTnLst>
                                    <p:set>
                                      <p:cBhvr>
                                        <p:cTn id="540" dur="1" fill="hold">
                                          <p:stCondLst>
                                            <p:cond delay="0"/>
                                          </p:stCondLst>
                                        </p:cTn>
                                        <p:tgtEl>
                                          <p:spTgt spid="121"/>
                                        </p:tgtEl>
                                        <p:attrNameLst>
                                          <p:attrName>style.visibility</p:attrName>
                                        </p:attrNameLst>
                                      </p:cBhvr>
                                      <p:to>
                                        <p:strVal val="visible"/>
                                      </p:to>
                                    </p:set>
                                    <p:anim calcmode="lin" valueType="num">
                                      <p:cBhvr>
                                        <p:cTn id="541" dur="2250" fill="hold"/>
                                        <p:tgtEl>
                                          <p:spTgt spid="121"/>
                                        </p:tgtEl>
                                        <p:attrNameLst>
                                          <p:attrName>ppt_w</p:attrName>
                                        </p:attrNameLst>
                                      </p:cBhvr>
                                      <p:tavLst>
                                        <p:tav tm="0">
                                          <p:val>
                                            <p:fltVal val="0"/>
                                          </p:val>
                                        </p:tav>
                                        <p:tav tm="100000">
                                          <p:val>
                                            <p:strVal val="#ppt_w"/>
                                          </p:val>
                                        </p:tav>
                                      </p:tavLst>
                                    </p:anim>
                                    <p:anim calcmode="lin" valueType="num">
                                      <p:cBhvr>
                                        <p:cTn id="542" dur="2250" fill="hold"/>
                                        <p:tgtEl>
                                          <p:spTgt spid="121"/>
                                        </p:tgtEl>
                                        <p:attrNameLst>
                                          <p:attrName>ppt_h</p:attrName>
                                        </p:attrNameLst>
                                      </p:cBhvr>
                                      <p:tavLst>
                                        <p:tav tm="0">
                                          <p:val>
                                            <p:fltVal val="0"/>
                                          </p:val>
                                        </p:tav>
                                        <p:tav tm="100000">
                                          <p:val>
                                            <p:strVal val="#ppt_h"/>
                                          </p:val>
                                        </p:tav>
                                      </p:tavLst>
                                    </p:anim>
                                    <p:anim calcmode="lin" valueType="num">
                                      <p:cBhvr>
                                        <p:cTn id="543" dur="2250" fill="hold"/>
                                        <p:tgtEl>
                                          <p:spTgt spid="121"/>
                                        </p:tgtEl>
                                        <p:attrNameLst>
                                          <p:attrName>style.rotation</p:attrName>
                                        </p:attrNameLst>
                                      </p:cBhvr>
                                      <p:tavLst>
                                        <p:tav tm="0">
                                          <p:val>
                                            <p:fltVal val="360"/>
                                          </p:val>
                                        </p:tav>
                                        <p:tav tm="100000">
                                          <p:val>
                                            <p:fltVal val="0"/>
                                          </p:val>
                                        </p:tav>
                                      </p:tavLst>
                                    </p:anim>
                                    <p:animEffect transition="in" filter="fade">
                                      <p:cBhvr>
                                        <p:cTn id="544" dur="2250"/>
                                        <p:tgtEl>
                                          <p:spTgt spid="121"/>
                                        </p:tgtEl>
                                      </p:cBhvr>
                                    </p:animEffect>
                                  </p:childTnLst>
                                </p:cTn>
                              </p:par>
                              <p:par>
                                <p:cTn id="545" presetID="49" presetClass="entr" presetSubtype="0" decel="100000" fill="hold" grpId="0" nodeType="withEffect">
                                  <p:stCondLst>
                                    <p:cond delay="0"/>
                                  </p:stCondLst>
                                  <p:childTnLst>
                                    <p:set>
                                      <p:cBhvr>
                                        <p:cTn id="546" dur="1" fill="hold">
                                          <p:stCondLst>
                                            <p:cond delay="0"/>
                                          </p:stCondLst>
                                        </p:cTn>
                                        <p:tgtEl>
                                          <p:spTgt spid="163"/>
                                        </p:tgtEl>
                                        <p:attrNameLst>
                                          <p:attrName>style.visibility</p:attrName>
                                        </p:attrNameLst>
                                      </p:cBhvr>
                                      <p:to>
                                        <p:strVal val="visible"/>
                                      </p:to>
                                    </p:set>
                                    <p:anim calcmode="lin" valueType="num">
                                      <p:cBhvr>
                                        <p:cTn id="547" dur="2250" fill="hold"/>
                                        <p:tgtEl>
                                          <p:spTgt spid="163"/>
                                        </p:tgtEl>
                                        <p:attrNameLst>
                                          <p:attrName>ppt_w</p:attrName>
                                        </p:attrNameLst>
                                      </p:cBhvr>
                                      <p:tavLst>
                                        <p:tav tm="0">
                                          <p:val>
                                            <p:fltVal val="0"/>
                                          </p:val>
                                        </p:tav>
                                        <p:tav tm="100000">
                                          <p:val>
                                            <p:strVal val="#ppt_w"/>
                                          </p:val>
                                        </p:tav>
                                      </p:tavLst>
                                    </p:anim>
                                    <p:anim calcmode="lin" valueType="num">
                                      <p:cBhvr>
                                        <p:cTn id="548" dur="2250" fill="hold"/>
                                        <p:tgtEl>
                                          <p:spTgt spid="163"/>
                                        </p:tgtEl>
                                        <p:attrNameLst>
                                          <p:attrName>ppt_h</p:attrName>
                                        </p:attrNameLst>
                                      </p:cBhvr>
                                      <p:tavLst>
                                        <p:tav tm="0">
                                          <p:val>
                                            <p:fltVal val="0"/>
                                          </p:val>
                                        </p:tav>
                                        <p:tav tm="100000">
                                          <p:val>
                                            <p:strVal val="#ppt_h"/>
                                          </p:val>
                                        </p:tav>
                                      </p:tavLst>
                                    </p:anim>
                                    <p:anim calcmode="lin" valueType="num">
                                      <p:cBhvr>
                                        <p:cTn id="549" dur="2250" fill="hold"/>
                                        <p:tgtEl>
                                          <p:spTgt spid="163"/>
                                        </p:tgtEl>
                                        <p:attrNameLst>
                                          <p:attrName>style.rotation</p:attrName>
                                        </p:attrNameLst>
                                      </p:cBhvr>
                                      <p:tavLst>
                                        <p:tav tm="0">
                                          <p:val>
                                            <p:fltVal val="360"/>
                                          </p:val>
                                        </p:tav>
                                        <p:tav tm="100000">
                                          <p:val>
                                            <p:fltVal val="0"/>
                                          </p:val>
                                        </p:tav>
                                      </p:tavLst>
                                    </p:anim>
                                    <p:animEffect transition="in" filter="fade">
                                      <p:cBhvr>
                                        <p:cTn id="550" dur="2250"/>
                                        <p:tgtEl>
                                          <p:spTgt spid="163"/>
                                        </p:tgtEl>
                                      </p:cBhvr>
                                    </p:animEffect>
                                  </p:childTnLst>
                                </p:cTn>
                              </p:par>
                              <p:par>
                                <p:cTn id="551" presetID="49" presetClass="entr" presetSubtype="0" decel="100000" fill="hold" grpId="0" nodeType="withEffect">
                                  <p:stCondLst>
                                    <p:cond delay="0"/>
                                  </p:stCondLst>
                                  <p:childTnLst>
                                    <p:set>
                                      <p:cBhvr>
                                        <p:cTn id="552" dur="1" fill="hold">
                                          <p:stCondLst>
                                            <p:cond delay="0"/>
                                          </p:stCondLst>
                                        </p:cTn>
                                        <p:tgtEl>
                                          <p:spTgt spid="164"/>
                                        </p:tgtEl>
                                        <p:attrNameLst>
                                          <p:attrName>style.visibility</p:attrName>
                                        </p:attrNameLst>
                                      </p:cBhvr>
                                      <p:to>
                                        <p:strVal val="visible"/>
                                      </p:to>
                                    </p:set>
                                    <p:anim calcmode="lin" valueType="num">
                                      <p:cBhvr>
                                        <p:cTn id="553" dur="2250" fill="hold"/>
                                        <p:tgtEl>
                                          <p:spTgt spid="164"/>
                                        </p:tgtEl>
                                        <p:attrNameLst>
                                          <p:attrName>ppt_w</p:attrName>
                                        </p:attrNameLst>
                                      </p:cBhvr>
                                      <p:tavLst>
                                        <p:tav tm="0">
                                          <p:val>
                                            <p:fltVal val="0"/>
                                          </p:val>
                                        </p:tav>
                                        <p:tav tm="100000">
                                          <p:val>
                                            <p:strVal val="#ppt_w"/>
                                          </p:val>
                                        </p:tav>
                                      </p:tavLst>
                                    </p:anim>
                                    <p:anim calcmode="lin" valueType="num">
                                      <p:cBhvr>
                                        <p:cTn id="554" dur="2250" fill="hold"/>
                                        <p:tgtEl>
                                          <p:spTgt spid="164"/>
                                        </p:tgtEl>
                                        <p:attrNameLst>
                                          <p:attrName>ppt_h</p:attrName>
                                        </p:attrNameLst>
                                      </p:cBhvr>
                                      <p:tavLst>
                                        <p:tav tm="0">
                                          <p:val>
                                            <p:fltVal val="0"/>
                                          </p:val>
                                        </p:tav>
                                        <p:tav tm="100000">
                                          <p:val>
                                            <p:strVal val="#ppt_h"/>
                                          </p:val>
                                        </p:tav>
                                      </p:tavLst>
                                    </p:anim>
                                    <p:anim calcmode="lin" valueType="num">
                                      <p:cBhvr>
                                        <p:cTn id="555" dur="2250" fill="hold"/>
                                        <p:tgtEl>
                                          <p:spTgt spid="164"/>
                                        </p:tgtEl>
                                        <p:attrNameLst>
                                          <p:attrName>style.rotation</p:attrName>
                                        </p:attrNameLst>
                                      </p:cBhvr>
                                      <p:tavLst>
                                        <p:tav tm="0">
                                          <p:val>
                                            <p:fltVal val="360"/>
                                          </p:val>
                                        </p:tav>
                                        <p:tav tm="100000">
                                          <p:val>
                                            <p:fltVal val="0"/>
                                          </p:val>
                                        </p:tav>
                                      </p:tavLst>
                                    </p:anim>
                                    <p:animEffect transition="in" filter="fade">
                                      <p:cBhvr>
                                        <p:cTn id="556" dur="2250"/>
                                        <p:tgtEl>
                                          <p:spTgt spid="164"/>
                                        </p:tgtEl>
                                      </p:cBhvr>
                                    </p:animEffect>
                                  </p:childTnLst>
                                </p:cTn>
                              </p:par>
                              <p:par>
                                <p:cTn id="557" presetID="49" presetClass="entr" presetSubtype="0" decel="100000" fill="hold" grpId="0" nodeType="withEffect">
                                  <p:stCondLst>
                                    <p:cond delay="0"/>
                                  </p:stCondLst>
                                  <p:childTnLst>
                                    <p:set>
                                      <p:cBhvr>
                                        <p:cTn id="558" dur="1" fill="hold">
                                          <p:stCondLst>
                                            <p:cond delay="0"/>
                                          </p:stCondLst>
                                        </p:cTn>
                                        <p:tgtEl>
                                          <p:spTgt spid="165"/>
                                        </p:tgtEl>
                                        <p:attrNameLst>
                                          <p:attrName>style.visibility</p:attrName>
                                        </p:attrNameLst>
                                      </p:cBhvr>
                                      <p:to>
                                        <p:strVal val="visible"/>
                                      </p:to>
                                    </p:set>
                                    <p:anim calcmode="lin" valueType="num">
                                      <p:cBhvr>
                                        <p:cTn id="559" dur="2250" fill="hold"/>
                                        <p:tgtEl>
                                          <p:spTgt spid="165"/>
                                        </p:tgtEl>
                                        <p:attrNameLst>
                                          <p:attrName>ppt_w</p:attrName>
                                        </p:attrNameLst>
                                      </p:cBhvr>
                                      <p:tavLst>
                                        <p:tav tm="0">
                                          <p:val>
                                            <p:fltVal val="0"/>
                                          </p:val>
                                        </p:tav>
                                        <p:tav tm="100000">
                                          <p:val>
                                            <p:strVal val="#ppt_w"/>
                                          </p:val>
                                        </p:tav>
                                      </p:tavLst>
                                    </p:anim>
                                    <p:anim calcmode="lin" valueType="num">
                                      <p:cBhvr>
                                        <p:cTn id="560" dur="2250" fill="hold"/>
                                        <p:tgtEl>
                                          <p:spTgt spid="165"/>
                                        </p:tgtEl>
                                        <p:attrNameLst>
                                          <p:attrName>ppt_h</p:attrName>
                                        </p:attrNameLst>
                                      </p:cBhvr>
                                      <p:tavLst>
                                        <p:tav tm="0">
                                          <p:val>
                                            <p:fltVal val="0"/>
                                          </p:val>
                                        </p:tav>
                                        <p:tav tm="100000">
                                          <p:val>
                                            <p:strVal val="#ppt_h"/>
                                          </p:val>
                                        </p:tav>
                                      </p:tavLst>
                                    </p:anim>
                                    <p:anim calcmode="lin" valueType="num">
                                      <p:cBhvr>
                                        <p:cTn id="561" dur="2250" fill="hold"/>
                                        <p:tgtEl>
                                          <p:spTgt spid="165"/>
                                        </p:tgtEl>
                                        <p:attrNameLst>
                                          <p:attrName>style.rotation</p:attrName>
                                        </p:attrNameLst>
                                      </p:cBhvr>
                                      <p:tavLst>
                                        <p:tav tm="0">
                                          <p:val>
                                            <p:fltVal val="360"/>
                                          </p:val>
                                        </p:tav>
                                        <p:tav tm="100000">
                                          <p:val>
                                            <p:fltVal val="0"/>
                                          </p:val>
                                        </p:tav>
                                      </p:tavLst>
                                    </p:anim>
                                    <p:animEffect transition="in" filter="fade">
                                      <p:cBhvr>
                                        <p:cTn id="562" dur="2250"/>
                                        <p:tgtEl>
                                          <p:spTgt spid="165"/>
                                        </p:tgtEl>
                                      </p:cBhvr>
                                    </p:animEffect>
                                  </p:childTnLst>
                                </p:cTn>
                              </p:par>
                              <p:par>
                                <p:cTn id="563" presetID="49" presetClass="entr" presetSubtype="0" decel="100000" fill="hold" grpId="0" nodeType="withEffect">
                                  <p:stCondLst>
                                    <p:cond delay="0"/>
                                  </p:stCondLst>
                                  <p:childTnLst>
                                    <p:set>
                                      <p:cBhvr>
                                        <p:cTn id="564" dur="1" fill="hold">
                                          <p:stCondLst>
                                            <p:cond delay="0"/>
                                          </p:stCondLst>
                                        </p:cTn>
                                        <p:tgtEl>
                                          <p:spTgt spid="166"/>
                                        </p:tgtEl>
                                        <p:attrNameLst>
                                          <p:attrName>style.visibility</p:attrName>
                                        </p:attrNameLst>
                                      </p:cBhvr>
                                      <p:to>
                                        <p:strVal val="visible"/>
                                      </p:to>
                                    </p:set>
                                    <p:anim calcmode="lin" valueType="num">
                                      <p:cBhvr>
                                        <p:cTn id="565" dur="2250" fill="hold"/>
                                        <p:tgtEl>
                                          <p:spTgt spid="166"/>
                                        </p:tgtEl>
                                        <p:attrNameLst>
                                          <p:attrName>ppt_w</p:attrName>
                                        </p:attrNameLst>
                                      </p:cBhvr>
                                      <p:tavLst>
                                        <p:tav tm="0">
                                          <p:val>
                                            <p:fltVal val="0"/>
                                          </p:val>
                                        </p:tav>
                                        <p:tav tm="100000">
                                          <p:val>
                                            <p:strVal val="#ppt_w"/>
                                          </p:val>
                                        </p:tav>
                                      </p:tavLst>
                                    </p:anim>
                                    <p:anim calcmode="lin" valueType="num">
                                      <p:cBhvr>
                                        <p:cTn id="566" dur="2250" fill="hold"/>
                                        <p:tgtEl>
                                          <p:spTgt spid="166"/>
                                        </p:tgtEl>
                                        <p:attrNameLst>
                                          <p:attrName>ppt_h</p:attrName>
                                        </p:attrNameLst>
                                      </p:cBhvr>
                                      <p:tavLst>
                                        <p:tav tm="0">
                                          <p:val>
                                            <p:fltVal val="0"/>
                                          </p:val>
                                        </p:tav>
                                        <p:tav tm="100000">
                                          <p:val>
                                            <p:strVal val="#ppt_h"/>
                                          </p:val>
                                        </p:tav>
                                      </p:tavLst>
                                    </p:anim>
                                    <p:anim calcmode="lin" valueType="num">
                                      <p:cBhvr>
                                        <p:cTn id="567" dur="2250" fill="hold"/>
                                        <p:tgtEl>
                                          <p:spTgt spid="166"/>
                                        </p:tgtEl>
                                        <p:attrNameLst>
                                          <p:attrName>style.rotation</p:attrName>
                                        </p:attrNameLst>
                                      </p:cBhvr>
                                      <p:tavLst>
                                        <p:tav tm="0">
                                          <p:val>
                                            <p:fltVal val="360"/>
                                          </p:val>
                                        </p:tav>
                                        <p:tav tm="100000">
                                          <p:val>
                                            <p:fltVal val="0"/>
                                          </p:val>
                                        </p:tav>
                                      </p:tavLst>
                                    </p:anim>
                                    <p:animEffect transition="in" filter="fade">
                                      <p:cBhvr>
                                        <p:cTn id="568" dur="2250"/>
                                        <p:tgtEl>
                                          <p:spTgt spid="166"/>
                                        </p:tgtEl>
                                      </p:cBhvr>
                                    </p:animEffect>
                                  </p:childTnLst>
                                </p:cTn>
                              </p:par>
                              <p:par>
                                <p:cTn id="569" presetID="49" presetClass="entr" presetSubtype="0" decel="100000" fill="hold" grpId="0" nodeType="withEffect">
                                  <p:stCondLst>
                                    <p:cond delay="0"/>
                                  </p:stCondLst>
                                  <p:childTnLst>
                                    <p:set>
                                      <p:cBhvr>
                                        <p:cTn id="570" dur="1" fill="hold">
                                          <p:stCondLst>
                                            <p:cond delay="0"/>
                                          </p:stCondLst>
                                        </p:cTn>
                                        <p:tgtEl>
                                          <p:spTgt spid="167"/>
                                        </p:tgtEl>
                                        <p:attrNameLst>
                                          <p:attrName>style.visibility</p:attrName>
                                        </p:attrNameLst>
                                      </p:cBhvr>
                                      <p:to>
                                        <p:strVal val="visible"/>
                                      </p:to>
                                    </p:set>
                                    <p:anim calcmode="lin" valueType="num">
                                      <p:cBhvr>
                                        <p:cTn id="571" dur="2250" fill="hold"/>
                                        <p:tgtEl>
                                          <p:spTgt spid="167"/>
                                        </p:tgtEl>
                                        <p:attrNameLst>
                                          <p:attrName>ppt_w</p:attrName>
                                        </p:attrNameLst>
                                      </p:cBhvr>
                                      <p:tavLst>
                                        <p:tav tm="0">
                                          <p:val>
                                            <p:fltVal val="0"/>
                                          </p:val>
                                        </p:tav>
                                        <p:tav tm="100000">
                                          <p:val>
                                            <p:strVal val="#ppt_w"/>
                                          </p:val>
                                        </p:tav>
                                      </p:tavLst>
                                    </p:anim>
                                    <p:anim calcmode="lin" valueType="num">
                                      <p:cBhvr>
                                        <p:cTn id="572" dur="2250" fill="hold"/>
                                        <p:tgtEl>
                                          <p:spTgt spid="167"/>
                                        </p:tgtEl>
                                        <p:attrNameLst>
                                          <p:attrName>ppt_h</p:attrName>
                                        </p:attrNameLst>
                                      </p:cBhvr>
                                      <p:tavLst>
                                        <p:tav tm="0">
                                          <p:val>
                                            <p:fltVal val="0"/>
                                          </p:val>
                                        </p:tav>
                                        <p:tav tm="100000">
                                          <p:val>
                                            <p:strVal val="#ppt_h"/>
                                          </p:val>
                                        </p:tav>
                                      </p:tavLst>
                                    </p:anim>
                                    <p:anim calcmode="lin" valueType="num">
                                      <p:cBhvr>
                                        <p:cTn id="573" dur="2250" fill="hold"/>
                                        <p:tgtEl>
                                          <p:spTgt spid="167"/>
                                        </p:tgtEl>
                                        <p:attrNameLst>
                                          <p:attrName>style.rotation</p:attrName>
                                        </p:attrNameLst>
                                      </p:cBhvr>
                                      <p:tavLst>
                                        <p:tav tm="0">
                                          <p:val>
                                            <p:fltVal val="360"/>
                                          </p:val>
                                        </p:tav>
                                        <p:tav tm="100000">
                                          <p:val>
                                            <p:fltVal val="0"/>
                                          </p:val>
                                        </p:tav>
                                      </p:tavLst>
                                    </p:anim>
                                    <p:animEffect transition="in" filter="fade">
                                      <p:cBhvr>
                                        <p:cTn id="574" dur="2250"/>
                                        <p:tgtEl>
                                          <p:spTgt spid="167"/>
                                        </p:tgtEl>
                                      </p:cBhvr>
                                    </p:animEffect>
                                  </p:childTnLst>
                                </p:cTn>
                              </p:par>
                              <p:par>
                                <p:cTn id="575" presetID="49" presetClass="entr" presetSubtype="0" decel="100000" fill="hold" grpId="0" nodeType="withEffect">
                                  <p:stCondLst>
                                    <p:cond delay="0"/>
                                  </p:stCondLst>
                                  <p:childTnLst>
                                    <p:set>
                                      <p:cBhvr>
                                        <p:cTn id="576" dur="1" fill="hold">
                                          <p:stCondLst>
                                            <p:cond delay="0"/>
                                          </p:stCondLst>
                                        </p:cTn>
                                        <p:tgtEl>
                                          <p:spTgt spid="168"/>
                                        </p:tgtEl>
                                        <p:attrNameLst>
                                          <p:attrName>style.visibility</p:attrName>
                                        </p:attrNameLst>
                                      </p:cBhvr>
                                      <p:to>
                                        <p:strVal val="visible"/>
                                      </p:to>
                                    </p:set>
                                    <p:anim calcmode="lin" valueType="num">
                                      <p:cBhvr>
                                        <p:cTn id="577" dur="2250" fill="hold"/>
                                        <p:tgtEl>
                                          <p:spTgt spid="168"/>
                                        </p:tgtEl>
                                        <p:attrNameLst>
                                          <p:attrName>ppt_w</p:attrName>
                                        </p:attrNameLst>
                                      </p:cBhvr>
                                      <p:tavLst>
                                        <p:tav tm="0">
                                          <p:val>
                                            <p:fltVal val="0"/>
                                          </p:val>
                                        </p:tav>
                                        <p:tav tm="100000">
                                          <p:val>
                                            <p:strVal val="#ppt_w"/>
                                          </p:val>
                                        </p:tav>
                                      </p:tavLst>
                                    </p:anim>
                                    <p:anim calcmode="lin" valueType="num">
                                      <p:cBhvr>
                                        <p:cTn id="578" dur="2250" fill="hold"/>
                                        <p:tgtEl>
                                          <p:spTgt spid="168"/>
                                        </p:tgtEl>
                                        <p:attrNameLst>
                                          <p:attrName>ppt_h</p:attrName>
                                        </p:attrNameLst>
                                      </p:cBhvr>
                                      <p:tavLst>
                                        <p:tav tm="0">
                                          <p:val>
                                            <p:fltVal val="0"/>
                                          </p:val>
                                        </p:tav>
                                        <p:tav tm="100000">
                                          <p:val>
                                            <p:strVal val="#ppt_h"/>
                                          </p:val>
                                        </p:tav>
                                      </p:tavLst>
                                    </p:anim>
                                    <p:anim calcmode="lin" valueType="num">
                                      <p:cBhvr>
                                        <p:cTn id="579" dur="2250" fill="hold"/>
                                        <p:tgtEl>
                                          <p:spTgt spid="168"/>
                                        </p:tgtEl>
                                        <p:attrNameLst>
                                          <p:attrName>style.rotation</p:attrName>
                                        </p:attrNameLst>
                                      </p:cBhvr>
                                      <p:tavLst>
                                        <p:tav tm="0">
                                          <p:val>
                                            <p:fltVal val="360"/>
                                          </p:val>
                                        </p:tav>
                                        <p:tav tm="100000">
                                          <p:val>
                                            <p:fltVal val="0"/>
                                          </p:val>
                                        </p:tav>
                                      </p:tavLst>
                                    </p:anim>
                                    <p:animEffect transition="in" filter="fade">
                                      <p:cBhvr>
                                        <p:cTn id="580" dur="2250"/>
                                        <p:tgtEl>
                                          <p:spTgt spid="168"/>
                                        </p:tgtEl>
                                      </p:cBhvr>
                                    </p:animEffect>
                                  </p:childTnLst>
                                </p:cTn>
                              </p:par>
                              <p:par>
                                <p:cTn id="581" presetID="49" presetClass="entr" presetSubtype="0" decel="100000" fill="hold" grpId="0" nodeType="withEffect">
                                  <p:stCondLst>
                                    <p:cond delay="0"/>
                                  </p:stCondLst>
                                  <p:childTnLst>
                                    <p:set>
                                      <p:cBhvr>
                                        <p:cTn id="582" dur="1" fill="hold">
                                          <p:stCondLst>
                                            <p:cond delay="0"/>
                                          </p:stCondLst>
                                        </p:cTn>
                                        <p:tgtEl>
                                          <p:spTgt spid="169"/>
                                        </p:tgtEl>
                                        <p:attrNameLst>
                                          <p:attrName>style.visibility</p:attrName>
                                        </p:attrNameLst>
                                      </p:cBhvr>
                                      <p:to>
                                        <p:strVal val="visible"/>
                                      </p:to>
                                    </p:set>
                                    <p:anim calcmode="lin" valueType="num">
                                      <p:cBhvr>
                                        <p:cTn id="583" dur="2250" fill="hold"/>
                                        <p:tgtEl>
                                          <p:spTgt spid="169"/>
                                        </p:tgtEl>
                                        <p:attrNameLst>
                                          <p:attrName>ppt_w</p:attrName>
                                        </p:attrNameLst>
                                      </p:cBhvr>
                                      <p:tavLst>
                                        <p:tav tm="0">
                                          <p:val>
                                            <p:fltVal val="0"/>
                                          </p:val>
                                        </p:tav>
                                        <p:tav tm="100000">
                                          <p:val>
                                            <p:strVal val="#ppt_w"/>
                                          </p:val>
                                        </p:tav>
                                      </p:tavLst>
                                    </p:anim>
                                    <p:anim calcmode="lin" valueType="num">
                                      <p:cBhvr>
                                        <p:cTn id="584" dur="2250" fill="hold"/>
                                        <p:tgtEl>
                                          <p:spTgt spid="169"/>
                                        </p:tgtEl>
                                        <p:attrNameLst>
                                          <p:attrName>ppt_h</p:attrName>
                                        </p:attrNameLst>
                                      </p:cBhvr>
                                      <p:tavLst>
                                        <p:tav tm="0">
                                          <p:val>
                                            <p:fltVal val="0"/>
                                          </p:val>
                                        </p:tav>
                                        <p:tav tm="100000">
                                          <p:val>
                                            <p:strVal val="#ppt_h"/>
                                          </p:val>
                                        </p:tav>
                                      </p:tavLst>
                                    </p:anim>
                                    <p:anim calcmode="lin" valueType="num">
                                      <p:cBhvr>
                                        <p:cTn id="585" dur="2250" fill="hold"/>
                                        <p:tgtEl>
                                          <p:spTgt spid="169"/>
                                        </p:tgtEl>
                                        <p:attrNameLst>
                                          <p:attrName>style.rotation</p:attrName>
                                        </p:attrNameLst>
                                      </p:cBhvr>
                                      <p:tavLst>
                                        <p:tav tm="0">
                                          <p:val>
                                            <p:fltVal val="360"/>
                                          </p:val>
                                        </p:tav>
                                        <p:tav tm="100000">
                                          <p:val>
                                            <p:fltVal val="0"/>
                                          </p:val>
                                        </p:tav>
                                      </p:tavLst>
                                    </p:anim>
                                    <p:animEffect transition="in" filter="fade">
                                      <p:cBhvr>
                                        <p:cTn id="586" dur="2250"/>
                                        <p:tgtEl>
                                          <p:spTgt spid="169"/>
                                        </p:tgtEl>
                                      </p:cBhvr>
                                    </p:animEffect>
                                  </p:childTnLst>
                                </p:cTn>
                              </p:par>
                              <p:par>
                                <p:cTn id="587" presetID="49" presetClass="entr" presetSubtype="0" decel="100000" fill="hold" grpId="0" nodeType="withEffect">
                                  <p:stCondLst>
                                    <p:cond delay="0"/>
                                  </p:stCondLst>
                                  <p:childTnLst>
                                    <p:set>
                                      <p:cBhvr>
                                        <p:cTn id="588" dur="1" fill="hold">
                                          <p:stCondLst>
                                            <p:cond delay="0"/>
                                          </p:stCondLst>
                                        </p:cTn>
                                        <p:tgtEl>
                                          <p:spTgt spid="170"/>
                                        </p:tgtEl>
                                        <p:attrNameLst>
                                          <p:attrName>style.visibility</p:attrName>
                                        </p:attrNameLst>
                                      </p:cBhvr>
                                      <p:to>
                                        <p:strVal val="visible"/>
                                      </p:to>
                                    </p:set>
                                    <p:anim calcmode="lin" valueType="num">
                                      <p:cBhvr>
                                        <p:cTn id="589" dur="2250" fill="hold"/>
                                        <p:tgtEl>
                                          <p:spTgt spid="170"/>
                                        </p:tgtEl>
                                        <p:attrNameLst>
                                          <p:attrName>ppt_w</p:attrName>
                                        </p:attrNameLst>
                                      </p:cBhvr>
                                      <p:tavLst>
                                        <p:tav tm="0">
                                          <p:val>
                                            <p:fltVal val="0"/>
                                          </p:val>
                                        </p:tav>
                                        <p:tav tm="100000">
                                          <p:val>
                                            <p:strVal val="#ppt_w"/>
                                          </p:val>
                                        </p:tav>
                                      </p:tavLst>
                                    </p:anim>
                                    <p:anim calcmode="lin" valueType="num">
                                      <p:cBhvr>
                                        <p:cTn id="590" dur="2250" fill="hold"/>
                                        <p:tgtEl>
                                          <p:spTgt spid="170"/>
                                        </p:tgtEl>
                                        <p:attrNameLst>
                                          <p:attrName>ppt_h</p:attrName>
                                        </p:attrNameLst>
                                      </p:cBhvr>
                                      <p:tavLst>
                                        <p:tav tm="0">
                                          <p:val>
                                            <p:fltVal val="0"/>
                                          </p:val>
                                        </p:tav>
                                        <p:tav tm="100000">
                                          <p:val>
                                            <p:strVal val="#ppt_h"/>
                                          </p:val>
                                        </p:tav>
                                      </p:tavLst>
                                    </p:anim>
                                    <p:anim calcmode="lin" valueType="num">
                                      <p:cBhvr>
                                        <p:cTn id="591" dur="2250" fill="hold"/>
                                        <p:tgtEl>
                                          <p:spTgt spid="170"/>
                                        </p:tgtEl>
                                        <p:attrNameLst>
                                          <p:attrName>style.rotation</p:attrName>
                                        </p:attrNameLst>
                                      </p:cBhvr>
                                      <p:tavLst>
                                        <p:tav tm="0">
                                          <p:val>
                                            <p:fltVal val="360"/>
                                          </p:val>
                                        </p:tav>
                                        <p:tav tm="100000">
                                          <p:val>
                                            <p:fltVal val="0"/>
                                          </p:val>
                                        </p:tav>
                                      </p:tavLst>
                                    </p:anim>
                                    <p:animEffect transition="in" filter="fade">
                                      <p:cBhvr>
                                        <p:cTn id="592" dur="2250"/>
                                        <p:tgtEl>
                                          <p:spTgt spid="170"/>
                                        </p:tgtEl>
                                      </p:cBhvr>
                                    </p:animEffect>
                                  </p:childTnLst>
                                </p:cTn>
                              </p:par>
                              <p:par>
                                <p:cTn id="593" presetID="49" presetClass="entr" presetSubtype="0" decel="100000" fill="hold" grpId="0" nodeType="withEffect">
                                  <p:stCondLst>
                                    <p:cond delay="0"/>
                                  </p:stCondLst>
                                  <p:childTnLst>
                                    <p:set>
                                      <p:cBhvr>
                                        <p:cTn id="594" dur="1" fill="hold">
                                          <p:stCondLst>
                                            <p:cond delay="0"/>
                                          </p:stCondLst>
                                        </p:cTn>
                                        <p:tgtEl>
                                          <p:spTgt spid="171"/>
                                        </p:tgtEl>
                                        <p:attrNameLst>
                                          <p:attrName>style.visibility</p:attrName>
                                        </p:attrNameLst>
                                      </p:cBhvr>
                                      <p:to>
                                        <p:strVal val="visible"/>
                                      </p:to>
                                    </p:set>
                                    <p:anim calcmode="lin" valueType="num">
                                      <p:cBhvr>
                                        <p:cTn id="595" dur="2250" fill="hold"/>
                                        <p:tgtEl>
                                          <p:spTgt spid="171"/>
                                        </p:tgtEl>
                                        <p:attrNameLst>
                                          <p:attrName>ppt_w</p:attrName>
                                        </p:attrNameLst>
                                      </p:cBhvr>
                                      <p:tavLst>
                                        <p:tav tm="0">
                                          <p:val>
                                            <p:fltVal val="0"/>
                                          </p:val>
                                        </p:tav>
                                        <p:tav tm="100000">
                                          <p:val>
                                            <p:strVal val="#ppt_w"/>
                                          </p:val>
                                        </p:tav>
                                      </p:tavLst>
                                    </p:anim>
                                    <p:anim calcmode="lin" valueType="num">
                                      <p:cBhvr>
                                        <p:cTn id="596" dur="2250" fill="hold"/>
                                        <p:tgtEl>
                                          <p:spTgt spid="171"/>
                                        </p:tgtEl>
                                        <p:attrNameLst>
                                          <p:attrName>ppt_h</p:attrName>
                                        </p:attrNameLst>
                                      </p:cBhvr>
                                      <p:tavLst>
                                        <p:tav tm="0">
                                          <p:val>
                                            <p:fltVal val="0"/>
                                          </p:val>
                                        </p:tav>
                                        <p:tav tm="100000">
                                          <p:val>
                                            <p:strVal val="#ppt_h"/>
                                          </p:val>
                                        </p:tav>
                                      </p:tavLst>
                                    </p:anim>
                                    <p:anim calcmode="lin" valueType="num">
                                      <p:cBhvr>
                                        <p:cTn id="597" dur="2250" fill="hold"/>
                                        <p:tgtEl>
                                          <p:spTgt spid="171"/>
                                        </p:tgtEl>
                                        <p:attrNameLst>
                                          <p:attrName>style.rotation</p:attrName>
                                        </p:attrNameLst>
                                      </p:cBhvr>
                                      <p:tavLst>
                                        <p:tav tm="0">
                                          <p:val>
                                            <p:fltVal val="360"/>
                                          </p:val>
                                        </p:tav>
                                        <p:tav tm="100000">
                                          <p:val>
                                            <p:fltVal val="0"/>
                                          </p:val>
                                        </p:tav>
                                      </p:tavLst>
                                    </p:anim>
                                    <p:animEffect transition="in" filter="fade">
                                      <p:cBhvr>
                                        <p:cTn id="598" dur="2250"/>
                                        <p:tgtEl>
                                          <p:spTgt spid="171"/>
                                        </p:tgtEl>
                                      </p:cBhvr>
                                    </p:animEffect>
                                  </p:childTnLst>
                                </p:cTn>
                              </p:par>
                              <p:par>
                                <p:cTn id="599" presetID="49" presetClass="entr" presetSubtype="0" decel="100000" fill="hold" grpId="0" nodeType="withEffect">
                                  <p:stCondLst>
                                    <p:cond delay="0"/>
                                  </p:stCondLst>
                                  <p:childTnLst>
                                    <p:set>
                                      <p:cBhvr>
                                        <p:cTn id="600" dur="1" fill="hold">
                                          <p:stCondLst>
                                            <p:cond delay="0"/>
                                          </p:stCondLst>
                                        </p:cTn>
                                        <p:tgtEl>
                                          <p:spTgt spid="172"/>
                                        </p:tgtEl>
                                        <p:attrNameLst>
                                          <p:attrName>style.visibility</p:attrName>
                                        </p:attrNameLst>
                                      </p:cBhvr>
                                      <p:to>
                                        <p:strVal val="visible"/>
                                      </p:to>
                                    </p:set>
                                    <p:anim calcmode="lin" valueType="num">
                                      <p:cBhvr>
                                        <p:cTn id="601" dur="2250" fill="hold"/>
                                        <p:tgtEl>
                                          <p:spTgt spid="172"/>
                                        </p:tgtEl>
                                        <p:attrNameLst>
                                          <p:attrName>ppt_w</p:attrName>
                                        </p:attrNameLst>
                                      </p:cBhvr>
                                      <p:tavLst>
                                        <p:tav tm="0">
                                          <p:val>
                                            <p:fltVal val="0"/>
                                          </p:val>
                                        </p:tav>
                                        <p:tav tm="100000">
                                          <p:val>
                                            <p:strVal val="#ppt_w"/>
                                          </p:val>
                                        </p:tav>
                                      </p:tavLst>
                                    </p:anim>
                                    <p:anim calcmode="lin" valueType="num">
                                      <p:cBhvr>
                                        <p:cTn id="602" dur="2250" fill="hold"/>
                                        <p:tgtEl>
                                          <p:spTgt spid="172"/>
                                        </p:tgtEl>
                                        <p:attrNameLst>
                                          <p:attrName>ppt_h</p:attrName>
                                        </p:attrNameLst>
                                      </p:cBhvr>
                                      <p:tavLst>
                                        <p:tav tm="0">
                                          <p:val>
                                            <p:fltVal val="0"/>
                                          </p:val>
                                        </p:tav>
                                        <p:tav tm="100000">
                                          <p:val>
                                            <p:strVal val="#ppt_h"/>
                                          </p:val>
                                        </p:tav>
                                      </p:tavLst>
                                    </p:anim>
                                    <p:anim calcmode="lin" valueType="num">
                                      <p:cBhvr>
                                        <p:cTn id="603" dur="2250" fill="hold"/>
                                        <p:tgtEl>
                                          <p:spTgt spid="172"/>
                                        </p:tgtEl>
                                        <p:attrNameLst>
                                          <p:attrName>style.rotation</p:attrName>
                                        </p:attrNameLst>
                                      </p:cBhvr>
                                      <p:tavLst>
                                        <p:tav tm="0">
                                          <p:val>
                                            <p:fltVal val="360"/>
                                          </p:val>
                                        </p:tav>
                                        <p:tav tm="100000">
                                          <p:val>
                                            <p:fltVal val="0"/>
                                          </p:val>
                                        </p:tav>
                                      </p:tavLst>
                                    </p:anim>
                                    <p:animEffect transition="in" filter="fade">
                                      <p:cBhvr>
                                        <p:cTn id="604" dur="2250"/>
                                        <p:tgtEl>
                                          <p:spTgt spid="172"/>
                                        </p:tgtEl>
                                      </p:cBhvr>
                                    </p:animEffect>
                                  </p:childTnLst>
                                </p:cTn>
                              </p:par>
                              <p:par>
                                <p:cTn id="605" presetID="49" presetClass="entr" presetSubtype="0" decel="100000" fill="hold" grpId="0" nodeType="withEffect">
                                  <p:stCondLst>
                                    <p:cond delay="0"/>
                                  </p:stCondLst>
                                  <p:childTnLst>
                                    <p:set>
                                      <p:cBhvr>
                                        <p:cTn id="606" dur="1" fill="hold">
                                          <p:stCondLst>
                                            <p:cond delay="0"/>
                                          </p:stCondLst>
                                        </p:cTn>
                                        <p:tgtEl>
                                          <p:spTgt spid="173"/>
                                        </p:tgtEl>
                                        <p:attrNameLst>
                                          <p:attrName>style.visibility</p:attrName>
                                        </p:attrNameLst>
                                      </p:cBhvr>
                                      <p:to>
                                        <p:strVal val="visible"/>
                                      </p:to>
                                    </p:set>
                                    <p:anim calcmode="lin" valueType="num">
                                      <p:cBhvr>
                                        <p:cTn id="607" dur="2250" fill="hold"/>
                                        <p:tgtEl>
                                          <p:spTgt spid="173"/>
                                        </p:tgtEl>
                                        <p:attrNameLst>
                                          <p:attrName>ppt_w</p:attrName>
                                        </p:attrNameLst>
                                      </p:cBhvr>
                                      <p:tavLst>
                                        <p:tav tm="0">
                                          <p:val>
                                            <p:fltVal val="0"/>
                                          </p:val>
                                        </p:tav>
                                        <p:tav tm="100000">
                                          <p:val>
                                            <p:strVal val="#ppt_w"/>
                                          </p:val>
                                        </p:tav>
                                      </p:tavLst>
                                    </p:anim>
                                    <p:anim calcmode="lin" valueType="num">
                                      <p:cBhvr>
                                        <p:cTn id="608" dur="2250" fill="hold"/>
                                        <p:tgtEl>
                                          <p:spTgt spid="173"/>
                                        </p:tgtEl>
                                        <p:attrNameLst>
                                          <p:attrName>ppt_h</p:attrName>
                                        </p:attrNameLst>
                                      </p:cBhvr>
                                      <p:tavLst>
                                        <p:tav tm="0">
                                          <p:val>
                                            <p:fltVal val="0"/>
                                          </p:val>
                                        </p:tav>
                                        <p:tav tm="100000">
                                          <p:val>
                                            <p:strVal val="#ppt_h"/>
                                          </p:val>
                                        </p:tav>
                                      </p:tavLst>
                                    </p:anim>
                                    <p:anim calcmode="lin" valueType="num">
                                      <p:cBhvr>
                                        <p:cTn id="609" dur="2250" fill="hold"/>
                                        <p:tgtEl>
                                          <p:spTgt spid="173"/>
                                        </p:tgtEl>
                                        <p:attrNameLst>
                                          <p:attrName>style.rotation</p:attrName>
                                        </p:attrNameLst>
                                      </p:cBhvr>
                                      <p:tavLst>
                                        <p:tav tm="0">
                                          <p:val>
                                            <p:fltVal val="360"/>
                                          </p:val>
                                        </p:tav>
                                        <p:tav tm="100000">
                                          <p:val>
                                            <p:fltVal val="0"/>
                                          </p:val>
                                        </p:tav>
                                      </p:tavLst>
                                    </p:anim>
                                    <p:animEffect transition="in" filter="fade">
                                      <p:cBhvr>
                                        <p:cTn id="610" dur="2250"/>
                                        <p:tgtEl>
                                          <p:spTgt spid="173"/>
                                        </p:tgtEl>
                                      </p:cBhvr>
                                    </p:animEffect>
                                  </p:childTnLst>
                                </p:cTn>
                              </p:par>
                              <p:par>
                                <p:cTn id="611" presetID="49" presetClass="entr" presetSubtype="0" decel="100000" fill="hold" grpId="0" nodeType="withEffect">
                                  <p:stCondLst>
                                    <p:cond delay="0"/>
                                  </p:stCondLst>
                                  <p:childTnLst>
                                    <p:set>
                                      <p:cBhvr>
                                        <p:cTn id="612" dur="1" fill="hold">
                                          <p:stCondLst>
                                            <p:cond delay="0"/>
                                          </p:stCondLst>
                                        </p:cTn>
                                        <p:tgtEl>
                                          <p:spTgt spid="174"/>
                                        </p:tgtEl>
                                        <p:attrNameLst>
                                          <p:attrName>style.visibility</p:attrName>
                                        </p:attrNameLst>
                                      </p:cBhvr>
                                      <p:to>
                                        <p:strVal val="visible"/>
                                      </p:to>
                                    </p:set>
                                    <p:anim calcmode="lin" valueType="num">
                                      <p:cBhvr>
                                        <p:cTn id="613" dur="2250" fill="hold"/>
                                        <p:tgtEl>
                                          <p:spTgt spid="174"/>
                                        </p:tgtEl>
                                        <p:attrNameLst>
                                          <p:attrName>ppt_w</p:attrName>
                                        </p:attrNameLst>
                                      </p:cBhvr>
                                      <p:tavLst>
                                        <p:tav tm="0">
                                          <p:val>
                                            <p:fltVal val="0"/>
                                          </p:val>
                                        </p:tav>
                                        <p:tav tm="100000">
                                          <p:val>
                                            <p:strVal val="#ppt_w"/>
                                          </p:val>
                                        </p:tav>
                                      </p:tavLst>
                                    </p:anim>
                                    <p:anim calcmode="lin" valueType="num">
                                      <p:cBhvr>
                                        <p:cTn id="614" dur="2250" fill="hold"/>
                                        <p:tgtEl>
                                          <p:spTgt spid="174"/>
                                        </p:tgtEl>
                                        <p:attrNameLst>
                                          <p:attrName>ppt_h</p:attrName>
                                        </p:attrNameLst>
                                      </p:cBhvr>
                                      <p:tavLst>
                                        <p:tav tm="0">
                                          <p:val>
                                            <p:fltVal val="0"/>
                                          </p:val>
                                        </p:tav>
                                        <p:tav tm="100000">
                                          <p:val>
                                            <p:strVal val="#ppt_h"/>
                                          </p:val>
                                        </p:tav>
                                      </p:tavLst>
                                    </p:anim>
                                    <p:anim calcmode="lin" valueType="num">
                                      <p:cBhvr>
                                        <p:cTn id="615" dur="2250" fill="hold"/>
                                        <p:tgtEl>
                                          <p:spTgt spid="174"/>
                                        </p:tgtEl>
                                        <p:attrNameLst>
                                          <p:attrName>style.rotation</p:attrName>
                                        </p:attrNameLst>
                                      </p:cBhvr>
                                      <p:tavLst>
                                        <p:tav tm="0">
                                          <p:val>
                                            <p:fltVal val="360"/>
                                          </p:val>
                                        </p:tav>
                                        <p:tav tm="100000">
                                          <p:val>
                                            <p:fltVal val="0"/>
                                          </p:val>
                                        </p:tav>
                                      </p:tavLst>
                                    </p:anim>
                                    <p:animEffect transition="in" filter="fade">
                                      <p:cBhvr>
                                        <p:cTn id="616" dur="2250"/>
                                        <p:tgtEl>
                                          <p:spTgt spid="174"/>
                                        </p:tgtEl>
                                      </p:cBhvr>
                                    </p:animEffect>
                                  </p:childTnLst>
                                </p:cTn>
                              </p:par>
                              <p:par>
                                <p:cTn id="617" presetID="49" presetClass="entr" presetSubtype="0" decel="100000" fill="hold" grpId="0" nodeType="withEffect">
                                  <p:stCondLst>
                                    <p:cond delay="0"/>
                                  </p:stCondLst>
                                  <p:childTnLst>
                                    <p:set>
                                      <p:cBhvr>
                                        <p:cTn id="618" dur="1" fill="hold">
                                          <p:stCondLst>
                                            <p:cond delay="0"/>
                                          </p:stCondLst>
                                        </p:cTn>
                                        <p:tgtEl>
                                          <p:spTgt spid="175"/>
                                        </p:tgtEl>
                                        <p:attrNameLst>
                                          <p:attrName>style.visibility</p:attrName>
                                        </p:attrNameLst>
                                      </p:cBhvr>
                                      <p:to>
                                        <p:strVal val="visible"/>
                                      </p:to>
                                    </p:set>
                                    <p:anim calcmode="lin" valueType="num">
                                      <p:cBhvr>
                                        <p:cTn id="619" dur="2250" fill="hold"/>
                                        <p:tgtEl>
                                          <p:spTgt spid="175"/>
                                        </p:tgtEl>
                                        <p:attrNameLst>
                                          <p:attrName>ppt_w</p:attrName>
                                        </p:attrNameLst>
                                      </p:cBhvr>
                                      <p:tavLst>
                                        <p:tav tm="0">
                                          <p:val>
                                            <p:fltVal val="0"/>
                                          </p:val>
                                        </p:tav>
                                        <p:tav tm="100000">
                                          <p:val>
                                            <p:strVal val="#ppt_w"/>
                                          </p:val>
                                        </p:tav>
                                      </p:tavLst>
                                    </p:anim>
                                    <p:anim calcmode="lin" valueType="num">
                                      <p:cBhvr>
                                        <p:cTn id="620" dur="2250" fill="hold"/>
                                        <p:tgtEl>
                                          <p:spTgt spid="175"/>
                                        </p:tgtEl>
                                        <p:attrNameLst>
                                          <p:attrName>ppt_h</p:attrName>
                                        </p:attrNameLst>
                                      </p:cBhvr>
                                      <p:tavLst>
                                        <p:tav tm="0">
                                          <p:val>
                                            <p:fltVal val="0"/>
                                          </p:val>
                                        </p:tav>
                                        <p:tav tm="100000">
                                          <p:val>
                                            <p:strVal val="#ppt_h"/>
                                          </p:val>
                                        </p:tav>
                                      </p:tavLst>
                                    </p:anim>
                                    <p:anim calcmode="lin" valueType="num">
                                      <p:cBhvr>
                                        <p:cTn id="621" dur="2250" fill="hold"/>
                                        <p:tgtEl>
                                          <p:spTgt spid="175"/>
                                        </p:tgtEl>
                                        <p:attrNameLst>
                                          <p:attrName>style.rotation</p:attrName>
                                        </p:attrNameLst>
                                      </p:cBhvr>
                                      <p:tavLst>
                                        <p:tav tm="0">
                                          <p:val>
                                            <p:fltVal val="360"/>
                                          </p:val>
                                        </p:tav>
                                        <p:tav tm="100000">
                                          <p:val>
                                            <p:fltVal val="0"/>
                                          </p:val>
                                        </p:tav>
                                      </p:tavLst>
                                    </p:anim>
                                    <p:animEffect transition="in" filter="fade">
                                      <p:cBhvr>
                                        <p:cTn id="622" dur="2250"/>
                                        <p:tgtEl>
                                          <p:spTgt spid="175"/>
                                        </p:tgtEl>
                                      </p:cBhvr>
                                    </p:animEffect>
                                  </p:childTnLst>
                                </p:cTn>
                              </p:par>
                              <p:par>
                                <p:cTn id="623" presetID="49" presetClass="entr" presetSubtype="0" decel="100000" fill="hold" grpId="0" nodeType="withEffect">
                                  <p:stCondLst>
                                    <p:cond delay="0"/>
                                  </p:stCondLst>
                                  <p:childTnLst>
                                    <p:set>
                                      <p:cBhvr>
                                        <p:cTn id="624" dur="1" fill="hold">
                                          <p:stCondLst>
                                            <p:cond delay="0"/>
                                          </p:stCondLst>
                                        </p:cTn>
                                        <p:tgtEl>
                                          <p:spTgt spid="176"/>
                                        </p:tgtEl>
                                        <p:attrNameLst>
                                          <p:attrName>style.visibility</p:attrName>
                                        </p:attrNameLst>
                                      </p:cBhvr>
                                      <p:to>
                                        <p:strVal val="visible"/>
                                      </p:to>
                                    </p:set>
                                    <p:anim calcmode="lin" valueType="num">
                                      <p:cBhvr>
                                        <p:cTn id="625" dur="2250" fill="hold"/>
                                        <p:tgtEl>
                                          <p:spTgt spid="176"/>
                                        </p:tgtEl>
                                        <p:attrNameLst>
                                          <p:attrName>ppt_w</p:attrName>
                                        </p:attrNameLst>
                                      </p:cBhvr>
                                      <p:tavLst>
                                        <p:tav tm="0">
                                          <p:val>
                                            <p:fltVal val="0"/>
                                          </p:val>
                                        </p:tav>
                                        <p:tav tm="100000">
                                          <p:val>
                                            <p:strVal val="#ppt_w"/>
                                          </p:val>
                                        </p:tav>
                                      </p:tavLst>
                                    </p:anim>
                                    <p:anim calcmode="lin" valueType="num">
                                      <p:cBhvr>
                                        <p:cTn id="626" dur="2250" fill="hold"/>
                                        <p:tgtEl>
                                          <p:spTgt spid="176"/>
                                        </p:tgtEl>
                                        <p:attrNameLst>
                                          <p:attrName>ppt_h</p:attrName>
                                        </p:attrNameLst>
                                      </p:cBhvr>
                                      <p:tavLst>
                                        <p:tav tm="0">
                                          <p:val>
                                            <p:fltVal val="0"/>
                                          </p:val>
                                        </p:tav>
                                        <p:tav tm="100000">
                                          <p:val>
                                            <p:strVal val="#ppt_h"/>
                                          </p:val>
                                        </p:tav>
                                      </p:tavLst>
                                    </p:anim>
                                    <p:anim calcmode="lin" valueType="num">
                                      <p:cBhvr>
                                        <p:cTn id="627" dur="2250" fill="hold"/>
                                        <p:tgtEl>
                                          <p:spTgt spid="176"/>
                                        </p:tgtEl>
                                        <p:attrNameLst>
                                          <p:attrName>style.rotation</p:attrName>
                                        </p:attrNameLst>
                                      </p:cBhvr>
                                      <p:tavLst>
                                        <p:tav tm="0">
                                          <p:val>
                                            <p:fltVal val="360"/>
                                          </p:val>
                                        </p:tav>
                                        <p:tav tm="100000">
                                          <p:val>
                                            <p:fltVal val="0"/>
                                          </p:val>
                                        </p:tav>
                                      </p:tavLst>
                                    </p:anim>
                                    <p:animEffect transition="in" filter="fade">
                                      <p:cBhvr>
                                        <p:cTn id="628" dur="2250"/>
                                        <p:tgtEl>
                                          <p:spTgt spid="176"/>
                                        </p:tgtEl>
                                      </p:cBhvr>
                                    </p:animEffect>
                                  </p:childTnLst>
                                </p:cTn>
                              </p:par>
                              <p:par>
                                <p:cTn id="629" presetID="49" presetClass="entr" presetSubtype="0" decel="100000" fill="hold" grpId="0" nodeType="withEffect">
                                  <p:stCondLst>
                                    <p:cond delay="0"/>
                                  </p:stCondLst>
                                  <p:childTnLst>
                                    <p:set>
                                      <p:cBhvr>
                                        <p:cTn id="630" dur="1" fill="hold">
                                          <p:stCondLst>
                                            <p:cond delay="0"/>
                                          </p:stCondLst>
                                        </p:cTn>
                                        <p:tgtEl>
                                          <p:spTgt spid="177"/>
                                        </p:tgtEl>
                                        <p:attrNameLst>
                                          <p:attrName>style.visibility</p:attrName>
                                        </p:attrNameLst>
                                      </p:cBhvr>
                                      <p:to>
                                        <p:strVal val="visible"/>
                                      </p:to>
                                    </p:set>
                                    <p:anim calcmode="lin" valueType="num">
                                      <p:cBhvr>
                                        <p:cTn id="631" dur="2250" fill="hold"/>
                                        <p:tgtEl>
                                          <p:spTgt spid="177"/>
                                        </p:tgtEl>
                                        <p:attrNameLst>
                                          <p:attrName>ppt_w</p:attrName>
                                        </p:attrNameLst>
                                      </p:cBhvr>
                                      <p:tavLst>
                                        <p:tav tm="0">
                                          <p:val>
                                            <p:fltVal val="0"/>
                                          </p:val>
                                        </p:tav>
                                        <p:tav tm="100000">
                                          <p:val>
                                            <p:strVal val="#ppt_w"/>
                                          </p:val>
                                        </p:tav>
                                      </p:tavLst>
                                    </p:anim>
                                    <p:anim calcmode="lin" valueType="num">
                                      <p:cBhvr>
                                        <p:cTn id="632" dur="2250" fill="hold"/>
                                        <p:tgtEl>
                                          <p:spTgt spid="177"/>
                                        </p:tgtEl>
                                        <p:attrNameLst>
                                          <p:attrName>ppt_h</p:attrName>
                                        </p:attrNameLst>
                                      </p:cBhvr>
                                      <p:tavLst>
                                        <p:tav tm="0">
                                          <p:val>
                                            <p:fltVal val="0"/>
                                          </p:val>
                                        </p:tav>
                                        <p:tav tm="100000">
                                          <p:val>
                                            <p:strVal val="#ppt_h"/>
                                          </p:val>
                                        </p:tav>
                                      </p:tavLst>
                                    </p:anim>
                                    <p:anim calcmode="lin" valueType="num">
                                      <p:cBhvr>
                                        <p:cTn id="633" dur="2250" fill="hold"/>
                                        <p:tgtEl>
                                          <p:spTgt spid="177"/>
                                        </p:tgtEl>
                                        <p:attrNameLst>
                                          <p:attrName>style.rotation</p:attrName>
                                        </p:attrNameLst>
                                      </p:cBhvr>
                                      <p:tavLst>
                                        <p:tav tm="0">
                                          <p:val>
                                            <p:fltVal val="360"/>
                                          </p:val>
                                        </p:tav>
                                        <p:tav tm="100000">
                                          <p:val>
                                            <p:fltVal val="0"/>
                                          </p:val>
                                        </p:tav>
                                      </p:tavLst>
                                    </p:anim>
                                    <p:animEffect transition="in" filter="fade">
                                      <p:cBhvr>
                                        <p:cTn id="634" dur="2250"/>
                                        <p:tgtEl>
                                          <p:spTgt spid="177"/>
                                        </p:tgtEl>
                                      </p:cBhvr>
                                    </p:animEffect>
                                  </p:childTnLst>
                                </p:cTn>
                              </p:par>
                              <p:par>
                                <p:cTn id="635" presetID="49" presetClass="entr" presetSubtype="0" decel="100000" fill="hold" grpId="0" nodeType="withEffect">
                                  <p:stCondLst>
                                    <p:cond delay="0"/>
                                  </p:stCondLst>
                                  <p:childTnLst>
                                    <p:set>
                                      <p:cBhvr>
                                        <p:cTn id="636" dur="1" fill="hold">
                                          <p:stCondLst>
                                            <p:cond delay="0"/>
                                          </p:stCondLst>
                                        </p:cTn>
                                        <p:tgtEl>
                                          <p:spTgt spid="178"/>
                                        </p:tgtEl>
                                        <p:attrNameLst>
                                          <p:attrName>style.visibility</p:attrName>
                                        </p:attrNameLst>
                                      </p:cBhvr>
                                      <p:to>
                                        <p:strVal val="visible"/>
                                      </p:to>
                                    </p:set>
                                    <p:anim calcmode="lin" valueType="num">
                                      <p:cBhvr>
                                        <p:cTn id="637" dur="2250" fill="hold"/>
                                        <p:tgtEl>
                                          <p:spTgt spid="178"/>
                                        </p:tgtEl>
                                        <p:attrNameLst>
                                          <p:attrName>ppt_w</p:attrName>
                                        </p:attrNameLst>
                                      </p:cBhvr>
                                      <p:tavLst>
                                        <p:tav tm="0">
                                          <p:val>
                                            <p:fltVal val="0"/>
                                          </p:val>
                                        </p:tav>
                                        <p:tav tm="100000">
                                          <p:val>
                                            <p:strVal val="#ppt_w"/>
                                          </p:val>
                                        </p:tav>
                                      </p:tavLst>
                                    </p:anim>
                                    <p:anim calcmode="lin" valueType="num">
                                      <p:cBhvr>
                                        <p:cTn id="638" dur="2250" fill="hold"/>
                                        <p:tgtEl>
                                          <p:spTgt spid="178"/>
                                        </p:tgtEl>
                                        <p:attrNameLst>
                                          <p:attrName>ppt_h</p:attrName>
                                        </p:attrNameLst>
                                      </p:cBhvr>
                                      <p:tavLst>
                                        <p:tav tm="0">
                                          <p:val>
                                            <p:fltVal val="0"/>
                                          </p:val>
                                        </p:tav>
                                        <p:tav tm="100000">
                                          <p:val>
                                            <p:strVal val="#ppt_h"/>
                                          </p:val>
                                        </p:tav>
                                      </p:tavLst>
                                    </p:anim>
                                    <p:anim calcmode="lin" valueType="num">
                                      <p:cBhvr>
                                        <p:cTn id="639" dur="2250" fill="hold"/>
                                        <p:tgtEl>
                                          <p:spTgt spid="178"/>
                                        </p:tgtEl>
                                        <p:attrNameLst>
                                          <p:attrName>style.rotation</p:attrName>
                                        </p:attrNameLst>
                                      </p:cBhvr>
                                      <p:tavLst>
                                        <p:tav tm="0">
                                          <p:val>
                                            <p:fltVal val="360"/>
                                          </p:val>
                                        </p:tav>
                                        <p:tav tm="100000">
                                          <p:val>
                                            <p:fltVal val="0"/>
                                          </p:val>
                                        </p:tav>
                                      </p:tavLst>
                                    </p:anim>
                                    <p:animEffect transition="in" filter="fade">
                                      <p:cBhvr>
                                        <p:cTn id="640" dur="2250"/>
                                        <p:tgtEl>
                                          <p:spTgt spid="178"/>
                                        </p:tgtEl>
                                      </p:cBhvr>
                                    </p:animEffect>
                                  </p:childTnLst>
                                </p:cTn>
                              </p:par>
                              <p:par>
                                <p:cTn id="641" presetID="49" presetClass="entr" presetSubtype="0" decel="100000" fill="hold" grpId="0" nodeType="withEffect">
                                  <p:stCondLst>
                                    <p:cond delay="0"/>
                                  </p:stCondLst>
                                  <p:childTnLst>
                                    <p:set>
                                      <p:cBhvr>
                                        <p:cTn id="642" dur="1" fill="hold">
                                          <p:stCondLst>
                                            <p:cond delay="0"/>
                                          </p:stCondLst>
                                        </p:cTn>
                                        <p:tgtEl>
                                          <p:spTgt spid="179"/>
                                        </p:tgtEl>
                                        <p:attrNameLst>
                                          <p:attrName>style.visibility</p:attrName>
                                        </p:attrNameLst>
                                      </p:cBhvr>
                                      <p:to>
                                        <p:strVal val="visible"/>
                                      </p:to>
                                    </p:set>
                                    <p:anim calcmode="lin" valueType="num">
                                      <p:cBhvr>
                                        <p:cTn id="643" dur="2250" fill="hold"/>
                                        <p:tgtEl>
                                          <p:spTgt spid="179"/>
                                        </p:tgtEl>
                                        <p:attrNameLst>
                                          <p:attrName>ppt_w</p:attrName>
                                        </p:attrNameLst>
                                      </p:cBhvr>
                                      <p:tavLst>
                                        <p:tav tm="0">
                                          <p:val>
                                            <p:fltVal val="0"/>
                                          </p:val>
                                        </p:tav>
                                        <p:tav tm="100000">
                                          <p:val>
                                            <p:strVal val="#ppt_w"/>
                                          </p:val>
                                        </p:tav>
                                      </p:tavLst>
                                    </p:anim>
                                    <p:anim calcmode="lin" valueType="num">
                                      <p:cBhvr>
                                        <p:cTn id="644" dur="2250" fill="hold"/>
                                        <p:tgtEl>
                                          <p:spTgt spid="179"/>
                                        </p:tgtEl>
                                        <p:attrNameLst>
                                          <p:attrName>ppt_h</p:attrName>
                                        </p:attrNameLst>
                                      </p:cBhvr>
                                      <p:tavLst>
                                        <p:tav tm="0">
                                          <p:val>
                                            <p:fltVal val="0"/>
                                          </p:val>
                                        </p:tav>
                                        <p:tav tm="100000">
                                          <p:val>
                                            <p:strVal val="#ppt_h"/>
                                          </p:val>
                                        </p:tav>
                                      </p:tavLst>
                                    </p:anim>
                                    <p:anim calcmode="lin" valueType="num">
                                      <p:cBhvr>
                                        <p:cTn id="645" dur="2250" fill="hold"/>
                                        <p:tgtEl>
                                          <p:spTgt spid="179"/>
                                        </p:tgtEl>
                                        <p:attrNameLst>
                                          <p:attrName>style.rotation</p:attrName>
                                        </p:attrNameLst>
                                      </p:cBhvr>
                                      <p:tavLst>
                                        <p:tav tm="0">
                                          <p:val>
                                            <p:fltVal val="360"/>
                                          </p:val>
                                        </p:tav>
                                        <p:tav tm="100000">
                                          <p:val>
                                            <p:fltVal val="0"/>
                                          </p:val>
                                        </p:tav>
                                      </p:tavLst>
                                    </p:anim>
                                    <p:animEffect transition="in" filter="fade">
                                      <p:cBhvr>
                                        <p:cTn id="646" dur="2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127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grpSp>
        <p:nvGrpSpPr>
          <p:cNvPr id="420" name="组合 419"/>
          <p:cNvGrpSpPr/>
          <p:nvPr/>
        </p:nvGrpSpPr>
        <p:grpSpPr>
          <a:xfrm>
            <a:off x="320040" y="-2036337"/>
            <a:ext cx="11551920" cy="10930674"/>
            <a:chOff x="748090" y="-2524465"/>
            <a:chExt cx="20264284" cy="16144683"/>
          </a:xfrm>
        </p:grpSpPr>
        <p:grpSp>
          <p:nvGrpSpPr>
            <p:cNvPr id="421" name="组合 420"/>
            <p:cNvGrpSpPr/>
            <p:nvPr/>
          </p:nvGrpSpPr>
          <p:grpSpPr>
            <a:xfrm>
              <a:off x="924742" y="-2524465"/>
              <a:ext cx="19910979" cy="16144683"/>
              <a:chOff x="319314" y="0"/>
              <a:chExt cx="11451771" cy="7503886"/>
            </a:xfrm>
          </p:grpSpPr>
          <p:cxnSp>
            <p:nvCxnSpPr>
              <p:cNvPr id="441" name="直接连接符 440"/>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4" name="直接连接符 443"/>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5" name="直接连接符 444"/>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6" name="直接连接符 445"/>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7" name="直接连接符 446"/>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422" name="组合 421"/>
            <p:cNvGrpSpPr/>
            <p:nvPr/>
          </p:nvGrpSpPr>
          <p:grpSpPr>
            <a:xfrm rot="5400000">
              <a:off x="3118509" y="-4584266"/>
              <a:ext cx="15523445" cy="20264284"/>
              <a:chOff x="319314" y="0"/>
              <a:chExt cx="11451771" cy="7503886"/>
            </a:xfrm>
          </p:grpSpPr>
          <p:cxnSp>
            <p:nvCxnSpPr>
              <p:cNvPr id="423" name="直接连接符 422"/>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59" name="组合 458"/>
          <p:cNvGrpSpPr/>
          <p:nvPr/>
        </p:nvGrpSpPr>
        <p:grpSpPr>
          <a:xfrm>
            <a:off x="405278" y="632782"/>
            <a:ext cx="11383477" cy="5591117"/>
            <a:chOff x="104976" y="485224"/>
            <a:chExt cx="11984188" cy="5886162"/>
          </a:xfrm>
          <a:solidFill>
            <a:schemeClr val="tx1">
              <a:lumMod val="65000"/>
              <a:lumOff val="35000"/>
            </a:schemeClr>
          </a:solidFill>
        </p:grpSpPr>
        <p:grpSp>
          <p:nvGrpSpPr>
            <p:cNvPr id="460" name="组合 459"/>
            <p:cNvGrpSpPr/>
            <p:nvPr/>
          </p:nvGrpSpPr>
          <p:grpSpPr>
            <a:xfrm>
              <a:off x="104976" y="485224"/>
              <a:ext cx="36000" cy="5886162"/>
              <a:chOff x="89736" y="474489"/>
              <a:chExt cx="36000" cy="5886162"/>
            </a:xfrm>
            <a:grpFill/>
          </p:grpSpPr>
          <p:sp>
            <p:nvSpPr>
              <p:cNvPr id="648" name="椭圆 6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1" name="组合 460"/>
            <p:cNvGrpSpPr/>
            <p:nvPr/>
          </p:nvGrpSpPr>
          <p:grpSpPr>
            <a:xfrm>
              <a:off x="807811" y="485224"/>
              <a:ext cx="36000" cy="5886162"/>
              <a:chOff x="89736" y="474489"/>
              <a:chExt cx="36000" cy="5886162"/>
            </a:xfrm>
            <a:grpFill/>
          </p:grpSpPr>
          <p:sp>
            <p:nvSpPr>
              <p:cNvPr id="638" name="椭圆 6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2" name="组合 461"/>
            <p:cNvGrpSpPr/>
            <p:nvPr/>
          </p:nvGrpSpPr>
          <p:grpSpPr>
            <a:xfrm>
              <a:off x="1510646" y="485224"/>
              <a:ext cx="36000" cy="5886162"/>
              <a:chOff x="89736" y="474489"/>
              <a:chExt cx="36000" cy="5886162"/>
            </a:xfrm>
            <a:grpFill/>
          </p:grpSpPr>
          <p:sp>
            <p:nvSpPr>
              <p:cNvPr id="628" name="椭圆 6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3" name="组合 462"/>
            <p:cNvGrpSpPr/>
            <p:nvPr/>
          </p:nvGrpSpPr>
          <p:grpSpPr>
            <a:xfrm>
              <a:off x="2213481" y="485224"/>
              <a:ext cx="36000" cy="5886162"/>
              <a:chOff x="89736" y="474489"/>
              <a:chExt cx="36000" cy="5886162"/>
            </a:xfrm>
            <a:grpFill/>
          </p:grpSpPr>
          <p:sp>
            <p:nvSpPr>
              <p:cNvPr id="618" name="椭圆 6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4" name="组合 463"/>
            <p:cNvGrpSpPr/>
            <p:nvPr/>
          </p:nvGrpSpPr>
          <p:grpSpPr>
            <a:xfrm>
              <a:off x="2916316" y="485224"/>
              <a:ext cx="36000" cy="5886162"/>
              <a:chOff x="89736" y="474489"/>
              <a:chExt cx="36000" cy="5886162"/>
            </a:xfrm>
            <a:grpFill/>
          </p:grpSpPr>
          <p:sp>
            <p:nvSpPr>
              <p:cNvPr id="608" name="椭圆 6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5" name="组合 464"/>
            <p:cNvGrpSpPr/>
            <p:nvPr/>
          </p:nvGrpSpPr>
          <p:grpSpPr>
            <a:xfrm>
              <a:off x="3619151" y="485224"/>
              <a:ext cx="36000" cy="5886162"/>
              <a:chOff x="89736" y="474489"/>
              <a:chExt cx="36000" cy="5886162"/>
            </a:xfrm>
            <a:grpFill/>
          </p:grpSpPr>
          <p:sp>
            <p:nvSpPr>
              <p:cNvPr id="598" name="椭圆 5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6" name="组合 465"/>
            <p:cNvGrpSpPr/>
            <p:nvPr/>
          </p:nvGrpSpPr>
          <p:grpSpPr>
            <a:xfrm>
              <a:off x="4321986" y="485224"/>
              <a:ext cx="36000" cy="5886162"/>
              <a:chOff x="89736" y="474489"/>
              <a:chExt cx="36000" cy="5886162"/>
            </a:xfrm>
            <a:grpFill/>
          </p:grpSpPr>
          <p:sp>
            <p:nvSpPr>
              <p:cNvPr id="588" name="椭圆 5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7" name="组合 466"/>
            <p:cNvGrpSpPr/>
            <p:nvPr/>
          </p:nvGrpSpPr>
          <p:grpSpPr>
            <a:xfrm>
              <a:off x="5024821" y="485224"/>
              <a:ext cx="36000" cy="5886162"/>
              <a:chOff x="89736" y="474489"/>
              <a:chExt cx="36000" cy="5886162"/>
            </a:xfrm>
            <a:grpFill/>
          </p:grpSpPr>
          <p:sp>
            <p:nvSpPr>
              <p:cNvPr id="578" name="椭圆 5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8" name="组合 467"/>
            <p:cNvGrpSpPr/>
            <p:nvPr/>
          </p:nvGrpSpPr>
          <p:grpSpPr>
            <a:xfrm>
              <a:off x="5727656" y="485224"/>
              <a:ext cx="36000" cy="5886162"/>
              <a:chOff x="89736" y="474489"/>
              <a:chExt cx="36000" cy="5886162"/>
            </a:xfrm>
            <a:grpFill/>
          </p:grpSpPr>
          <p:sp>
            <p:nvSpPr>
              <p:cNvPr id="568" name="椭圆 56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9" name="组合 468"/>
            <p:cNvGrpSpPr/>
            <p:nvPr/>
          </p:nvGrpSpPr>
          <p:grpSpPr>
            <a:xfrm>
              <a:off x="6430491" y="485224"/>
              <a:ext cx="36000" cy="5886162"/>
              <a:chOff x="89736" y="474489"/>
              <a:chExt cx="36000" cy="5886162"/>
            </a:xfrm>
            <a:grpFill/>
          </p:grpSpPr>
          <p:sp>
            <p:nvSpPr>
              <p:cNvPr id="558" name="椭圆 55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0" name="组合 469"/>
            <p:cNvGrpSpPr/>
            <p:nvPr/>
          </p:nvGrpSpPr>
          <p:grpSpPr>
            <a:xfrm>
              <a:off x="7133326" y="485224"/>
              <a:ext cx="36000" cy="5886162"/>
              <a:chOff x="89736" y="474489"/>
              <a:chExt cx="36000" cy="5886162"/>
            </a:xfrm>
            <a:grpFill/>
          </p:grpSpPr>
          <p:sp>
            <p:nvSpPr>
              <p:cNvPr id="548" name="椭圆 54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1" name="组合 470"/>
            <p:cNvGrpSpPr/>
            <p:nvPr/>
          </p:nvGrpSpPr>
          <p:grpSpPr>
            <a:xfrm>
              <a:off x="7836161" y="485224"/>
              <a:ext cx="36000" cy="5886162"/>
              <a:chOff x="89736" y="474489"/>
              <a:chExt cx="36000" cy="5886162"/>
            </a:xfrm>
            <a:grpFill/>
          </p:grpSpPr>
          <p:sp>
            <p:nvSpPr>
              <p:cNvPr id="538" name="椭圆 53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2" name="组合 471"/>
            <p:cNvGrpSpPr/>
            <p:nvPr/>
          </p:nvGrpSpPr>
          <p:grpSpPr>
            <a:xfrm>
              <a:off x="8538996" y="485224"/>
              <a:ext cx="36000" cy="5886162"/>
              <a:chOff x="89736" y="474489"/>
              <a:chExt cx="36000" cy="5886162"/>
            </a:xfrm>
            <a:grpFill/>
          </p:grpSpPr>
          <p:sp>
            <p:nvSpPr>
              <p:cNvPr id="528" name="椭圆 5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3" name="组合 472"/>
            <p:cNvGrpSpPr/>
            <p:nvPr/>
          </p:nvGrpSpPr>
          <p:grpSpPr>
            <a:xfrm>
              <a:off x="9241831" y="485224"/>
              <a:ext cx="36000" cy="5886162"/>
              <a:chOff x="89736" y="474489"/>
              <a:chExt cx="36000" cy="5886162"/>
            </a:xfrm>
            <a:grpFill/>
          </p:grpSpPr>
          <p:sp>
            <p:nvSpPr>
              <p:cNvPr id="518" name="椭圆 51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4" name="组合 473"/>
            <p:cNvGrpSpPr/>
            <p:nvPr/>
          </p:nvGrpSpPr>
          <p:grpSpPr>
            <a:xfrm>
              <a:off x="9944666" y="485224"/>
              <a:ext cx="36000" cy="5886162"/>
              <a:chOff x="89736" y="474489"/>
              <a:chExt cx="36000" cy="5886162"/>
            </a:xfrm>
            <a:grpFill/>
          </p:grpSpPr>
          <p:sp>
            <p:nvSpPr>
              <p:cNvPr id="508" name="椭圆 50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5" name="组合 474"/>
            <p:cNvGrpSpPr/>
            <p:nvPr/>
          </p:nvGrpSpPr>
          <p:grpSpPr>
            <a:xfrm>
              <a:off x="10647501" y="485224"/>
              <a:ext cx="36000" cy="5886162"/>
              <a:chOff x="89736" y="474489"/>
              <a:chExt cx="36000" cy="5886162"/>
            </a:xfrm>
            <a:grpFill/>
          </p:grpSpPr>
          <p:sp>
            <p:nvSpPr>
              <p:cNvPr id="498" name="椭圆 49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6" name="组合 475"/>
            <p:cNvGrpSpPr/>
            <p:nvPr/>
          </p:nvGrpSpPr>
          <p:grpSpPr>
            <a:xfrm>
              <a:off x="12053164" y="485224"/>
              <a:ext cx="36000" cy="5886162"/>
              <a:chOff x="89736" y="474489"/>
              <a:chExt cx="36000" cy="5886162"/>
            </a:xfrm>
            <a:grpFill/>
          </p:grpSpPr>
          <p:sp>
            <p:nvSpPr>
              <p:cNvPr id="488" name="椭圆 4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7" name="组合 476"/>
            <p:cNvGrpSpPr/>
            <p:nvPr/>
          </p:nvGrpSpPr>
          <p:grpSpPr>
            <a:xfrm>
              <a:off x="11350336" y="485224"/>
              <a:ext cx="36000" cy="5886162"/>
              <a:chOff x="89736" y="474489"/>
              <a:chExt cx="36000" cy="5886162"/>
            </a:xfrm>
            <a:grpFill/>
          </p:grpSpPr>
          <p:sp>
            <p:nvSpPr>
              <p:cNvPr id="478" name="椭圆 47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3633901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9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rot lat="17390632" lon="0" rev="0"/>
            </a:camera>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5036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 name="矩形 42"/>
          <p:cNvSpPr/>
          <p:nvPr/>
        </p:nvSpPr>
        <p:spPr>
          <a:xfrm>
            <a:off x="-10759" y="-10757"/>
            <a:ext cx="8731443" cy="6383214"/>
          </a:xfrm>
          <a:prstGeom prst="rect">
            <a:avLst/>
          </a:prstGeom>
          <a:ln>
            <a:gradFill>
              <a:gsLst>
                <a:gs pos="5000">
                  <a:srgbClr val="6DFEFB"/>
                </a:gs>
                <a:gs pos="42000">
                  <a:srgbClr val="BB1055">
                    <a:alpha val="0"/>
                  </a:srgbClr>
                </a:gs>
                <a:gs pos="76000">
                  <a:srgbClr val="BB1055">
                    <a:alpha val="62000"/>
                  </a:srgbClr>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4" name="矩形 43"/>
          <p:cNvSpPr/>
          <p:nvPr/>
        </p:nvSpPr>
        <p:spPr>
          <a:xfrm>
            <a:off x="-10758" y="-10758"/>
            <a:ext cx="8130106" cy="5943600"/>
          </a:xfrm>
          <a:prstGeom prst="rect">
            <a:avLst/>
          </a:prstGeom>
          <a:ln>
            <a:gradFill>
              <a:gsLst>
                <a:gs pos="5000">
                  <a:srgbClr val="BB1055"/>
                </a:gs>
                <a:gs pos="42000">
                  <a:srgbClr val="BB1055">
                    <a:alpha val="0"/>
                  </a:srgbClr>
                </a:gs>
                <a:gs pos="76000">
                  <a:srgbClr val="BB1055"/>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5" name="矩形 44"/>
          <p:cNvSpPr/>
          <p:nvPr/>
        </p:nvSpPr>
        <p:spPr>
          <a:xfrm>
            <a:off x="-10758" y="-10759"/>
            <a:ext cx="7540794" cy="5512777"/>
          </a:xfrm>
          <a:prstGeom prst="rect">
            <a:avLst/>
          </a:prstGeom>
          <a:ln>
            <a:gradFill>
              <a:gsLst>
                <a:gs pos="5000">
                  <a:srgbClr val="BB1055"/>
                </a:gs>
                <a:gs pos="42000">
                  <a:srgbClr val="BB1055">
                    <a:alpha val="0"/>
                  </a:srgbClr>
                </a:gs>
                <a:gs pos="76000">
                  <a:srgbClr val="6DFEFB"/>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6" name="矩形 45"/>
          <p:cNvSpPr/>
          <p:nvPr/>
        </p:nvSpPr>
        <p:spPr>
          <a:xfrm>
            <a:off x="-10758" y="-10758"/>
            <a:ext cx="6963508" cy="5090746"/>
          </a:xfrm>
          <a:prstGeom prst="rect">
            <a:avLst/>
          </a:prstGeom>
          <a:ln>
            <a:gradFill>
              <a:gsLst>
                <a:gs pos="5000">
                  <a:srgbClr val="6DFEFB"/>
                </a:gs>
                <a:gs pos="42000">
                  <a:srgbClr val="BB1055">
                    <a:alpha val="0"/>
                  </a:srgbClr>
                </a:gs>
                <a:gs pos="76000">
                  <a:srgbClr val="BB1055"/>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48" name="组合 47"/>
            <p:cNvGrpSpPr/>
            <p:nvPr/>
          </p:nvGrpSpPr>
          <p:grpSpPr>
            <a:xfrm>
              <a:off x="924742" y="-2524465"/>
              <a:ext cx="19910979" cy="16144683"/>
              <a:chOff x="319314" y="0"/>
              <a:chExt cx="11451771" cy="7503886"/>
            </a:xfrm>
          </p:grpSpPr>
          <p:cxnSp>
            <p:nvCxnSpPr>
              <p:cNvPr id="68" name="直接连接符 67"/>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rot="5400000">
              <a:off x="3118509" y="-4584266"/>
              <a:ext cx="15523445" cy="20264284"/>
              <a:chOff x="319314" y="0"/>
              <a:chExt cx="11451771" cy="7503886"/>
            </a:xfrm>
          </p:grpSpPr>
          <p:cxnSp>
            <p:nvCxnSpPr>
              <p:cNvPr id="50" name="直接连接符 49"/>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86" name="矩形 85"/>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110446" y="-3449690"/>
            <a:ext cx="6581442" cy="6877860"/>
            <a:chOff x="2768207" y="281354"/>
            <a:chExt cx="6008790" cy="6279416"/>
          </a:xfrm>
        </p:grpSpPr>
        <p:sp>
          <p:nvSpPr>
            <p:cNvPr id="88" name="Freeform 6"/>
            <p:cNvSpPr>
              <a:spLocks/>
            </p:cNvSpPr>
            <p:nvPr/>
          </p:nvSpPr>
          <p:spPr bwMode="auto">
            <a:xfrm rot="7105263">
              <a:off x="3140319" y="1104772"/>
              <a:ext cx="5264566" cy="463258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6"/>
            <p:cNvSpPr>
              <a:spLocks/>
            </p:cNvSpPr>
            <p:nvPr/>
          </p:nvSpPr>
          <p:spPr bwMode="auto">
            <a:xfrm rot="7673685">
              <a:off x="3106492" y="1075004"/>
              <a:ext cx="5332222" cy="469211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6"/>
            <p:cNvSpPr>
              <a:spLocks/>
            </p:cNvSpPr>
            <p:nvPr/>
          </p:nvSpPr>
          <p:spPr bwMode="auto">
            <a:xfrm rot="8242105">
              <a:off x="3072663" y="1045237"/>
              <a:ext cx="5399879" cy="475165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6"/>
            <p:cNvSpPr>
              <a:spLocks/>
            </p:cNvSpPr>
            <p:nvPr/>
          </p:nvSpPr>
          <p:spPr bwMode="auto">
            <a:xfrm rot="8810526">
              <a:off x="3038834" y="1015469"/>
              <a:ext cx="5467536" cy="481118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2" name="组合 91"/>
            <p:cNvGrpSpPr/>
            <p:nvPr/>
          </p:nvGrpSpPr>
          <p:grpSpPr>
            <a:xfrm>
              <a:off x="2869692" y="822608"/>
              <a:ext cx="5805820" cy="5196909"/>
              <a:chOff x="2869692" y="822608"/>
              <a:chExt cx="5805820" cy="5196909"/>
            </a:xfrm>
          </p:grpSpPr>
          <p:sp>
            <p:nvSpPr>
              <p:cNvPr id="100" name="Freeform 6"/>
              <p:cNvSpPr>
                <a:spLocks/>
              </p:cNvSpPr>
              <p:nvPr/>
            </p:nvSpPr>
            <p:spPr bwMode="auto">
              <a:xfrm rot="16200000">
                <a:off x="3884544" y="1759656"/>
                <a:ext cx="3776117" cy="332281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p:cNvSpPr>
                <a:spLocks/>
              </p:cNvSpPr>
              <p:nvPr/>
            </p:nvSpPr>
            <p:spPr bwMode="auto">
              <a:xfrm rot="16768421">
                <a:off x="3850716" y="1729888"/>
                <a:ext cx="3843773" cy="338234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6"/>
              <p:cNvSpPr>
                <a:spLocks/>
              </p:cNvSpPr>
              <p:nvPr/>
            </p:nvSpPr>
            <p:spPr bwMode="auto">
              <a:xfrm rot="17336842">
                <a:off x="3816888" y="1700120"/>
                <a:ext cx="3911430" cy="344188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6"/>
              <p:cNvSpPr>
                <a:spLocks/>
              </p:cNvSpPr>
              <p:nvPr/>
            </p:nvSpPr>
            <p:spPr bwMode="auto">
              <a:xfrm rot="17905263">
                <a:off x="3783059" y="1670353"/>
                <a:ext cx="3979088" cy="350141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6"/>
              <p:cNvSpPr>
                <a:spLocks/>
              </p:cNvSpPr>
              <p:nvPr/>
            </p:nvSpPr>
            <p:spPr bwMode="auto">
              <a:xfrm rot="18473684">
                <a:off x="3749230" y="1640585"/>
                <a:ext cx="4046744" cy="356095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p:cNvSpPr>
                <a:spLocks/>
              </p:cNvSpPr>
              <p:nvPr/>
            </p:nvSpPr>
            <p:spPr bwMode="auto">
              <a:xfrm rot="19042105">
                <a:off x="3715401" y="1610819"/>
                <a:ext cx="4114402" cy="362048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6"/>
              <p:cNvSpPr>
                <a:spLocks/>
              </p:cNvSpPr>
              <p:nvPr/>
            </p:nvSpPr>
            <p:spPr bwMode="auto">
              <a:xfrm rot="19610526">
                <a:off x="3681574" y="1581051"/>
                <a:ext cx="4182058" cy="368002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6"/>
              <p:cNvSpPr>
                <a:spLocks/>
              </p:cNvSpPr>
              <p:nvPr/>
            </p:nvSpPr>
            <p:spPr bwMode="auto">
              <a:xfrm rot="20178947">
                <a:off x="3647745" y="1551284"/>
                <a:ext cx="4249715" cy="373955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6"/>
              <p:cNvSpPr>
                <a:spLocks/>
              </p:cNvSpPr>
              <p:nvPr/>
            </p:nvSpPr>
            <p:spPr bwMode="auto">
              <a:xfrm rot="20747368">
                <a:off x="3613916" y="1521516"/>
                <a:ext cx="4317371" cy="379909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6"/>
              <p:cNvSpPr>
                <a:spLocks/>
              </p:cNvSpPr>
              <p:nvPr/>
            </p:nvSpPr>
            <p:spPr bwMode="auto">
              <a:xfrm rot="21315790">
                <a:off x="3580088" y="1491749"/>
                <a:ext cx="4385029" cy="385862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6"/>
              <p:cNvSpPr>
                <a:spLocks/>
              </p:cNvSpPr>
              <p:nvPr/>
            </p:nvSpPr>
            <p:spPr bwMode="auto">
              <a:xfrm rot="284211">
                <a:off x="3546260" y="1461981"/>
                <a:ext cx="4452685" cy="391816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6"/>
              <p:cNvSpPr>
                <a:spLocks/>
              </p:cNvSpPr>
              <p:nvPr/>
            </p:nvSpPr>
            <p:spPr bwMode="auto">
              <a:xfrm rot="852632">
                <a:off x="3512432" y="1432214"/>
                <a:ext cx="4520342" cy="397769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6"/>
              <p:cNvSpPr>
                <a:spLocks/>
              </p:cNvSpPr>
              <p:nvPr/>
            </p:nvSpPr>
            <p:spPr bwMode="auto">
              <a:xfrm rot="1421053">
                <a:off x="3478603" y="1402446"/>
                <a:ext cx="4587998" cy="403723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6"/>
              <p:cNvSpPr>
                <a:spLocks/>
              </p:cNvSpPr>
              <p:nvPr/>
            </p:nvSpPr>
            <p:spPr bwMode="auto">
              <a:xfrm rot="1989474">
                <a:off x="3444774" y="1372680"/>
                <a:ext cx="4655655" cy="409676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6"/>
              <p:cNvSpPr>
                <a:spLocks/>
              </p:cNvSpPr>
              <p:nvPr/>
            </p:nvSpPr>
            <p:spPr bwMode="auto">
              <a:xfrm rot="2557895">
                <a:off x="3410947" y="1342912"/>
                <a:ext cx="4723312" cy="415630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6"/>
              <p:cNvSpPr>
                <a:spLocks/>
              </p:cNvSpPr>
              <p:nvPr/>
            </p:nvSpPr>
            <p:spPr bwMode="auto">
              <a:xfrm rot="3126316">
                <a:off x="3377119" y="1313144"/>
                <a:ext cx="4790968" cy="421583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p:cNvSpPr>
              <p:nvPr/>
            </p:nvSpPr>
            <p:spPr bwMode="auto">
              <a:xfrm rot="3694737">
                <a:off x="3343290" y="1283376"/>
                <a:ext cx="4858624" cy="427537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6"/>
              <p:cNvSpPr>
                <a:spLocks/>
              </p:cNvSpPr>
              <p:nvPr/>
            </p:nvSpPr>
            <p:spPr bwMode="auto">
              <a:xfrm rot="4263158">
                <a:off x="3309461" y="1253610"/>
                <a:ext cx="4926282" cy="433490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6"/>
              <p:cNvSpPr>
                <a:spLocks/>
              </p:cNvSpPr>
              <p:nvPr/>
            </p:nvSpPr>
            <p:spPr bwMode="auto">
              <a:xfrm rot="4831579">
                <a:off x="3275634" y="1223842"/>
                <a:ext cx="4993938" cy="439444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p:cNvSpPr>
                <a:spLocks/>
              </p:cNvSpPr>
              <p:nvPr/>
            </p:nvSpPr>
            <p:spPr bwMode="auto">
              <a:xfrm rot="5400000">
                <a:off x="3241805" y="1194075"/>
                <a:ext cx="5061595" cy="445397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6"/>
              <p:cNvSpPr>
                <a:spLocks/>
              </p:cNvSpPr>
              <p:nvPr/>
            </p:nvSpPr>
            <p:spPr bwMode="auto">
              <a:xfrm rot="5968422">
                <a:off x="3207976" y="1164307"/>
                <a:ext cx="5129251" cy="451351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6"/>
              <p:cNvSpPr>
                <a:spLocks/>
              </p:cNvSpPr>
              <p:nvPr/>
            </p:nvSpPr>
            <p:spPr bwMode="auto">
              <a:xfrm rot="6536842">
                <a:off x="3174148" y="1134539"/>
                <a:ext cx="5196909" cy="457304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rot="9378948">
                <a:off x="3005005" y="985703"/>
                <a:ext cx="5535194" cy="487072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6"/>
              <p:cNvSpPr>
                <a:spLocks/>
              </p:cNvSpPr>
              <p:nvPr/>
            </p:nvSpPr>
            <p:spPr bwMode="auto">
              <a:xfrm rot="9947368">
                <a:off x="2971178" y="955934"/>
                <a:ext cx="5602850" cy="493025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6"/>
              <p:cNvSpPr>
                <a:spLocks/>
              </p:cNvSpPr>
              <p:nvPr/>
            </p:nvSpPr>
            <p:spPr bwMode="auto">
              <a:xfrm rot="10515789">
                <a:off x="2937349" y="926168"/>
                <a:ext cx="5670506" cy="498979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6"/>
              <p:cNvSpPr>
                <a:spLocks/>
              </p:cNvSpPr>
              <p:nvPr/>
            </p:nvSpPr>
            <p:spPr bwMode="auto">
              <a:xfrm rot="11084211">
                <a:off x="2903520" y="896400"/>
                <a:ext cx="5738163" cy="504932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6"/>
              <p:cNvSpPr>
                <a:spLocks/>
              </p:cNvSpPr>
              <p:nvPr/>
            </p:nvSpPr>
            <p:spPr bwMode="auto">
              <a:xfrm rot="11652632">
                <a:off x="2869692" y="866633"/>
                <a:ext cx="5805820" cy="510886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3" name="Freeform 6"/>
            <p:cNvSpPr>
              <a:spLocks/>
            </p:cNvSpPr>
            <p:nvPr/>
          </p:nvSpPr>
          <p:spPr bwMode="auto">
            <a:xfrm rot="12221052">
              <a:off x="2835864" y="836865"/>
              <a:ext cx="5873477" cy="516839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6"/>
            <p:cNvSpPr>
              <a:spLocks/>
            </p:cNvSpPr>
            <p:nvPr/>
          </p:nvSpPr>
          <p:spPr bwMode="auto">
            <a:xfrm rot="12789474">
              <a:off x="2802036" y="807098"/>
              <a:ext cx="5941133" cy="522792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6"/>
            <p:cNvSpPr>
              <a:spLocks/>
            </p:cNvSpPr>
            <p:nvPr/>
          </p:nvSpPr>
          <p:spPr bwMode="auto">
            <a:xfrm rot="13357896">
              <a:off x="2768207" y="777330"/>
              <a:ext cx="6008790" cy="528746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
            <p:cNvSpPr>
              <a:spLocks/>
            </p:cNvSpPr>
            <p:nvPr/>
          </p:nvSpPr>
          <p:spPr bwMode="auto">
            <a:xfrm rot="13926315">
              <a:off x="2734379" y="747563"/>
              <a:ext cx="6076446" cy="534700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6"/>
            <p:cNvSpPr>
              <a:spLocks/>
            </p:cNvSpPr>
            <p:nvPr/>
          </p:nvSpPr>
          <p:spPr bwMode="auto">
            <a:xfrm rot="14494737">
              <a:off x="2700551" y="717795"/>
              <a:ext cx="6144103" cy="54065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
            <p:cNvSpPr>
              <a:spLocks/>
            </p:cNvSpPr>
            <p:nvPr/>
          </p:nvSpPr>
          <p:spPr bwMode="auto">
            <a:xfrm rot="15063159">
              <a:off x="2666723" y="688028"/>
              <a:ext cx="6211759" cy="546606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rot="15631578">
              <a:off x="2632894" y="658260"/>
              <a:ext cx="6279416" cy="552560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8" name="椭圆 167"/>
          <p:cNvSpPr/>
          <p:nvPr/>
        </p:nvSpPr>
        <p:spPr>
          <a:xfrm rot="5400000" flipV="1">
            <a:off x="-1149845" y="-1111170"/>
            <a:ext cx="2222340" cy="2222340"/>
          </a:xfrm>
          <a:prstGeom prst="ellipse">
            <a:avLst/>
          </a:prstGeom>
          <a:gradFill>
            <a:gsLst>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gradFill>
          <a:ln>
            <a:gradFill>
              <a:gsLst>
                <a:gs pos="0">
                  <a:srgbClr val="05DAE3"/>
                </a:gs>
                <a:gs pos="14000">
                  <a:srgbClr val="05DAE3">
                    <a:alpha val="49000"/>
                  </a:srgbClr>
                </a:gs>
                <a:gs pos="87000">
                  <a:srgbClr val="05DAE3">
                    <a:alpha val="49000"/>
                  </a:srgbClr>
                </a:gs>
                <a:gs pos="25000">
                  <a:srgbClr val="BB1055">
                    <a:alpha val="0"/>
                  </a:srgbClr>
                </a:gs>
                <a:gs pos="75000">
                  <a:srgbClr val="BB1055">
                    <a:alpha val="0"/>
                  </a:srgbClr>
                </a:gs>
                <a:gs pos="100000">
                  <a:srgbClr val="05DAE3"/>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3623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
        <p:nvSpPr>
          <p:cNvPr id="162" name="矩形 161"/>
          <p:cNvSpPr/>
          <p:nvPr/>
        </p:nvSpPr>
        <p:spPr>
          <a:xfrm>
            <a:off x="0" y="0"/>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p:cNvGrpSpPr/>
          <p:nvPr/>
        </p:nvGrpSpPr>
        <p:grpSpPr>
          <a:xfrm>
            <a:off x="320040" y="-2036337"/>
            <a:ext cx="11551920" cy="10930674"/>
            <a:chOff x="748090" y="-2524465"/>
            <a:chExt cx="20264284" cy="16144683"/>
          </a:xfrm>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05278" y="632782"/>
            <a:ext cx="11383477" cy="5591117"/>
            <a:chOff x="104976" y="485224"/>
            <a:chExt cx="11984188" cy="5886162"/>
          </a:xfrm>
          <a:solidFill>
            <a:schemeClr val="tx1">
              <a:lumMod val="65000"/>
              <a:lumOff val="35000"/>
            </a:schemeClr>
          </a:solidFill>
        </p:grpSpPr>
        <p:grpSp>
          <p:nvGrpSpPr>
            <p:cNvPr id="3" name="组合 2"/>
            <p:cNvGrpSpPr/>
            <p:nvPr/>
          </p:nvGrpSpPr>
          <p:grpSpPr>
            <a:xfrm>
              <a:off x="104976" y="485224"/>
              <a:ext cx="36000" cy="5886162"/>
              <a:chOff x="89736" y="474489"/>
              <a:chExt cx="36000" cy="5886162"/>
            </a:xfrm>
            <a:grpFill/>
          </p:grpSpPr>
          <p:sp>
            <p:nvSpPr>
              <p:cNvPr id="2" name="椭圆 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807811" y="485224"/>
              <a:ext cx="36000" cy="5886162"/>
              <a:chOff x="89736" y="474489"/>
              <a:chExt cx="36000" cy="5886162"/>
            </a:xfrm>
            <a:grpFill/>
          </p:grpSpPr>
          <p:sp>
            <p:nvSpPr>
              <p:cNvPr id="55" name="椭圆 54"/>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1510646" y="485224"/>
              <a:ext cx="36000" cy="5886162"/>
              <a:chOff x="89736" y="474489"/>
              <a:chExt cx="36000" cy="5886162"/>
            </a:xfrm>
            <a:grpFill/>
          </p:grpSpPr>
          <p:sp>
            <p:nvSpPr>
              <p:cNvPr id="66" name="椭圆 65"/>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213481" y="485224"/>
              <a:ext cx="36000" cy="5886162"/>
              <a:chOff x="89736" y="474489"/>
              <a:chExt cx="36000" cy="5886162"/>
            </a:xfrm>
            <a:grpFill/>
          </p:grpSpPr>
          <p:sp>
            <p:nvSpPr>
              <p:cNvPr id="77" name="椭圆 76"/>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2916316" y="485224"/>
              <a:ext cx="36000" cy="5886162"/>
              <a:chOff x="89736" y="474489"/>
              <a:chExt cx="36000" cy="5886162"/>
            </a:xfrm>
            <a:grpFill/>
          </p:grpSpPr>
          <p:sp>
            <p:nvSpPr>
              <p:cNvPr id="88" name="椭圆 8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3619151" y="485224"/>
              <a:ext cx="36000" cy="5886162"/>
              <a:chOff x="89736" y="474489"/>
              <a:chExt cx="36000" cy="5886162"/>
            </a:xfrm>
            <a:grpFill/>
          </p:grpSpPr>
          <p:sp>
            <p:nvSpPr>
              <p:cNvPr id="99" name="椭圆 98"/>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4321986" y="485224"/>
              <a:ext cx="36000" cy="5886162"/>
              <a:chOff x="89736" y="474489"/>
              <a:chExt cx="36000" cy="5886162"/>
            </a:xfrm>
            <a:grpFill/>
          </p:grpSpPr>
          <p:sp>
            <p:nvSpPr>
              <p:cNvPr id="110" name="椭圆 10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5024821" y="485224"/>
              <a:ext cx="36000" cy="5886162"/>
              <a:chOff x="89736" y="474489"/>
              <a:chExt cx="36000" cy="5886162"/>
            </a:xfrm>
            <a:grpFill/>
          </p:grpSpPr>
          <p:sp>
            <p:nvSpPr>
              <p:cNvPr id="121" name="椭圆 120"/>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p:cNvGrpSpPr/>
            <p:nvPr/>
          </p:nvGrpSpPr>
          <p:grpSpPr>
            <a:xfrm>
              <a:off x="5727656" y="485224"/>
              <a:ext cx="36000" cy="5886162"/>
              <a:chOff x="89736" y="474489"/>
              <a:chExt cx="36000" cy="5886162"/>
            </a:xfrm>
            <a:grpFill/>
          </p:grpSpPr>
          <p:sp>
            <p:nvSpPr>
              <p:cNvPr id="173" name="椭圆 172"/>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组合 182"/>
            <p:cNvGrpSpPr/>
            <p:nvPr/>
          </p:nvGrpSpPr>
          <p:grpSpPr>
            <a:xfrm>
              <a:off x="6430491" y="485224"/>
              <a:ext cx="36000" cy="5886162"/>
              <a:chOff x="89736" y="474489"/>
              <a:chExt cx="36000" cy="5886162"/>
            </a:xfrm>
            <a:grpFill/>
          </p:grpSpPr>
          <p:sp>
            <p:nvSpPr>
              <p:cNvPr id="184" name="椭圆 1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7133326" y="485224"/>
              <a:ext cx="36000" cy="5886162"/>
              <a:chOff x="89736" y="474489"/>
              <a:chExt cx="36000" cy="5886162"/>
            </a:xfrm>
            <a:grpFill/>
          </p:grpSpPr>
          <p:sp>
            <p:nvSpPr>
              <p:cNvPr id="195" name="椭圆 194"/>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7836161" y="485224"/>
              <a:ext cx="36000" cy="5886162"/>
              <a:chOff x="89736" y="474489"/>
              <a:chExt cx="36000" cy="5886162"/>
            </a:xfrm>
            <a:grpFill/>
          </p:grpSpPr>
          <p:sp>
            <p:nvSpPr>
              <p:cNvPr id="206" name="椭圆 205"/>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8538996" y="485224"/>
              <a:ext cx="36000" cy="5886162"/>
              <a:chOff x="89736" y="474489"/>
              <a:chExt cx="36000" cy="5886162"/>
            </a:xfrm>
            <a:grpFill/>
          </p:grpSpPr>
          <p:sp>
            <p:nvSpPr>
              <p:cNvPr id="217" name="椭圆 216"/>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 name="组合 226"/>
            <p:cNvGrpSpPr/>
            <p:nvPr/>
          </p:nvGrpSpPr>
          <p:grpSpPr>
            <a:xfrm>
              <a:off x="9241831" y="485224"/>
              <a:ext cx="36000" cy="5886162"/>
              <a:chOff x="89736" y="474489"/>
              <a:chExt cx="36000" cy="5886162"/>
            </a:xfrm>
            <a:grpFill/>
          </p:grpSpPr>
          <p:sp>
            <p:nvSpPr>
              <p:cNvPr id="228" name="椭圆 227"/>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9944666" y="485224"/>
              <a:ext cx="36000" cy="5886162"/>
              <a:chOff x="89736" y="474489"/>
              <a:chExt cx="36000" cy="5886162"/>
            </a:xfrm>
            <a:grpFill/>
          </p:grpSpPr>
          <p:sp>
            <p:nvSpPr>
              <p:cNvPr id="239" name="椭圆 238"/>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9" name="组合 248"/>
            <p:cNvGrpSpPr/>
            <p:nvPr/>
          </p:nvGrpSpPr>
          <p:grpSpPr>
            <a:xfrm>
              <a:off x="10647501" y="485224"/>
              <a:ext cx="36000" cy="5886162"/>
              <a:chOff x="89736" y="474489"/>
              <a:chExt cx="36000" cy="5886162"/>
            </a:xfrm>
            <a:grpFill/>
          </p:grpSpPr>
          <p:sp>
            <p:nvSpPr>
              <p:cNvPr id="250" name="椭圆 249"/>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0" name="组合 259"/>
            <p:cNvGrpSpPr/>
            <p:nvPr/>
          </p:nvGrpSpPr>
          <p:grpSpPr>
            <a:xfrm>
              <a:off x="12053164" y="485224"/>
              <a:ext cx="36000" cy="5886162"/>
              <a:chOff x="89736" y="474489"/>
              <a:chExt cx="36000" cy="5886162"/>
            </a:xfrm>
            <a:grpFill/>
          </p:grpSpPr>
          <p:sp>
            <p:nvSpPr>
              <p:cNvPr id="261" name="椭圆 260"/>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1" name="组合 270"/>
            <p:cNvGrpSpPr/>
            <p:nvPr/>
          </p:nvGrpSpPr>
          <p:grpSpPr>
            <a:xfrm>
              <a:off x="11350336" y="485224"/>
              <a:ext cx="36000" cy="5886162"/>
              <a:chOff x="89736" y="474489"/>
              <a:chExt cx="36000" cy="5886162"/>
            </a:xfrm>
            <a:grpFill/>
          </p:grpSpPr>
          <p:sp>
            <p:nvSpPr>
              <p:cNvPr id="272" name="椭圆 271"/>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289782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标题和内容">
    <p:bg>
      <p:bgPr>
        <a:gradFill flip="none" rotWithShape="1">
          <a:gsLst>
            <a:gs pos="0">
              <a:srgbClr val="050537"/>
            </a:gs>
            <a:gs pos="46000">
              <a:srgbClr val="180F3A"/>
            </a:gs>
            <a:gs pos="84000">
              <a:srgbClr val="4A113C"/>
            </a:gs>
          </a:gsLst>
          <a:lin ang="19200000" scaled="0"/>
          <a:tileRect/>
        </a:gradFill>
        <a:effectLst/>
      </p:bgPr>
    </p:bg>
    <p:spTree>
      <p:nvGrpSpPr>
        <p:cNvPr id="1" name=""/>
        <p:cNvGrpSpPr/>
        <p:nvPr/>
      </p:nvGrpSpPr>
      <p:grpSpPr>
        <a:xfrm>
          <a:off x="0" y="0"/>
          <a:ext cx="0" cy="0"/>
          <a:chOff x="0" y="0"/>
          <a:chExt cx="0" cy="0"/>
        </a:xfrm>
      </p:grpSpPr>
      <p:grpSp>
        <p:nvGrpSpPr>
          <p:cNvPr id="366" name="组合 365"/>
          <p:cNvGrpSpPr/>
          <p:nvPr/>
        </p:nvGrpSpPr>
        <p:grpSpPr>
          <a:xfrm>
            <a:off x="320040" y="-2036337"/>
            <a:ext cx="11551920" cy="10930674"/>
            <a:chOff x="748090" y="-2524465"/>
            <a:chExt cx="20264284" cy="16144683"/>
          </a:xfrm>
        </p:grpSpPr>
        <p:grpSp>
          <p:nvGrpSpPr>
            <p:cNvPr id="367" name="组合 366"/>
            <p:cNvGrpSpPr/>
            <p:nvPr/>
          </p:nvGrpSpPr>
          <p:grpSpPr>
            <a:xfrm>
              <a:off x="924742" y="-2524465"/>
              <a:ext cx="19910979" cy="16144683"/>
              <a:chOff x="319314" y="0"/>
              <a:chExt cx="11451771" cy="7503886"/>
            </a:xfrm>
          </p:grpSpPr>
          <p:cxnSp>
            <p:nvCxnSpPr>
              <p:cNvPr id="387" name="直接连接符 386"/>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0" name="直接连接符 399"/>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368" name="组合 367"/>
            <p:cNvGrpSpPr/>
            <p:nvPr/>
          </p:nvGrpSpPr>
          <p:grpSpPr>
            <a:xfrm rot="5400000">
              <a:off x="3118509" y="-4584266"/>
              <a:ext cx="15523445" cy="20264284"/>
              <a:chOff x="319314" y="0"/>
              <a:chExt cx="11451771" cy="7503886"/>
            </a:xfrm>
          </p:grpSpPr>
          <p:cxnSp>
            <p:nvCxnSpPr>
              <p:cNvPr id="369" name="直接连接符 368"/>
              <p:cNvCxnSpPr/>
              <p:nvPr/>
            </p:nvCxnSpPr>
            <p:spPr>
              <a:xfrm>
                <a:off x="31931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99294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166658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234021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301385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368748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436111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503475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570838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a:off x="638202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705565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772928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402922"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9076556"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9750190"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10423824"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11097458"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11771085" y="0"/>
                <a:ext cx="0" cy="7503886"/>
              </a:xfrm>
              <a:prstGeom prst="line">
                <a:avLst/>
              </a:prstGeom>
              <a:ln w="2540" cap="rnd">
                <a:solidFill>
                  <a:schemeClr val="bg1">
                    <a:alpha val="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405" name="组合 404"/>
          <p:cNvGrpSpPr/>
          <p:nvPr/>
        </p:nvGrpSpPr>
        <p:grpSpPr>
          <a:xfrm>
            <a:off x="405278" y="632782"/>
            <a:ext cx="11383477" cy="5591117"/>
            <a:chOff x="104976" y="485224"/>
            <a:chExt cx="11984188" cy="5886162"/>
          </a:xfrm>
          <a:solidFill>
            <a:schemeClr val="tx1">
              <a:lumMod val="65000"/>
              <a:lumOff val="35000"/>
            </a:schemeClr>
          </a:solidFill>
        </p:grpSpPr>
        <p:grpSp>
          <p:nvGrpSpPr>
            <p:cNvPr id="406" name="组合 405"/>
            <p:cNvGrpSpPr/>
            <p:nvPr/>
          </p:nvGrpSpPr>
          <p:grpSpPr>
            <a:xfrm>
              <a:off x="104976" y="485224"/>
              <a:ext cx="36000" cy="5886162"/>
              <a:chOff x="89736" y="474489"/>
              <a:chExt cx="36000" cy="5886162"/>
            </a:xfrm>
            <a:grpFill/>
          </p:grpSpPr>
          <p:sp>
            <p:nvSpPr>
              <p:cNvPr id="594" name="椭圆 59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7" name="组合 406"/>
            <p:cNvGrpSpPr/>
            <p:nvPr/>
          </p:nvGrpSpPr>
          <p:grpSpPr>
            <a:xfrm>
              <a:off x="807811" y="485224"/>
              <a:ext cx="36000" cy="5886162"/>
              <a:chOff x="89736" y="474489"/>
              <a:chExt cx="36000" cy="5886162"/>
            </a:xfrm>
            <a:grpFill/>
          </p:grpSpPr>
          <p:sp>
            <p:nvSpPr>
              <p:cNvPr id="584" name="椭圆 5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8" name="组合 407"/>
            <p:cNvGrpSpPr/>
            <p:nvPr/>
          </p:nvGrpSpPr>
          <p:grpSpPr>
            <a:xfrm>
              <a:off x="1510646" y="485224"/>
              <a:ext cx="36000" cy="5886162"/>
              <a:chOff x="89736" y="474489"/>
              <a:chExt cx="36000" cy="5886162"/>
            </a:xfrm>
            <a:grpFill/>
          </p:grpSpPr>
          <p:sp>
            <p:nvSpPr>
              <p:cNvPr id="574" name="椭圆 57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9" name="组合 408"/>
            <p:cNvGrpSpPr/>
            <p:nvPr/>
          </p:nvGrpSpPr>
          <p:grpSpPr>
            <a:xfrm>
              <a:off x="2213481" y="485224"/>
              <a:ext cx="36000" cy="5886162"/>
              <a:chOff x="89736" y="474489"/>
              <a:chExt cx="36000" cy="5886162"/>
            </a:xfrm>
            <a:grpFill/>
          </p:grpSpPr>
          <p:sp>
            <p:nvSpPr>
              <p:cNvPr id="564" name="椭圆 56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0" name="组合 409"/>
            <p:cNvGrpSpPr/>
            <p:nvPr/>
          </p:nvGrpSpPr>
          <p:grpSpPr>
            <a:xfrm>
              <a:off x="2916316" y="485224"/>
              <a:ext cx="36000" cy="5886162"/>
              <a:chOff x="89736" y="474489"/>
              <a:chExt cx="36000" cy="5886162"/>
            </a:xfrm>
            <a:grpFill/>
          </p:grpSpPr>
          <p:sp>
            <p:nvSpPr>
              <p:cNvPr id="554" name="椭圆 55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1" name="组合 410"/>
            <p:cNvGrpSpPr/>
            <p:nvPr/>
          </p:nvGrpSpPr>
          <p:grpSpPr>
            <a:xfrm>
              <a:off x="3619151" y="485224"/>
              <a:ext cx="36000" cy="5886162"/>
              <a:chOff x="89736" y="474489"/>
              <a:chExt cx="36000" cy="5886162"/>
            </a:xfrm>
            <a:grpFill/>
          </p:grpSpPr>
          <p:sp>
            <p:nvSpPr>
              <p:cNvPr id="544" name="椭圆 54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2" name="组合 411"/>
            <p:cNvGrpSpPr/>
            <p:nvPr/>
          </p:nvGrpSpPr>
          <p:grpSpPr>
            <a:xfrm>
              <a:off x="4321986" y="485224"/>
              <a:ext cx="36000" cy="5886162"/>
              <a:chOff x="89736" y="474489"/>
              <a:chExt cx="36000" cy="5886162"/>
            </a:xfrm>
            <a:grpFill/>
          </p:grpSpPr>
          <p:sp>
            <p:nvSpPr>
              <p:cNvPr id="534" name="椭圆 53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3" name="组合 412"/>
            <p:cNvGrpSpPr/>
            <p:nvPr/>
          </p:nvGrpSpPr>
          <p:grpSpPr>
            <a:xfrm>
              <a:off x="5024821" y="485224"/>
              <a:ext cx="36000" cy="5886162"/>
              <a:chOff x="89736" y="474489"/>
              <a:chExt cx="36000" cy="5886162"/>
            </a:xfrm>
            <a:grpFill/>
          </p:grpSpPr>
          <p:sp>
            <p:nvSpPr>
              <p:cNvPr id="524" name="椭圆 52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4" name="组合 413"/>
            <p:cNvGrpSpPr/>
            <p:nvPr/>
          </p:nvGrpSpPr>
          <p:grpSpPr>
            <a:xfrm>
              <a:off x="5727656" y="485224"/>
              <a:ext cx="36000" cy="5886162"/>
              <a:chOff x="89736" y="474489"/>
              <a:chExt cx="36000" cy="5886162"/>
            </a:xfrm>
            <a:grpFill/>
          </p:grpSpPr>
          <p:sp>
            <p:nvSpPr>
              <p:cNvPr id="514" name="椭圆 51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5" name="组合 414"/>
            <p:cNvGrpSpPr/>
            <p:nvPr/>
          </p:nvGrpSpPr>
          <p:grpSpPr>
            <a:xfrm>
              <a:off x="6430491" y="485224"/>
              <a:ext cx="36000" cy="5886162"/>
              <a:chOff x="89736" y="474489"/>
              <a:chExt cx="36000" cy="5886162"/>
            </a:xfrm>
            <a:grpFill/>
          </p:grpSpPr>
          <p:sp>
            <p:nvSpPr>
              <p:cNvPr id="504" name="椭圆 50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6" name="组合 415"/>
            <p:cNvGrpSpPr/>
            <p:nvPr/>
          </p:nvGrpSpPr>
          <p:grpSpPr>
            <a:xfrm>
              <a:off x="7133326" y="485224"/>
              <a:ext cx="36000" cy="5886162"/>
              <a:chOff x="89736" y="474489"/>
              <a:chExt cx="36000" cy="5886162"/>
            </a:xfrm>
            <a:grpFill/>
          </p:grpSpPr>
          <p:sp>
            <p:nvSpPr>
              <p:cNvPr id="494" name="椭圆 49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7" name="组合 416"/>
            <p:cNvGrpSpPr/>
            <p:nvPr/>
          </p:nvGrpSpPr>
          <p:grpSpPr>
            <a:xfrm>
              <a:off x="7836161" y="485224"/>
              <a:ext cx="36000" cy="5886162"/>
              <a:chOff x="89736" y="474489"/>
              <a:chExt cx="36000" cy="5886162"/>
            </a:xfrm>
            <a:grpFill/>
          </p:grpSpPr>
          <p:sp>
            <p:nvSpPr>
              <p:cNvPr id="484" name="椭圆 48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8" name="组合 417"/>
            <p:cNvGrpSpPr/>
            <p:nvPr/>
          </p:nvGrpSpPr>
          <p:grpSpPr>
            <a:xfrm>
              <a:off x="8538996" y="485224"/>
              <a:ext cx="36000" cy="5886162"/>
              <a:chOff x="89736" y="474489"/>
              <a:chExt cx="36000" cy="5886162"/>
            </a:xfrm>
            <a:grpFill/>
          </p:grpSpPr>
          <p:sp>
            <p:nvSpPr>
              <p:cNvPr id="474" name="椭圆 47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9" name="组合 418"/>
            <p:cNvGrpSpPr/>
            <p:nvPr/>
          </p:nvGrpSpPr>
          <p:grpSpPr>
            <a:xfrm>
              <a:off x="9241831" y="485224"/>
              <a:ext cx="36000" cy="5886162"/>
              <a:chOff x="89736" y="474489"/>
              <a:chExt cx="36000" cy="5886162"/>
            </a:xfrm>
            <a:grpFill/>
          </p:grpSpPr>
          <p:sp>
            <p:nvSpPr>
              <p:cNvPr id="464" name="椭圆 46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0" name="组合 419"/>
            <p:cNvGrpSpPr/>
            <p:nvPr/>
          </p:nvGrpSpPr>
          <p:grpSpPr>
            <a:xfrm>
              <a:off x="9944666" y="485224"/>
              <a:ext cx="36000" cy="5886162"/>
              <a:chOff x="89736" y="474489"/>
              <a:chExt cx="36000" cy="5886162"/>
            </a:xfrm>
            <a:grpFill/>
          </p:grpSpPr>
          <p:sp>
            <p:nvSpPr>
              <p:cNvPr id="454" name="椭圆 45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1" name="组合 420"/>
            <p:cNvGrpSpPr/>
            <p:nvPr/>
          </p:nvGrpSpPr>
          <p:grpSpPr>
            <a:xfrm>
              <a:off x="10647501" y="485224"/>
              <a:ext cx="36000" cy="5886162"/>
              <a:chOff x="89736" y="474489"/>
              <a:chExt cx="36000" cy="5886162"/>
            </a:xfrm>
            <a:grpFill/>
          </p:grpSpPr>
          <p:sp>
            <p:nvSpPr>
              <p:cNvPr id="444" name="椭圆 44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2" name="组合 421"/>
            <p:cNvGrpSpPr/>
            <p:nvPr/>
          </p:nvGrpSpPr>
          <p:grpSpPr>
            <a:xfrm>
              <a:off x="12053164" y="485224"/>
              <a:ext cx="36000" cy="5886162"/>
              <a:chOff x="89736" y="474489"/>
              <a:chExt cx="36000" cy="5886162"/>
            </a:xfrm>
            <a:grpFill/>
          </p:grpSpPr>
          <p:sp>
            <p:nvSpPr>
              <p:cNvPr id="434" name="椭圆 43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3" name="组合 422"/>
            <p:cNvGrpSpPr/>
            <p:nvPr/>
          </p:nvGrpSpPr>
          <p:grpSpPr>
            <a:xfrm>
              <a:off x="11350336" y="485224"/>
              <a:ext cx="36000" cy="5886162"/>
              <a:chOff x="89736" y="474489"/>
              <a:chExt cx="36000" cy="5886162"/>
            </a:xfrm>
            <a:grpFill/>
          </p:grpSpPr>
          <p:sp>
            <p:nvSpPr>
              <p:cNvPr id="424" name="椭圆 423"/>
              <p:cNvSpPr>
                <a:spLocks noChangeAspect="1"/>
              </p:cNvSpPr>
              <p:nvPr/>
            </p:nvSpPr>
            <p:spPr>
              <a:xfrm>
                <a:off x="89736" y="47448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89736" y="112450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89736" y="17745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a:spLocks noChangeAspect="1"/>
              </p:cNvSpPr>
              <p:nvPr/>
            </p:nvSpPr>
            <p:spPr>
              <a:xfrm>
                <a:off x="89736" y="242454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a:spLocks noChangeAspect="1"/>
              </p:cNvSpPr>
              <p:nvPr/>
            </p:nvSpPr>
            <p:spPr>
              <a:xfrm>
                <a:off x="89736" y="30745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a:spLocks noChangeAspect="1"/>
              </p:cNvSpPr>
              <p:nvPr/>
            </p:nvSpPr>
            <p:spPr>
              <a:xfrm>
                <a:off x="89736" y="372457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a:spLocks noChangeAspect="1"/>
              </p:cNvSpPr>
              <p:nvPr/>
            </p:nvSpPr>
            <p:spPr>
              <a:xfrm>
                <a:off x="89736" y="437459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a:spLocks noChangeAspect="1"/>
              </p:cNvSpPr>
              <p:nvPr/>
            </p:nvSpPr>
            <p:spPr>
              <a:xfrm>
                <a:off x="89736" y="502461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a:spLocks noChangeAspect="1"/>
              </p:cNvSpPr>
              <p:nvPr/>
            </p:nvSpPr>
            <p:spPr>
              <a:xfrm>
                <a:off x="89736" y="567463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89736" y="632465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p:cNvGrpSpPr/>
          <p:nvPr/>
        </p:nvGrpSpPr>
        <p:grpSpPr>
          <a:xfrm>
            <a:off x="8387018" y="1380026"/>
            <a:ext cx="1588070" cy="1677181"/>
            <a:chOff x="1742207" y="566851"/>
            <a:chExt cx="2254443" cy="2380947"/>
          </a:xfrm>
          <a:solidFill>
            <a:srgbClr val="B40F51"/>
          </a:solidFill>
        </p:grpSpPr>
        <p:sp>
          <p:nvSpPr>
            <p:cNvPr id="73" name="椭圆 72"/>
            <p:cNvSpPr/>
            <p:nvPr/>
          </p:nvSpPr>
          <p:spPr>
            <a:xfrm rot="176448">
              <a:off x="2648617" y="566851"/>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76448">
              <a:off x="3188778" y="744228"/>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21361236">
              <a:off x="3095107" y="8697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19976448">
              <a:off x="2452667" y="119165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19976448">
              <a:off x="2965815" y="1136332"/>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19561236">
              <a:off x="2921555" y="1319319"/>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2291856" flipH="1">
              <a:off x="2984211" y="966799"/>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2291856" flipH="1">
              <a:off x="2662977" y="928918"/>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2707068" flipH="1">
              <a:off x="2813751" y="1083180"/>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234152">
              <a:off x="2357060" y="16156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234152">
              <a:off x="2718168" y="2199546"/>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rot="1234152">
              <a:off x="2822140" y="1790195"/>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rot="18334152">
              <a:off x="2725552" y="1954055"/>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234152">
              <a:off x="2732538" y="1999680"/>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502701">
              <a:off x="2594613" y="1725720"/>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234152">
              <a:off x="2624481" y="1859053"/>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21261684">
              <a:off x="2816270" y="1618642"/>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839080">
              <a:off x="2916871" y="2061459"/>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8334152">
              <a:off x="3033302" y="157868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8334152">
              <a:off x="2953280" y="1756579"/>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6550902">
              <a:off x="2519190" y="196187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6550902">
              <a:off x="2423095" y="2484726"/>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6135690">
              <a:off x="2437333" y="24023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0466310" flipH="1">
              <a:off x="2944460" y="2511315"/>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0881522" flipH="1">
              <a:off x="2731567" y="2521162"/>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9408606">
              <a:off x="2434107" y="17105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9408606">
              <a:off x="1836745" y="1567338"/>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9408606">
              <a:off x="1977494" y="1906180"/>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4908606">
              <a:off x="2230993" y="1835052"/>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9408606">
              <a:off x="1970843" y="1724297"/>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8677155">
              <a:off x="2186419" y="1795384"/>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rot="9408606">
              <a:off x="1901264" y="1646574"/>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7836138">
              <a:off x="2366837" y="2123099"/>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rot="10013534">
              <a:off x="1942258" y="1827306"/>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4908606">
              <a:off x="2291422" y="2331794"/>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4908606">
              <a:off x="2226181" y="214796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7775658">
              <a:off x="1772336" y="2408440"/>
              <a:ext cx="293144" cy="353402"/>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7360446">
              <a:off x="1827485" y="2667662"/>
              <a:ext cx="197904" cy="19899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76448">
              <a:off x="3220885" y="1458964"/>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76448">
              <a:off x="3761046" y="1636341"/>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21361236">
              <a:off x="3667375" y="1761860"/>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9976448">
              <a:off x="3024935" y="2083766"/>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rot="19976448">
              <a:off x="3538083" y="2028445"/>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rot="19561236">
              <a:off x="3493823" y="2211432"/>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rot="2291856" flipH="1">
              <a:off x="3235245" y="1821031"/>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2707068" flipH="1">
              <a:off x="3386019" y="1975293"/>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rot="1234152">
              <a:off x="2929328" y="2507782"/>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8334152">
              <a:off x="3297820" y="2846168"/>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502701">
              <a:off x="3166881" y="2617833"/>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rot="21261684">
              <a:off x="3388538" y="2510755"/>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8334152">
              <a:off x="3605570" y="2470795"/>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8334152">
              <a:off x="3525548" y="264869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611740" y="4250209"/>
            <a:ext cx="4383112" cy="1612786"/>
            <a:chOff x="-7176394" y="5545761"/>
            <a:chExt cx="4383112" cy="1612786"/>
          </a:xfrm>
        </p:grpSpPr>
        <p:cxnSp>
          <p:nvCxnSpPr>
            <p:cNvPr id="50" name="直接连接符 49"/>
            <p:cNvCxnSpPr/>
            <p:nvPr/>
          </p:nvCxnSpPr>
          <p:spPr>
            <a:xfrm flipH="1">
              <a:off x="-7176394" y="6370125"/>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314117" y="5602950"/>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955736" y="5995707"/>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4374514" y="5545761"/>
              <a:ext cx="1581232" cy="421001"/>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445820" y="4140246"/>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915566" y="3613853"/>
            <a:ext cx="4222208" cy="1124159"/>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213460" y="3746082"/>
            <a:ext cx="5215516" cy="1424177"/>
          </a:xfrm>
          <a:prstGeom prst="line">
            <a:avLst/>
          </a:prstGeom>
          <a:ln w="31750"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1836994" y="3641153"/>
            <a:ext cx="1257727" cy="334868"/>
          </a:xfrm>
          <a:prstGeom prst="line">
            <a:avLst/>
          </a:prstGeom>
          <a:ln w="28575" cap="rnd">
            <a:gradFill flip="none" rotWithShape="1">
              <a:gsLst>
                <a:gs pos="35000">
                  <a:srgbClr val="05DAE3">
                    <a:alpha val="74000"/>
                  </a:srgbClr>
                </a:gs>
                <a:gs pos="2532">
                  <a:srgbClr val="05DAE3">
                    <a:alpha val="0"/>
                  </a:srgbClr>
                </a:gs>
                <a:gs pos="56000">
                  <a:srgbClr val="05DAE3">
                    <a:alpha val="46000"/>
                  </a:srgbClr>
                </a:gs>
                <a:gs pos="83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104610" y="3613472"/>
            <a:ext cx="2385572" cy="651417"/>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6304" y="3451166"/>
            <a:ext cx="6023249" cy="1644741"/>
          </a:xfrm>
          <a:prstGeom prst="line">
            <a:avLst/>
          </a:prstGeom>
          <a:ln w="19050" cap="rnd">
            <a:gradFill flip="none" rotWithShape="1">
              <a:gsLst>
                <a:gs pos="46000">
                  <a:srgbClr val="05DAE3">
                    <a:alpha val="26000"/>
                  </a:srgbClr>
                </a:gs>
                <a:gs pos="700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22604" y="4653946"/>
            <a:ext cx="2887302" cy="788422"/>
          </a:xfrm>
          <a:prstGeom prst="line">
            <a:avLst/>
          </a:prstGeom>
          <a:ln w="22225" cap="rnd">
            <a:gradFill flip="none" rotWithShape="1">
              <a:gsLst>
                <a:gs pos="46000">
                  <a:srgbClr val="05DAE3">
                    <a:alpha val="49000"/>
                  </a:srgbClr>
                </a:gs>
                <a:gs pos="7000">
                  <a:srgbClr val="05DAE3">
                    <a:alpha val="0"/>
                  </a:srgbClr>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574406" y="4296863"/>
            <a:ext cx="4759770" cy="1299728"/>
          </a:xfrm>
          <a:prstGeom prst="line">
            <a:avLst/>
          </a:prstGeom>
          <a:ln w="34925" cap="rnd">
            <a:gradFill flip="none" rotWithShape="1">
              <a:gsLst>
                <a:gs pos="46000">
                  <a:srgbClr val="05DAE3">
                    <a:alpha val="79000"/>
                  </a:srgbClr>
                </a:gs>
                <a:gs pos="19000">
                  <a:srgbClr val="05DAE3">
                    <a:alpha val="0"/>
                  </a:srgbClr>
                </a:gs>
                <a:gs pos="74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8432045" y="1510831"/>
            <a:ext cx="4382255" cy="1218099"/>
          </a:xfrm>
          <a:prstGeom prst="line">
            <a:avLst/>
          </a:prstGeom>
          <a:ln w="381000" cap="flat">
            <a:gradFill flip="none" rotWithShape="1">
              <a:gsLst>
                <a:gs pos="0">
                  <a:srgbClr val="05DAE3">
                    <a:alpha val="0"/>
                  </a:srgbClr>
                </a:gs>
                <a:gs pos="89000">
                  <a:srgbClr val="05DAE3"/>
                </a:gs>
              </a:gsLst>
              <a:lin ang="0" scaled="1"/>
              <a:tileRect/>
            </a:gradFill>
            <a:miter lim="800000"/>
          </a:ln>
          <a:effectLst>
            <a:glow rad="228600">
              <a:srgbClr val="05DAE3">
                <a:alpha val="6000"/>
              </a:srgbClr>
            </a:glo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804166" y="989319"/>
            <a:ext cx="4664352" cy="4826948"/>
            <a:chOff x="3959121" y="1001486"/>
            <a:chExt cx="4664352" cy="4826948"/>
          </a:xfrm>
        </p:grpSpPr>
        <p:sp useBgFill="1">
          <p:nvSpPr>
            <p:cNvPr id="11" name="椭圆 10"/>
            <p:cNvSpPr/>
            <p:nvPr/>
          </p:nvSpPr>
          <p:spPr>
            <a:xfrm rot="20654048">
              <a:off x="3959121" y="2066619"/>
              <a:ext cx="2061663" cy="335780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2" name="椭圆 11"/>
            <p:cNvSpPr/>
            <p:nvPr/>
          </p:nvSpPr>
          <p:spPr>
            <a:xfrm rot="20654048">
              <a:off x="4090546" y="1873510"/>
              <a:ext cx="2061663" cy="3687796"/>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20654048">
              <a:off x="4280263" y="1622781"/>
              <a:ext cx="2061663" cy="4107729"/>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20654048">
              <a:off x="4555504" y="1403017"/>
              <a:ext cx="2061663" cy="4425417"/>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20654048">
              <a:off x="4895695" y="1208862"/>
              <a:ext cx="2049316" cy="458982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椭圆 15"/>
            <p:cNvSpPr/>
            <p:nvPr/>
          </p:nvSpPr>
          <p:spPr>
            <a:xfrm rot="20654048">
              <a:off x="5356899" y="1035050"/>
              <a:ext cx="1810770" cy="477536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 name="椭圆 16"/>
            <p:cNvSpPr/>
            <p:nvPr/>
          </p:nvSpPr>
          <p:spPr>
            <a:xfrm rot="20654048">
              <a:off x="5837506" y="1001486"/>
              <a:ext cx="1550815" cy="461647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椭圆 17"/>
            <p:cNvSpPr/>
            <p:nvPr/>
          </p:nvSpPr>
          <p:spPr>
            <a:xfrm rot="20654048">
              <a:off x="6425360" y="1052924"/>
              <a:ext cx="1090142" cy="434575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9" name="椭圆 18"/>
            <p:cNvSpPr/>
            <p:nvPr/>
          </p:nvSpPr>
          <p:spPr>
            <a:xfrm rot="20654048">
              <a:off x="6953276" y="1164719"/>
              <a:ext cx="875308" cy="390236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0" name="椭圆 19"/>
            <p:cNvSpPr/>
            <p:nvPr/>
          </p:nvSpPr>
          <p:spPr>
            <a:xfrm rot="20654048">
              <a:off x="7541568" y="1392928"/>
              <a:ext cx="501365" cy="3192484"/>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椭圆 20"/>
            <p:cNvSpPr/>
            <p:nvPr/>
          </p:nvSpPr>
          <p:spPr>
            <a:xfrm rot="20654048">
              <a:off x="8107863" y="1683534"/>
              <a:ext cx="185910" cy="238343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2" name="椭圆 21"/>
            <p:cNvSpPr/>
            <p:nvPr/>
          </p:nvSpPr>
          <p:spPr>
            <a:xfrm rot="20690346">
              <a:off x="8534416" y="2061620"/>
              <a:ext cx="89057" cy="13758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4" name="直接连接符 63"/>
          <p:cNvCxnSpPr/>
          <p:nvPr/>
        </p:nvCxnSpPr>
        <p:spPr>
          <a:xfrm flipV="1">
            <a:off x="13898089" y="37590"/>
            <a:ext cx="4590865" cy="1222312"/>
          </a:xfrm>
          <a:prstGeom prst="line">
            <a:avLst/>
          </a:prstGeom>
          <a:ln w="25400" cap="rnd">
            <a:gradFill flip="none" rotWithShape="1">
              <a:gsLst>
                <a:gs pos="0">
                  <a:srgbClr val="05DAE3"/>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8571794" y="1107041"/>
            <a:ext cx="5728903" cy="1525315"/>
          </a:xfrm>
          <a:prstGeom prst="line">
            <a:avLst/>
          </a:prstGeom>
          <a:ln w="25400" cap="rnd">
            <a:gradFill flip="none" rotWithShape="1">
              <a:gsLst>
                <a:gs pos="100000">
                  <a:srgbClr val="05DAE3"/>
                </a:gs>
                <a:gs pos="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8670863" y="1166184"/>
            <a:ext cx="5728903" cy="1525315"/>
          </a:xfrm>
          <a:prstGeom prst="line">
            <a:avLst/>
          </a:prstGeom>
          <a:ln w="25400" cap="rnd">
            <a:gradFill flip="none" rotWithShape="1">
              <a:gsLst>
                <a:gs pos="100000">
                  <a:srgbClr val="05DAE3"/>
                </a:gs>
                <a:gs pos="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8532630" y="1839996"/>
            <a:ext cx="4590865" cy="1222312"/>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886232" y="899626"/>
            <a:ext cx="9410473" cy="2569675"/>
          </a:xfrm>
          <a:prstGeom prst="line">
            <a:avLst/>
          </a:prstGeom>
          <a:ln w="47625" cap="rnd">
            <a:gradFill flip="none" rotWithShape="1">
              <a:gsLst>
                <a:gs pos="0">
                  <a:srgbClr val="05DAE3"/>
                </a:gs>
                <a:gs pos="89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068414" y="655086"/>
            <a:ext cx="6933799" cy="1846118"/>
          </a:xfrm>
          <a:prstGeom prst="line">
            <a:avLst/>
          </a:prstGeom>
          <a:ln w="25400" cap="rnd">
            <a:gradFill flip="none" rotWithShape="1">
              <a:gsLst>
                <a:gs pos="0">
                  <a:srgbClr val="05DAE3"/>
                </a:gs>
                <a:gs pos="100000">
                  <a:srgbClr val="05DAE3">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00839" y="3127921"/>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631769" y="3652418"/>
            <a:ext cx="5728903" cy="1525315"/>
          </a:xfrm>
          <a:prstGeom prst="line">
            <a:avLst/>
          </a:prstGeom>
          <a:ln w="25400" cap="rnd">
            <a:gradFill flip="none" rotWithShape="1">
              <a:gsLst>
                <a:gs pos="0">
                  <a:srgbClr val="CD115D"/>
                </a:gs>
                <a:gs pos="100000">
                  <a:srgbClr val="B40F51">
                    <a:alpha val="0"/>
                  </a:srgb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rot="21069253">
            <a:off x="4959843" y="2506155"/>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258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2438852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539154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18090546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42518278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12000">
              <a:srgbClr val="050537"/>
            </a:gs>
            <a:gs pos="43000">
              <a:srgbClr val="180F3A"/>
            </a:gs>
            <a:gs pos="73000">
              <a:srgbClr val="4A113C"/>
            </a:gs>
          </a:gsLst>
          <a:lin ang="5400000" scaled="0"/>
        </a:gradFill>
        <a:effectLst/>
      </p:bgPr>
    </p:bg>
    <p:spTree>
      <p:nvGrpSpPr>
        <p:cNvPr id="1" name=""/>
        <p:cNvGrpSpPr/>
        <p:nvPr/>
      </p:nvGrpSpPr>
      <p:grpSpPr>
        <a:xfrm>
          <a:off x="0" y="0"/>
          <a:ext cx="0" cy="0"/>
          <a:chOff x="0" y="0"/>
          <a:chExt cx="0" cy="0"/>
        </a:xfrm>
      </p:grpSpPr>
      <p:sp>
        <p:nvSpPr>
          <p:cNvPr id="641" name="椭圆 640"/>
          <p:cNvSpPr/>
          <p:nvPr/>
        </p:nvSpPr>
        <p:spPr>
          <a:xfrm>
            <a:off x="4571998" y="647042"/>
            <a:ext cx="3048002" cy="3047486"/>
          </a:xfrm>
          <a:prstGeom prst="ellipse">
            <a:avLst/>
          </a:prstGeom>
          <a:gradFill flip="none" rotWithShape="1">
            <a:gsLst>
              <a:gs pos="56000">
                <a:srgbClr val="05DAE3">
                  <a:alpha val="12000"/>
                </a:srgbClr>
              </a:gs>
              <a:gs pos="24000">
                <a:srgbClr val="05DAE3">
                  <a:alpha val="32000"/>
                </a:srgbClr>
              </a:gs>
              <a:gs pos="82000">
                <a:srgbClr val="05DAE3">
                  <a:alpha val="0"/>
                </a:srgbClr>
              </a:gs>
            </a:gsLst>
            <a:path path="circle">
              <a:fillToRect l="50000" t="50000" r="50000" b="50000"/>
            </a:path>
            <a:tileRect/>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533772" y="589515"/>
            <a:ext cx="13203270" cy="7404048"/>
            <a:chOff x="522514" y="508000"/>
            <a:chExt cx="20660800" cy="11586036"/>
          </a:xfrm>
          <a:scene3d>
            <a:camera prst="perspectiveRelaxedModerately" fov="6600000">
              <a:rot lat="18290635" lon="0" rev="0"/>
            </a:camera>
            <a:lightRig rig="threePt" dir="t"/>
          </a:scene3d>
        </p:grpSpPr>
        <p:grpSp>
          <p:nvGrpSpPr>
            <p:cNvPr id="23" name="组合 22"/>
            <p:cNvGrpSpPr/>
            <p:nvPr/>
          </p:nvGrpSpPr>
          <p:grpSpPr>
            <a:xfrm>
              <a:off x="522514" y="508000"/>
              <a:ext cx="20660800" cy="5509700"/>
              <a:chOff x="522514" y="508000"/>
              <a:chExt cx="20660800" cy="5509700"/>
            </a:xfrm>
          </p:grpSpPr>
          <p:grpSp>
            <p:nvGrpSpPr>
              <p:cNvPr id="333" name="组合 332"/>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488" name="组合 487"/>
                <p:cNvGrpSpPr/>
                <p:nvPr/>
              </p:nvGrpSpPr>
              <p:grpSpPr>
                <a:xfrm>
                  <a:off x="522514" y="508000"/>
                  <a:ext cx="2880800" cy="5509700"/>
                  <a:chOff x="522514" y="508000"/>
                  <a:chExt cx="2880800" cy="5509700"/>
                </a:xfrm>
                <a:grpFill/>
              </p:grpSpPr>
              <p:grpSp>
                <p:nvGrpSpPr>
                  <p:cNvPr id="591" name="组合 590"/>
                  <p:cNvGrpSpPr/>
                  <p:nvPr/>
                </p:nvGrpSpPr>
                <p:grpSpPr>
                  <a:xfrm>
                    <a:off x="522514" y="508000"/>
                    <a:ext cx="36000" cy="5509700"/>
                    <a:chOff x="522514" y="508000"/>
                    <a:chExt cx="36000" cy="5509700"/>
                  </a:xfrm>
                  <a:grpFill/>
                </p:grpSpPr>
                <p:sp>
                  <p:nvSpPr>
                    <p:cNvPr id="632" name="椭圆 6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2" name="组合 591"/>
                  <p:cNvGrpSpPr/>
                  <p:nvPr/>
                </p:nvGrpSpPr>
                <p:grpSpPr>
                  <a:xfrm>
                    <a:off x="1233714" y="508000"/>
                    <a:ext cx="36000" cy="5509700"/>
                    <a:chOff x="522514" y="508000"/>
                    <a:chExt cx="36000" cy="5509700"/>
                  </a:xfrm>
                  <a:grpFill/>
                </p:grpSpPr>
                <p:sp>
                  <p:nvSpPr>
                    <p:cNvPr id="623" name="椭圆 62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3" name="组合 592"/>
                  <p:cNvGrpSpPr/>
                  <p:nvPr/>
                </p:nvGrpSpPr>
                <p:grpSpPr>
                  <a:xfrm>
                    <a:off x="1944914" y="508000"/>
                    <a:ext cx="36000" cy="5509700"/>
                    <a:chOff x="522514" y="508000"/>
                    <a:chExt cx="36000" cy="5509700"/>
                  </a:xfrm>
                  <a:grpFill/>
                </p:grpSpPr>
                <p:sp>
                  <p:nvSpPr>
                    <p:cNvPr id="614" name="椭圆 61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4" name="组合 593"/>
                  <p:cNvGrpSpPr/>
                  <p:nvPr/>
                </p:nvGrpSpPr>
                <p:grpSpPr>
                  <a:xfrm>
                    <a:off x="2656114" y="508000"/>
                    <a:ext cx="36000" cy="5509700"/>
                    <a:chOff x="522514" y="508000"/>
                    <a:chExt cx="36000" cy="5509700"/>
                  </a:xfrm>
                  <a:grpFill/>
                </p:grpSpPr>
                <p:sp>
                  <p:nvSpPr>
                    <p:cNvPr id="605" name="椭圆 60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5" name="组合 594"/>
                  <p:cNvGrpSpPr/>
                  <p:nvPr/>
                </p:nvGrpSpPr>
                <p:grpSpPr>
                  <a:xfrm>
                    <a:off x="3367314" y="508000"/>
                    <a:ext cx="36000" cy="5509700"/>
                    <a:chOff x="522514" y="508000"/>
                    <a:chExt cx="36000" cy="5509700"/>
                  </a:xfrm>
                  <a:grpFill/>
                </p:grpSpPr>
                <p:sp>
                  <p:nvSpPr>
                    <p:cNvPr id="596" name="椭圆 59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89" name="组合 488"/>
                <p:cNvGrpSpPr/>
                <p:nvPr/>
              </p:nvGrpSpPr>
              <p:grpSpPr>
                <a:xfrm>
                  <a:off x="4078514" y="508000"/>
                  <a:ext cx="2880800" cy="5509700"/>
                  <a:chOff x="522514" y="508000"/>
                  <a:chExt cx="2880800" cy="5509700"/>
                </a:xfrm>
                <a:grpFill/>
              </p:grpSpPr>
              <p:grpSp>
                <p:nvGrpSpPr>
                  <p:cNvPr id="541" name="组合 540"/>
                  <p:cNvGrpSpPr/>
                  <p:nvPr/>
                </p:nvGrpSpPr>
                <p:grpSpPr>
                  <a:xfrm>
                    <a:off x="522514" y="508000"/>
                    <a:ext cx="36000" cy="5509700"/>
                    <a:chOff x="522514" y="508000"/>
                    <a:chExt cx="36000" cy="5509700"/>
                  </a:xfrm>
                  <a:grpFill/>
                </p:grpSpPr>
                <p:sp>
                  <p:nvSpPr>
                    <p:cNvPr id="582" name="椭圆 58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2" name="组合 541"/>
                  <p:cNvGrpSpPr/>
                  <p:nvPr/>
                </p:nvGrpSpPr>
                <p:grpSpPr>
                  <a:xfrm>
                    <a:off x="1233714" y="508000"/>
                    <a:ext cx="36000" cy="5509700"/>
                    <a:chOff x="522514" y="508000"/>
                    <a:chExt cx="36000" cy="5509700"/>
                  </a:xfrm>
                  <a:grpFill/>
                </p:grpSpPr>
                <p:sp>
                  <p:nvSpPr>
                    <p:cNvPr id="573" name="椭圆 57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3" name="组合 542"/>
                  <p:cNvGrpSpPr/>
                  <p:nvPr/>
                </p:nvGrpSpPr>
                <p:grpSpPr>
                  <a:xfrm>
                    <a:off x="1944914" y="508000"/>
                    <a:ext cx="36000" cy="5509700"/>
                    <a:chOff x="522514" y="508000"/>
                    <a:chExt cx="36000" cy="5509700"/>
                  </a:xfrm>
                  <a:grpFill/>
                </p:grpSpPr>
                <p:sp>
                  <p:nvSpPr>
                    <p:cNvPr id="564" name="椭圆 56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4" name="组合 543"/>
                  <p:cNvGrpSpPr/>
                  <p:nvPr/>
                </p:nvGrpSpPr>
                <p:grpSpPr>
                  <a:xfrm>
                    <a:off x="2656114" y="508000"/>
                    <a:ext cx="36000" cy="5509700"/>
                    <a:chOff x="522514" y="508000"/>
                    <a:chExt cx="36000" cy="5509700"/>
                  </a:xfrm>
                  <a:grpFill/>
                </p:grpSpPr>
                <p:sp>
                  <p:nvSpPr>
                    <p:cNvPr id="555" name="椭圆 55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5" name="组合 544"/>
                  <p:cNvGrpSpPr/>
                  <p:nvPr/>
                </p:nvGrpSpPr>
                <p:grpSpPr>
                  <a:xfrm>
                    <a:off x="3367314" y="508000"/>
                    <a:ext cx="36000" cy="5509700"/>
                    <a:chOff x="522514" y="508000"/>
                    <a:chExt cx="36000" cy="5509700"/>
                  </a:xfrm>
                  <a:grpFill/>
                </p:grpSpPr>
                <p:sp>
                  <p:nvSpPr>
                    <p:cNvPr id="546" name="椭圆 54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0" name="组合 489"/>
                <p:cNvGrpSpPr/>
                <p:nvPr/>
              </p:nvGrpSpPr>
              <p:grpSpPr>
                <a:xfrm>
                  <a:off x="7634514" y="508000"/>
                  <a:ext cx="2880800" cy="5509700"/>
                  <a:chOff x="522514" y="508000"/>
                  <a:chExt cx="2880800" cy="5509700"/>
                </a:xfrm>
                <a:grpFill/>
              </p:grpSpPr>
              <p:grpSp>
                <p:nvGrpSpPr>
                  <p:cNvPr id="491" name="组合 490"/>
                  <p:cNvGrpSpPr/>
                  <p:nvPr/>
                </p:nvGrpSpPr>
                <p:grpSpPr>
                  <a:xfrm>
                    <a:off x="522514" y="508000"/>
                    <a:ext cx="36000" cy="5509700"/>
                    <a:chOff x="522514" y="508000"/>
                    <a:chExt cx="36000" cy="5509700"/>
                  </a:xfrm>
                  <a:grpFill/>
                </p:grpSpPr>
                <p:sp>
                  <p:nvSpPr>
                    <p:cNvPr id="532" name="椭圆 5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2" name="组合 491"/>
                  <p:cNvGrpSpPr/>
                  <p:nvPr/>
                </p:nvGrpSpPr>
                <p:grpSpPr>
                  <a:xfrm>
                    <a:off x="1233714" y="508000"/>
                    <a:ext cx="36000" cy="5509700"/>
                    <a:chOff x="522514" y="508000"/>
                    <a:chExt cx="36000" cy="5509700"/>
                  </a:xfrm>
                  <a:grpFill/>
                </p:grpSpPr>
                <p:sp>
                  <p:nvSpPr>
                    <p:cNvPr id="523" name="椭圆 52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3" name="组合 492"/>
                  <p:cNvGrpSpPr/>
                  <p:nvPr/>
                </p:nvGrpSpPr>
                <p:grpSpPr>
                  <a:xfrm>
                    <a:off x="1944914" y="508000"/>
                    <a:ext cx="36000" cy="5509700"/>
                    <a:chOff x="522514" y="508000"/>
                    <a:chExt cx="36000" cy="5509700"/>
                  </a:xfrm>
                  <a:grpFill/>
                </p:grpSpPr>
                <p:sp>
                  <p:nvSpPr>
                    <p:cNvPr id="514" name="椭圆 51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4" name="组合 493"/>
                  <p:cNvGrpSpPr/>
                  <p:nvPr/>
                </p:nvGrpSpPr>
                <p:grpSpPr>
                  <a:xfrm>
                    <a:off x="2656114" y="508000"/>
                    <a:ext cx="36000" cy="5509700"/>
                    <a:chOff x="522514" y="508000"/>
                    <a:chExt cx="36000" cy="5509700"/>
                  </a:xfrm>
                  <a:grpFill/>
                </p:grpSpPr>
                <p:sp>
                  <p:nvSpPr>
                    <p:cNvPr id="505" name="椭圆 50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5" name="组合 494"/>
                  <p:cNvGrpSpPr/>
                  <p:nvPr/>
                </p:nvGrpSpPr>
                <p:grpSpPr>
                  <a:xfrm>
                    <a:off x="3367314" y="508000"/>
                    <a:ext cx="36000" cy="5509700"/>
                    <a:chOff x="522514" y="508000"/>
                    <a:chExt cx="36000" cy="5509700"/>
                  </a:xfrm>
                  <a:grpFill/>
                </p:grpSpPr>
                <p:sp>
                  <p:nvSpPr>
                    <p:cNvPr id="496" name="椭圆 49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34" name="组合 333"/>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335" name="组合 334"/>
                <p:cNvGrpSpPr/>
                <p:nvPr/>
              </p:nvGrpSpPr>
              <p:grpSpPr>
                <a:xfrm>
                  <a:off x="522514" y="508000"/>
                  <a:ext cx="2880800" cy="5509700"/>
                  <a:chOff x="522514" y="508000"/>
                  <a:chExt cx="2880800" cy="5509700"/>
                </a:xfrm>
                <a:grpFill/>
              </p:grpSpPr>
              <p:grpSp>
                <p:nvGrpSpPr>
                  <p:cNvPr id="438" name="组合 437"/>
                  <p:cNvGrpSpPr/>
                  <p:nvPr/>
                </p:nvGrpSpPr>
                <p:grpSpPr>
                  <a:xfrm>
                    <a:off x="522514" y="508000"/>
                    <a:ext cx="36000" cy="5509700"/>
                    <a:chOff x="522514" y="508000"/>
                    <a:chExt cx="36000" cy="5509700"/>
                  </a:xfrm>
                  <a:grpFill/>
                </p:grpSpPr>
                <p:sp>
                  <p:nvSpPr>
                    <p:cNvPr id="479" name="椭圆 47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9" name="组合 438"/>
                  <p:cNvGrpSpPr/>
                  <p:nvPr/>
                </p:nvGrpSpPr>
                <p:grpSpPr>
                  <a:xfrm>
                    <a:off x="1233714" y="508000"/>
                    <a:ext cx="36000" cy="5509700"/>
                    <a:chOff x="522514" y="508000"/>
                    <a:chExt cx="36000" cy="5509700"/>
                  </a:xfrm>
                  <a:grpFill/>
                </p:grpSpPr>
                <p:sp>
                  <p:nvSpPr>
                    <p:cNvPr id="470" name="椭圆 46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0" name="组合 439"/>
                  <p:cNvGrpSpPr/>
                  <p:nvPr/>
                </p:nvGrpSpPr>
                <p:grpSpPr>
                  <a:xfrm>
                    <a:off x="1944914" y="508000"/>
                    <a:ext cx="36000" cy="5509700"/>
                    <a:chOff x="522514" y="508000"/>
                    <a:chExt cx="36000" cy="5509700"/>
                  </a:xfrm>
                  <a:grpFill/>
                </p:grpSpPr>
                <p:sp>
                  <p:nvSpPr>
                    <p:cNvPr id="461" name="椭圆 46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1" name="组合 440"/>
                  <p:cNvGrpSpPr/>
                  <p:nvPr/>
                </p:nvGrpSpPr>
                <p:grpSpPr>
                  <a:xfrm>
                    <a:off x="2656114" y="508000"/>
                    <a:ext cx="36000" cy="5509700"/>
                    <a:chOff x="522514" y="508000"/>
                    <a:chExt cx="36000" cy="5509700"/>
                  </a:xfrm>
                  <a:grpFill/>
                </p:grpSpPr>
                <p:sp>
                  <p:nvSpPr>
                    <p:cNvPr id="452" name="椭圆 45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2" name="组合 441"/>
                  <p:cNvGrpSpPr/>
                  <p:nvPr/>
                </p:nvGrpSpPr>
                <p:grpSpPr>
                  <a:xfrm>
                    <a:off x="3367314" y="508000"/>
                    <a:ext cx="36000" cy="5509700"/>
                    <a:chOff x="522514" y="508000"/>
                    <a:chExt cx="36000" cy="5509700"/>
                  </a:xfrm>
                  <a:grpFill/>
                </p:grpSpPr>
                <p:sp>
                  <p:nvSpPr>
                    <p:cNvPr id="443" name="椭圆 44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6" name="组合 335"/>
                <p:cNvGrpSpPr/>
                <p:nvPr/>
              </p:nvGrpSpPr>
              <p:grpSpPr>
                <a:xfrm>
                  <a:off x="4078514" y="508000"/>
                  <a:ext cx="2880800" cy="5509700"/>
                  <a:chOff x="522514" y="508000"/>
                  <a:chExt cx="2880800" cy="5509700"/>
                </a:xfrm>
                <a:grpFill/>
              </p:grpSpPr>
              <p:grpSp>
                <p:nvGrpSpPr>
                  <p:cNvPr id="388" name="组合 387"/>
                  <p:cNvGrpSpPr/>
                  <p:nvPr/>
                </p:nvGrpSpPr>
                <p:grpSpPr>
                  <a:xfrm>
                    <a:off x="522514" y="508000"/>
                    <a:ext cx="36000" cy="5509700"/>
                    <a:chOff x="522514" y="508000"/>
                    <a:chExt cx="36000" cy="5509700"/>
                  </a:xfrm>
                  <a:grpFill/>
                </p:grpSpPr>
                <p:sp>
                  <p:nvSpPr>
                    <p:cNvPr id="429" name="椭圆 42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9" name="组合 388"/>
                  <p:cNvGrpSpPr/>
                  <p:nvPr/>
                </p:nvGrpSpPr>
                <p:grpSpPr>
                  <a:xfrm>
                    <a:off x="1233714" y="508000"/>
                    <a:ext cx="36000" cy="5509700"/>
                    <a:chOff x="522514" y="508000"/>
                    <a:chExt cx="36000" cy="5509700"/>
                  </a:xfrm>
                  <a:grpFill/>
                </p:grpSpPr>
                <p:sp>
                  <p:nvSpPr>
                    <p:cNvPr id="420" name="椭圆 41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0" name="组合 389"/>
                  <p:cNvGrpSpPr/>
                  <p:nvPr/>
                </p:nvGrpSpPr>
                <p:grpSpPr>
                  <a:xfrm>
                    <a:off x="1944914" y="508000"/>
                    <a:ext cx="36000" cy="5509700"/>
                    <a:chOff x="522514" y="508000"/>
                    <a:chExt cx="36000" cy="5509700"/>
                  </a:xfrm>
                  <a:grpFill/>
                </p:grpSpPr>
                <p:sp>
                  <p:nvSpPr>
                    <p:cNvPr id="411" name="椭圆 41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1" name="组合 390"/>
                  <p:cNvGrpSpPr/>
                  <p:nvPr/>
                </p:nvGrpSpPr>
                <p:grpSpPr>
                  <a:xfrm>
                    <a:off x="2656114" y="508000"/>
                    <a:ext cx="36000" cy="5509700"/>
                    <a:chOff x="522514" y="508000"/>
                    <a:chExt cx="36000" cy="5509700"/>
                  </a:xfrm>
                  <a:grpFill/>
                </p:grpSpPr>
                <p:sp>
                  <p:nvSpPr>
                    <p:cNvPr id="402" name="椭圆 40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2" name="组合 391"/>
                  <p:cNvGrpSpPr/>
                  <p:nvPr/>
                </p:nvGrpSpPr>
                <p:grpSpPr>
                  <a:xfrm>
                    <a:off x="3367314" y="508000"/>
                    <a:ext cx="36000" cy="5509700"/>
                    <a:chOff x="522514" y="508000"/>
                    <a:chExt cx="36000" cy="5509700"/>
                  </a:xfrm>
                  <a:grpFill/>
                </p:grpSpPr>
                <p:sp>
                  <p:nvSpPr>
                    <p:cNvPr id="393" name="椭圆 39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7" name="组合 336"/>
                <p:cNvGrpSpPr/>
                <p:nvPr/>
              </p:nvGrpSpPr>
              <p:grpSpPr>
                <a:xfrm>
                  <a:off x="7634514" y="508000"/>
                  <a:ext cx="2880800" cy="5509700"/>
                  <a:chOff x="522514" y="508000"/>
                  <a:chExt cx="2880800" cy="5509700"/>
                </a:xfrm>
                <a:grpFill/>
              </p:grpSpPr>
              <p:grpSp>
                <p:nvGrpSpPr>
                  <p:cNvPr id="338" name="组合 337"/>
                  <p:cNvGrpSpPr/>
                  <p:nvPr/>
                </p:nvGrpSpPr>
                <p:grpSpPr>
                  <a:xfrm>
                    <a:off x="522514" y="508000"/>
                    <a:ext cx="36000" cy="5509700"/>
                    <a:chOff x="522514" y="508000"/>
                    <a:chExt cx="36000" cy="5509700"/>
                  </a:xfrm>
                  <a:grpFill/>
                </p:grpSpPr>
                <p:sp>
                  <p:nvSpPr>
                    <p:cNvPr id="379" name="椭圆 37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椭圆 38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9" name="组合 338"/>
                  <p:cNvGrpSpPr/>
                  <p:nvPr/>
                </p:nvGrpSpPr>
                <p:grpSpPr>
                  <a:xfrm>
                    <a:off x="1233714" y="508000"/>
                    <a:ext cx="36000" cy="5509700"/>
                    <a:chOff x="522514" y="508000"/>
                    <a:chExt cx="36000" cy="5509700"/>
                  </a:xfrm>
                  <a:grpFill/>
                </p:grpSpPr>
                <p:sp>
                  <p:nvSpPr>
                    <p:cNvPr id="370" name="椭圆 36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椭圆 37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0" name="组合 339"/>
                  <p:cNvGrpSpPr/>
                  <p:nvPr/>
                </p:nvGrpSpPr>
                <p:grpSpPr>
                  <a:xfrm>
                    <a:off x="1944914" y="508000"/>
                    <a:ext cx="36000" cy="5509700"/>
                    <a:chOff x="522514" y="508000"/>
                    <a:chExt cx="36000" cy="5509700"/>
                  </a:xfrm>
                  <a:grpFill/>
                </p:grpSpPr>
                <p:sp>
                  <p:nvSpPr>
                    <p:cNvPr id="361" name="椭圆 36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1" name="组合 340"/>
                  <p:cNvGrpSpPr/>
                  <p:nvPr/>
                </p:nvGrpSpPr>
                <p:grpSpPr>
                  <a:xfrm>
                    <a:off x="2656114" y="508000"/>
                    <a:ext cx="36000" cy="5509700"/>
                    <a:chOff x="522514" y="508000"/>
                    <a:chExt cx="36000" cy="5509700"/>
                  </a:xfrm>
                  <a:grpFill/>
                </p:grpSpPr>
                <p:sp>
                  <p:nvSpPr>
                    <p:cNvPr id="352" name="椭圆 35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2" name="组合 341"/>
                  <p:cNvGrpSpPr/>
                  <p:nvPr/>
                </p:nvGrpSpPr>
                <p:grpSpPr>
                  <a:xfrm>
                    <a:off x="3367314" y="508000"/>
                    <a:ext cx="36000" cy="5509700"/>
                    <a:chOff x="522514" y="508000"/>
                    <a:chExt cx="36000" cy="5509700"/>
                  </a:xfrm>
                  <a:grpFill/>
                </p:grpSpPr>
                <p:sp>
                  <p:nvSpPr>
                    <p:cNvPr id="343" name="椭圆 34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nvGrpSpPr>
            <p:cNvPr id="24" name="组合 23"/>
            <p:cNvGrpSpPr/>
            <p:nvPr/>
          </p:nvGrpSpPr>
          <p:grpSpPr>
            <a:xfrm>
              <a:off x="522514" y="6584336"/>
              <a:ext cx="20660800" cy="5509700"/>
              <a:chOff x="522514" y="508000"/>
              <a:chExt cx="20660800" cy="5509700"/>
            </a:xfrm>
          </p:grpSpPr>
          <p:grpSp>
            <p:nvGrpSpPr>
              <p:cNvPr id="25" name="组合 24"/>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80" name="组合 179"/>
                <p:cNvGrpSpPr/>
                <p:nvPr/>
              </p:nvGrpSpPr>
              <p:grpSpPr>
                <a:xfrm>
                  <a:off x="522514" y="508000"/>
                  <a:ext cx="2880800" cy="5509700"/>
                  <a:chOff x="522514" y="508000"/>
                  <a:chExt cx="2880800" cy="5509700"/>
                </a:xfrm>
                <a:grpFill/>
              </p:grpSpPr>
              <p:grpSp>
                <p:nvGrpSpPr>
                  <p:cNvPr id="283" name="组合 282"/>
                  <p:cNvGrpSpPr/>
                  <p:nvPr/>
                </p:nvGrpSpPr>
                <p:grpSpPr>
                  <a:xfrm>
                    <a:off x="522514" y="508000"/>
                    <a:ext cx="36000" cy="5509700"/>
                    <a:chOff x="522514" y="508000"/>
                    <a:chExt cx="36000" cy="5509700"/>
                  </a:xfrm>
                  <a:grpFill/>
                </p:grpSpPr>
                <p:sp>
                  <p:nvSpPr>
                    <p:cNvPr id="324" name="椭圆 3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1233714" y="508000"/>
                    <a:ext cx="36000" cy="5509700"/>
                    <a:chOff x="522514" y="508000"/>
                    <a:chExt cx="36000" cy="5509700"/>
                  </a:xfrm>
                  <a:grpFill/>
                </p:grpSpPr>
                <p:sp>
                  <p:nvSpPr>
                    <p:cNvPr id="315" name="椭圆 31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1944914" y="508000"/>
                    <a:ext cx="36000" cy="5509700"/>
                    <a:chOff x="522514" y="508000"/>
                    <a:chExt cx="36000" cy="5509700"/>
                  </a:xfrm>
                  <a:grpFill/>
                </p:grpSpPr>
                <p:sp>
                  <p:nvSpPr>
                    <p:cNvPr id="306" name="椭圆 30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6" name="组合 285"/>
                  <p:cNvGrpSpPr/>
                  <p:nvPr/>
                </p:nvGrpSpPr>
                <p:grpSpPr>
                  <a:xfrm>
                    <a:off x="2656114" y="508000"/>
                    <a:ext cx="36000" cy="5509700"/>
                    <a:chOff x="522514" y="508000"/>
                    <a:chExt cx="36000" cy="5509700"/>
                  </a:xfrm>
                  <a:grpFill/>
                </p:grpSpPr>
                <p:sp>
                  <p:nvSpPr>
                    <p:cNvPr id="297" name="椭圆 29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86"/>
                  <p:cNvGrpSpPr/>
                  <p:nvPr/>
                </p:nvGrpSpPr>
                <p:grpSpPr>
                  <a:xfrm>
                    <a:off x="3367314" y="508000"/>
                    <a:ext cx="36000" cy="5509700"/>
                    <a:chOff x="522514" y="508000"/>
                    <a:chExt cx="36000" cy="5509700"/>
                  </a:xfrm>
                  <a:grpFill/>
                </p:grpSpPr>
                <p:sp>
                  <p:nvSpPr>
                    <p:cNvPr id="288" name="椭圆 28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1" name="组合 180"/>
                <p:cNvGrpSpPr/>
                <p:nvPr/>
              </p:nvGrpSpPr>
              <p:grpSpPr>
                <a:xfrm>
                  <a:off x="4078514" y="508000"/>
                  <a:ext cx="2880800" cy="5509700"/>
                  <a:chOff x="522514" y="508000"/>
                  <a:chExt cx="2880800" cy="5509700"/>
                </a:xfrm>
                <a:grpFill/>
              </p:grpSpPr>
              <p:grpSp>
                <p:nvGrpSpPr>
                  <p:cNvPr id="233" name="组合 232"/>
                  <p:cNvGrpSpPr/>
                  <p:nvPr/>
                </p:nvGrpSpPr>
                <p:grpSpPr>
                  <a:xfrm>
                    <a:off x="522514" y="508000"/>
                    <a:ext cx="36000" cy="5509700"/>
                    <a:chOff x="522514" y="508000"/>
                    <a:chExt cx="36000" cy="5509700"/>
                  </a:xfrm>
                  <a:grpFill/>
                </p:grpSpPr>
                <p:sp>
                  <p:nvSpPr>
                    <p:cNvPr id="274" name="椭圆 27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4" name="组合 233"/>
                  <p:cNvGrpSpPr/>
                  <p:nvPr/>
                </p:nvGrpSpPr>
                <p:grpSpPr>
                  <a:xfrm>
                    <a:off x="1233714" y="508000"/>
                    <a:ext cx="36000" cy="5509700"/>
                    <a:chOff x="522514" y="508000"/>
                    <a:chExt cx="36000" cy="5509700"/>
                  </a:xfrm>
                  <a:grpFill/>
                </p:grpSpPr>
                <p:sp>
                  <p:nvSpPr>
                    <p:cNvPr id="265" name="椭圆 26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1944914" y="508000"/>
                    <a:ext cx="36000" cy="5509700"/>
                    <a:chOff x="522514" y="508000"/>
                    <a:chExt cx="36000" cy="5509700"/>
                  </a:xfrm>
                  <a:grpFill/>
                </p:grpSpPr>
                <p:sp>
                  <p:nvSpPr>
                    <p:cNvPr id="256" name="椭圆 25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6" name="组合 235"/>
                  <p:cNvGrpSpPr/>
                  <p:nvPr/>
                </p:nvGrpSpPr>
                <p:grpSpPr>
                  <a:xfrm>
                    <a:off x="2656114" y="508000"/>
                    <a:ext cx="36000" cy="5509700"/>
                    <a:chOff x="522514" y="508000"/>
                    <a:chExt cx="36000" cy="5509700"/>
                  </a:xfrm>
                  <a:grpFill/>
                </p:grpSpPr>
                <p:sp>
                  <p:nvSpPr>
                    <p:cNvPr id="247" name="椭圆 24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7" name="组合 236"/>
                  <p:cNvGrpSpPr/>
                  <p:nvPr/>
                </p:nvGrpSpPr>
                <p:grpSpPr>
                  <a:xfrm>
                    <a:off x="3367314" y="508000"/>
                    <a:ext cx="36000" cy="5509700"/>
                    <a:chOff x="522514" y="508000"/>
                    <a:chExt cx="36000" cy="5509700"/>
                  </a:xfrm>
                  <a:grpFill/>
                </p:grpSpPr>
                <p:sp>
                  <p:nvSpPr>
                    <p:cNvPr id="238" name="椭圆 23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2" name="组合 181"/>
                <p:cNvGrpSpPr/>
                <p:nvPr/>
              </p:nvGrpSpPr>
              <p:grpSpPr>
                <a:xfrm>
                  <a:off x="7634514" y="508000"/>
                  <a:ext cx="2880800" cy="5509700"/>
                  <a:chOff x="522514" y="508000"/>
                  <a:chExt cx="2880800" cy="5509700"/>
                </a:xfrm>
                <a:grpFill/>
              </p:grpSpPr>
              <p:grpSp>
                <p:nvGrpSpPr>
                  <p:cNvPr id="183" name="组合 182"/>
                  <p:cNvGrpSpPr/>
                  <p:nvPr/>
                </p:nvGrpSpPr>
                <p:grpSpPr>
                  <a:xfrm>
                    <a:off x="522514" y="508000"/>
                    <a:ext cx="36000" cy="5509700"/>
                    <a:chOff x="522514" y="508000"/>
                    <a:chExt cx="36000" cy="5509700"/>
                  </a:xfrm>
                  <a:grpFill/>
                </p:grpSpPr>
                <p:sp>
                  <p:nvSpPr>
                    <p:cNvPr id="224" name="椭圆 2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a:off x="1233714" y="508000"/>
                    <a:ext cx="36000" cy="5509700"/>
                    <a:chOff x="522514" y="508000"/>
                    <a:chExt cx="36000" cy="5509700"/>
                  </a:xfrm>
                  <a:grpFill/>
                </p:grpSpPr>
                <p:sp>
                  <p:nvSpPr>
                    <p:cNvPr id="215" name="椭圆 21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1944914" y="508000"/>
                    <a:ext cx="36000" cy="5509700"/>
                    <a:chOff x="522514" y="508000"/>
                    <a:chExt cx="36000" cy="5509700"/>
                  </a:xfrm>
                  <a:grpFill/>
                </p:grpSpPr>
                <p:sp>
                  <p:nvSpPr>
                    <p:cNvPr id="206" name="椭圆 20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组合 185"/>
                  <p:cNvGrpSpPr/>
                  <p:nvPr/>
                </p:nvGrpSpPr>
                <p:grpSpPr>
                  <a:xfrm>
                    <a:off x="2656114" y="508000"/>
                    <a:ext cx="36000" cy="5509700"/>
                    <a:chOff x="522514" y="508000"/>
                    <a:chExt cx="36000" cy="5509700"/>
                  </a:xfrm>
                  <a:grpFill/>
                </p:grpSpPr>
                <p:sp>
                  <p:nvSpPr>
                    <p:cNvPr id="197" name="椭圆 19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7" name="组合 186"/>
                  <p:cNvGrpSpPr/>
                  <p:nvPr/>
                </p:nvGrpSpPr>
                <p:grpSpPr>
                  <a:xfrm>
                    <a:off x="3367314" y="508000"/>
                    <a:ext cx="36000" cy="5509700"/>
                    <a:chOff x="522514" y="508000"/>
                    <a:chExt cx="36000" cy="5509700"/>
                  </a:xfrm>
                  <a:grpFill/>
                </p:grpSpPr>
                <p:sp>
                  <p:nvSpPr>
                    <p:cNvPr id="188" name="椭圆 18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6" name="组合 25"/>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27" name="组合 26"/>
                <p:cNvGrpSpPr/>
                <p:nvPr/>
              </p:nvGrpSpPr>
              <p:grpSpPr>
                <a:xfrm>
                  <a:off x="522514" y="508000"/>
                  <a:ext cx="2880800" cy="5509700"/>
                  <a:chOff x="522514" y="508000"/>
                  <a:chExt cx="2880800" cy="5509700"/>
                </a:xfrm>
                <a:grpFill/>
              </p:grpSpPr>
              <p:grpSp>
                <p:nvGrpSpPr>
                  <p:cNvPr id="130" name="组合 129"/>
                  <p:cNvGrpSpPr/>
                  <p:nvPr/>
                </p:nvGrpSpPr>
                <p:grpSpPr>
                  <a:xfrm>
                    <a:off x="522514" y="508000"/>
                    <a:ext cx="36000" cy="5509700"/>
                    <a:chOff x="522514" y="508000"/>
                    <a:chExt cx="36000" cy="5509700"/>
                  </a:xfrm>
                  <a:grpFill/>
                </p:grpSpPr>
                <p:sp>
                  <p:nvSpPr>
                    <p:cNvPr id="171" name="椭圆 1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1233714" y="508000"/>
                    <a:ext cx="36000" cy="5509700"/>
                    <a:chOff x="522514" y="508000"/>
                    <a:chExt cx="36000" cy="5509700"/>
                  </a:xfrm>
                  <a:grpFill/>
                </p:grpSpPr>
                <p:sp>
                  <p:nvSpPr>
                    <p:cNvPr id="162" name="椭圆 1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1944914" y="508000"/>
                    <a:ext cx="36000" cy="5509700"/>
                    <a:chOff x="522514" y="508000"/>
                    <a:chExt cx="36000" cy="5509700"/>
                  </a:xfrm>
                  <a:grpFill/>
                </p:grpSpPr>
                <p:sp>
                  <p:nvSpPr>
                    <p:cNvPr id="153" name="椭圆 1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2656114" y="508000"/>
                    <a:ext cx="36000" cy="5509700"/>
                    <a:chOff x="522514" y="508000"/>
                    <a:chExt cx="36000" cy="5509700"/>
                  </a:xfrm>
                  <a:grpFill/>
                </p:grpSpPr>
                <p:sp>
                  <p:nvSpPr>
                    <p:cNvPr id="144" name="椭圆 1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p:cNvGrpSpPr/>
                  <p:nvPr/>
                </p:nvGrpSpPr>
                <p:grpSpPr>
                  <a:xfrm>
                    <a:off x="3367314" y="508000"/>
                    <a:ext cx="36000" cy="5509700"/>
                    <a:chOff x="522514" y="508000"/>
                    <a:chExt cx="36000" cy="5509700"/>
                  </a:xfrm>
                  <a:grpFill/>
                </p:grpSpPr>
                <p:sp>
                  <p:nvSpPr>
                    <p:cNvPr id="135" name="椭圆 1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27"/>
                <p:cNvGrpSpPr/>
                <p:nvPr/>
              </p:nvGrpSpPr>
              <p:grpSpPr>
                <a:xfrm>
                  <a:off x="4078514" y="508000"/>
                  <a:ext cx="2880800" cy="5509700"/>
                  <a:chOff x="522514" y="508000"/>
                  <a:chExt cx="2880800" cy="5509700"/>
                </a:xfrm>
                <a:grpFill/>
              </p:grpSpPr>
              <p:grpSp>
                <p:nvGrpSpPr>
                  <p:cNvPr id="80" name="组合 79"/>
                  <p:cNvGrpSpPr/>
                  <p:nvPr/>
                </p:nvGrpSpPr>
                <p:grpSpPr>
                  <a:xfrm>
                    <a:off x="522514" y="508000"/>
                    <a:ext cx="36000" cy="5509700"/>
                    <a:chOff x="522514" y="508000"/>
                    <a:chExt cx="36000" cy="5509700"/>
                  </a:xfrm>
                  <a:grpFill/>
                </p:grpSpPr>
                <p:sp>
                  <p:nvSpPr>
                    <p:cNvPr id="121" name="椭圆 1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1233714" y="508000"/>
                    <a:ext cx="36000" cy="5509700"/>
                    <a:chOff x="522514" y="508000"/>
                    <a:chExt cx="36000" cy="5509700"/>
                  </a:xfrm>
                  <a:grpFill/>
                </p:grpSpPr>
                <p:sp>
                  <p:nvSpPr>
                    <p:cNvPr id="112" name="椭圆 1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1944914" y="508000"/>
                    <a:ext cx="36000" cy="5509700"/>
                    <a:chOff x="522514" y="508000"/>
                    <a:chExt cx="36000" cy="5509700"/>
                  </a:xfrm>
                  <a:grpFill/>
                </p:grpSpPr>
                <p:sp>
                  <p:nvSpPr>
                    <p:cNvPr id="103" name="椭圆 1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2656114" y="508000"/>
                    <a:ext cx="36000" cy="5509700"/>
                    <a:chOff x="522514" y="508000"/>
                    <a:chExt cx="36000" cy="5509700"/>
                  </a:xfrm>
                  <a:grpFill/>
                </p:grpSpPr>
                <p:sp>
                  <p:nvSpPr>
                    <p:cNvPr id="94" name="椭圆 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3367314" y="508000"/>
                    <a:ext cx="36000" cy="5509700"/>
                    <a:chOff x="522514" y="508000"/>
                    <a:chExt cx="36000" cy="5509700"/>
                  </a:xfrm>
                  <a:grpFill/>
                </p:grpSpPr>
                <p:sp>
                  <p:nvSpPr>
                    <p:cNvPr id="85" name="椭圆 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p:cNvGrpSpPr/>
                <p:nvPr/>
              </p:nvGrpSpPr>
              <p:grpSpPr>
                <a:xfrm>
                  <a:off x="7634514" y="508000"/>
                  <a:ext cx="2880800" cy="5509700"/>
                  <a:chOff x="522514" y="508000"/>
                  <a:chExt cx="2880800" cy="5509700"/>
                </a:xfrm>
                <a:grpFill/>
              </p:grpSpPr>
              <p:grpSp>
                <p:nvGrpSpPr>
                  <p:cNvPr id="30" name="组合 29"/>
                  <p:cNvGrpSpPr/>
                  <p:nvPr/>
                </p:nvGrpSpPr>
                <p:grpSpPr>
                  <a:xfrm>
                    <a:off x="522514" y="508000"/>
                    <a:ext cx="36000" cy="5509700"/>
                    <a:chOff x="522514" y="508000"/>
                    <a:chExt cx="36000" cy="5509700"/>
                  </a:xfrm>
                  <a:grpFill/>
                </p:grpSpPr>
                <p:sp>
                  <p:nvSpPr>
                    <p:cNvPr id="71" name="椭圆 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1233714" y="508000"/>
                    <a:ext cx="36000" cy="5509700"/>
                    <a:chOff x="522514" y="508000"/>
                    <a:chExt cx="36000" cy="5509700"/>
                  </a:xfrm>
                  <a:grpFill/>
                </p:grpSpPr>
                <p:sp>
                  <p:nvSpPr>
                    <p:cNvPr id="62" name="椭圆 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944914" y="508000"/>
                    <a:ext cx="36000" cy="5509700"/>
                    <a:chOff x="522514" y="508000"/>
                    <a:chExt cx="36000" cy="5509700"/>
                  </a:xfrm>
                  <a:grpFill/>
                </p:grpSpPr>
                <p:sp>
                  <p:nvSpPr>
                    <p:cNvPr id="53" name="椭圆 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2656114" y="508000"/>
                    <a:ext cx="36000" cy="5509700"/>
                    <a:chOff x="522514" y="508000"/>
                    <a:chExt cx="36000" cy="5509700"/>
                  </a:xfrm>
                  <a:grpFill/>
                </p:grpSpPr>
                <p:sp>
                  <p:nvSpPr>
                    <p:cNvPr id="44" name="椭圆 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367314" y="508000"/>
                    <a:ext cx="36000" cy="5509700"/>
                    <a:chOff x="522514" y="508000"/>
                    <a:chExt cx="36000" cy="5509700"/>
                  </a:xfrm>
                  <a:grpFill/>
                </p:grpSpPr>
                <p:sp>
                  <p:nvSpPr>
                    <p:cNvPr id="35" name="椭圆 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grpSp>
        <p:nvGrpSpPr>
          <p:cNvPr id="19" name="组合 18"/>
          <p:cNvGrpSpPr/>
          <p:nvPr/>
        </p:nvGrpSpPr>
        <p:grpSpPr>
          <a:xfrm>
            <a:off x="2768348" y="3646170"/>
            <a:ext cx="6735984" cy="4178853"/>
            <a:chOff x="3828104" y="3773004"/>
            <a:chExt cx="4616471" cy="2863955"/>
          </a:xfrm>
        </p:grpSpPr>
        <p:sp useBgFill="1">
          <p:nvSpPr>
            <p:cNvPr id="12" name="椭圆 11"/>
            <p:cNvSpPr/>
            <p:nvPr/>
          </p:nvSpPr>
          <p:spPr>
            <a:xfrm rot="16154048">
              <a:off x="5360932" y="3553316"/>
              <a:ext cx="1550815" cy="4616471"/>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6154048">
              <a:off x="5591268" y="3321617"/>
              <a:ext cx="1090142" cy="4345758"/>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6154048">
              <a:off x="5698685" y="3108699"/>
              <a:ext cx="875308" cy="3902363"/>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6154048">
              <a:off x="5885657" y="3043193"/>
              <a:ext cx="501365" cy="3192484"/>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椭圆 15"/>
            <p:cNvSpPr/>
            <p:nvPr/>
          </p:nvSpPr>
          <p:spPr>
            <a:xfrm rot="16154048">
              <a:off x="6043384" y="3023589"/>
              <a:ext cx="185910" cy="2383430"/>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 name="椭圆 16"/>
            <p:cNvSpPr/>
            <p:nvPr/>
          </p:nvSpPr>
          <p:spPr>
            <a:xfrm rot="16190346">
              <a:off x="6091811" y="3129585"/>
              <a:ext cx="89057" cy="1375895"/>
            </a:xfrm>
            <a:prstGeom prst="ellipse">
              <a:avLst/>
            </a:prstGeom>
            <a:ln w="25400">
              <a:gradFill>
                <a:gsLst>
                  <a:gs pos="0">
                    <a:srgbClr val="05DAE3"/>
                  </a:gs>
                  <a:gs pos="31000">
                    <a:srgbClr val="05DAE3">
                      <a:alpha val="59000"/>
                    </a:srgbClr>
                  </a:gs>
                  <a:gs pos="47335">
                    <a:srgbClr val="05DAE3"/>
                  </a:gs>
                  <a:gs pos="64000">
                    <a:srgbClr val="05DAE3">
                      <a:alpha val="38000"/>
                    </a:srgbClr>
                  </a:gs>
                  <a:gs pos="100000">
                    <a:srgbClr val="05DAE3"/>
                  </a:gs>
                </a:gsLst>
                <a:lin ang="5400000" scaled="1"/>
              </a:gradFill>
            </a:ln>
            <a:effectLst>
              <a:glow rad="127000">
                <a:srgbClr val="05DAE3">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0" y="0"/>
            <a:ext cx="12192000" cy="6858000"/>
          </a:xfrm>
          <a:prstGeom prst="rect">
            <a:avLst/>
          </a:prstGeom>
          <a:gradFill>
            <a:gsLst>
              <a:gs pos="12000">
                <a:srgbClr val="050537">
                  <a:alpha val="0"/>
                </a:srgbClr>
              </a:gs>
              <a:gs pos="54000">
                <a:srgbClr val="180F3A">
                  <a:alpha val="0"/>
                </a:srgbClr>
              </a:gs>
              <a:gs pos="100000">
                <a:srgbClr val="4A113C"/>
              </a:gs>
              <a:gs pos="84000">
                <a:srgbClr val="4A113C">
                  <a:alpha val="76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120600" y="1165004"/>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7812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内容与标题">
    <p:bg>
      <p:bgPr>
        <a:gradFill>
          <a:gsLst>
            <a:gs pos="0">
              <a:srgbClr val="050537"/>
            </a:gs>
            <a:gs pos="46000">
              <a:srgbClr val="180F3A"/>
            </a:gs>
            <a:gs pos="85000">
              <a:srgbClr val="4A113C"/>
            </a:gs>
          </a:gsLst>
          <a:lin ang="5400000" scaled="0"/>
        </a:gradFill>
        <a:effectLst/>
      </p:bgPr>
    </p:bg>
    <p:spTree>
      <p:nvGrpSpPr>
        <p:cNvPr id="1" name=""/>
        <p:cNvGrpSpPr/>
        <p:nvPr/>
      </p:nvGrpSpPr>
      <p:grpSpPr>
        <a:xfrm>
          <a:off x="0" y="0"/>
          <a:ext cx="0" cy="0"/>
          <a:chOff x="0" y="0"/>
          <a:chExt cx="0" cy="0"/>
        </a:xfrm>
      </p:grpSpPr>
      <p:pic>
        <p:nvPicPr>
          <p:cNvPr id="966" name="图片 965"/>
          <p:cNvPicPr>
            <a:picLocks noChangeAspect="1"/>
          </p:cNvPicPr>
          <p:nvPr/>
        </p:nvPicPr>
        <p:blipFill>
          <a:blip r:embed="rId2"/>
          <a:stretch>
            <a:fillRect/>
          </a:stretch>
        </p:blipFill>
        <p:spPr>
          <a:xfrm>
            <a:off x="-23311" y="-40714"/>
            <a:ext cx="12217443" cy="6858594"/>
          </a:xfrm>
          <a:prstGeom prst="rect">
            <a:avLst/>
          </a:prstGeom>
        </p:spPr>
      </p:pic>
      <p:pic>
        <p:nvPicPr>
          <p:cNvPr id="631" name="图片 6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5250"/>
            <a:ext cx="11430000" cy="1905000"/>
          </a:xfrm>
          <a:prstGeom prst="rect">
            <a:avLst/>
          </a:prstGeom>
        </p:spPr>
      </p:pic>
      <p:sp>
        <p:nvSpPr>
          <p:cNvPr id="9" name="椭圆 8"/>
          <p:cNvSpPr/>
          <p:nvPr/>
        </p:nvSpPr>
        <p:spPr>
          <a:xfrm>
            <a:off x="1385911" y="243592"/>
            <a:ext cx="9507264" cy="5333687"/>
          </a:xfrm>
          <a:prstGeom prst="ellipse">
            <a:avLst/>
          </a:prstGeom>
          <a:gradFill flip="none" rotWithShape="1">
            <a:gsLst>
              <a:gs pos="94643">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40402" y="1415215"/>
            <a:ext cx="8259482" cy="5244028"/>
          </a:xfrm>
          <a:prstGeom prst="ellipse">
            <a:avLst/>
          </a:prstGeom>
          <a:gradFill flip="none" rotWithShape="1">
            <a:gsLst>
              <a:gs pos="58000">
                <a:srgbClr val="841E6C">
                  <a:alpha val="0"/>
                </a:srgbClr>
              </a:gs>
              <a:gs pos="36000">
                <a:srgbClr val="4A113C">
                  <a:alpha val="58000"/>
                </a:srgbClr>
              </a:gs>
              <a:gs pos="0">
                <a:srgbClr val="4A113C"/>
              </a:gs>
            </a:gsLst>
            <a:path path="circle">
              <a:fillToRect l="50000" t="50000" r="50000" b="50000"/>
            </a:path>
            <a:tileRect/>
          </a:gradFill>
          <a:ln>
            <a:noFill/>
          </a:ln>
          <a:effectLst>
            <a:softEdge rad="1117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33772" y="1233949"/>
            <a:ext cx="13203270" cy="7404048"/>
            <a:chOff x="522514" y="508000"/>
            <a:chExt cx="20660800" cy="11586036"/>
          </a:xfrm>
          <a:scene3d>
            <a:camera prst="perspectiveRelaxedModerately" fov="6600000">
              <a:rot lat="18290635" lon="0" rev="0"/>
            </a:camera>
            <a:lightRig rig="threePt" dir="t"/>
          </a:scene3d>
        </p:grpSpPr>
        <p:grpSp>
          <p:nvGrpSpPr>
            <p:cNvPr id="12" name="组合 11"/>
            <p:cNvGrpSpPr/>
            <p:nvPr/>
          </p:nvGrpSpPr>
          <p:grpSpPr>
            <a:xfrm>
              <a:off x="522514" y="508000"/>
              <a:ext cx="20660800" cy="5509700"/>
              <a:chOff x="522514" y="508000"/>
              <a:chExt cx="20660800" cy="5509700"/>
            </a:xfrm>
          </p:grpSpPr>
          <p:grpSp>
            <p:nvGrpSpPr>
              <p:cNvPr id="322" name="组合 321"/>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477" name="组合 476"/>
                <p:cNvGrpSpPr/>
                <p:nvPr/>
              </p:nvGrpSpPr>
              <p:grpSpPr>
                <a:xfrm>
                  <a:off x="522514" y="508000"/>
                  <a:ext cx="2880800" cy="5509700"/>
                  <a:chOff x="522514" y="508000"/>
                  <a:chExt cx="2880800" cy="5509700"/>
                </a:xfrm>
                <a:grpFill/>
              </p:grpSpPr>
              <p:grpSp>
                <p:nvGrpSpPr>
                  <p:cNvPr id="580" name="组合 579"/>
                  <p:cNvGrpSpPr/>
                  <p:nvPr/>
                </p:nvGrpSpPr>
                <p:grpSpPr>
                  <a:xfrm>
                    <a:off x="522514" y="508000"/>
                    <a:ext cx="36000" cy="5509700"/>
                    <a:chOff x="522514" y="508000"/>
                    <a:chExt cx="36000" cy="5509700"/>
                  </a:xfrm>
                  <a:grpFill/>
                </p:grpSpPr>
                <p:sp>
                  <p:nvSpPr>
                    <p:cNvPr id="621" name="椭圆 6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1" name="组合 580"/>
                  <p:cNvGrpSpPr/>
                  <p:nvPr/>
                </p:nvGrpSpPr>
                <p:grpSpPr>
                  <a:xfrm>
                    <a:off x="1233714" y="508000"/>
                    <a:ext cx="36000" cy="5509700"/>
                    <a:chOff x="522514" y="508000"/>
                    <a:chExt cx="36000" cy="5509700"/>
                  </a:xfrm>
                  <a:grpFill/>
                </p:grpSpPr>
                <p:sp>
                  <p:nvSpPr>
                    <p:cNvPr id="612" name="椭圆 6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2" name="组合 581"/>
                  <p:cNvGrpSpPr/>
                  <p:nvPr/>
                </p:nvGrpSpPr>
                <p:grpSpPr>
                  <a:xfrm>
                    <a:off x="1944914" y="508000"/>
                    <a:ext cx="36000" cy="5509700"/>
                    <a:chOff x="522514" y="508000"/>
                    <a:chExt cx="36000" cy="5509700"/>
                  </a:xfrm>
                  <a:grpFill/>
                </p:grpSpPr>
                <p:sp>
                  <p:nvSpPr>
                    <p:cNvPr id="603" name="椭圆 6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3" name="组合 582"/>
                  <p:cNvGrpSpPr/>
                  <p:nvPr/>
                </p:nvGrpSpPr>
                <p:grpSpPr>
                  <a:xfrm>
                    <a:off x="2656114" y="508000"/>
                    <a:ext cx="36000" cy="5509700"/>
                    <a:chOff x="522514" y="508000"/>
                    <a:chExt cx="36000" cy="5509700"/>
                  </a:xfrm>
                  <a:grpFill/>
                </p:grpSpPr>
                <p:sp>
                  <p:nvSpPr>
                    <p:cNvPr id="594" name="椭圆 5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4" name="组合 583"/>
                  <p:cNvGrpSpPr/>
                  <p:nvPr/>
                </p:nvGrpSpPr>
                <p:grpSpPr>
                  <a:xfrm>
                    <a:off x="3367314" y="508000"/>
                    <a:ext cx="36000" cy="5509700"/>
                    <a:chOff x="522514" y="508000"/>
                    <a:chExt cx="36000" cy="5509700"/>
                  </a:xfrm>
                  <a:grpFill/>
                </p:grpSpPr>
                <p:sp>
                  <p:nvSpPr>
                    <p:cNvPr id="585" name="椭圆 5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8" name="组合 477"/>
                <p:cNvGrpSpPr/>
                <p:nvPr/>
              </p:nvGrpSpPr>
              <p:grpSpPr>
                <a:xfrm>
                  <a:off x="4078514" y="508000"/>
                  <a:ext cx="2880800" cy="5509700"/>
                  <a:chOff x="522514" y="508000"/>
                  <a:chExt cx="2880800" cy="5509700"/>
                </a:xfrm>
                <a:grpFill/>
              </p:grpSpPr>
              <p:grpSp>
                <p:nvGrpSpPr>
                  <p:cNvPr id="530" name="组合 529"/>
                  <p:cNvGrpSpPr/>
                  <p:nvPr/>
                </p:nvGrpSpPr>
                <p:grpSpPr>
                  <a:xfrm>
                    <a:off x="522514" y="508000"/>
                    <a:ext cx="36000" cy="5509700"/>
                    <a:chOff x="522514" y="508000"/>
                    <a:chExt cx="36000" cy="5509700"/>
                  </a:xfrm>
                  <a:grpFill/>
                </p:grpSpPr>
                <p:sp>
                  <p:nvSpPr>
                    <p:cNvPr id="571" name="椭圆 57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1" name="组合 530"/>
                  <p:cNvGrpSpPr/>
                  <p:nvPr/>
                </p:nvGrpSpPr>
                <p:grpSpPr>
                  <a:xfrm>
                    <a:off x="1233714" y="508000"/>
                    <a:ext cx="36000" cy="5509700"/>
                    <a:chOff x="522514" y="508000"/>
                    <a:chExt cx="36000" cy="5509700"/>
                  </a:xfrm>
                  <a:grpFill/>
                </p:grpSpPr>
                <p:sp>
                  <p:nvSpPr>
                    <p:cNvPr id="562" name="椭圆 56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2" name="组合 531"/>
                  <p:cNvGrpSpPr/>
                  <p:nvPr/>
                </p:nvGrpSpPr>
                <p:grpSpPr>
                  <a:xfrm>
                    <a:off x="1944914" y="508000"/>
                    <a:ext cx="36000" cy="5509700"/>
                    <a:chOff x="522514" y="508000"/>
                    <a:chExt cx="36000" cy="5509700"/>
                  </a:xfrm>
                  <a:grpFill/>
                </p:grpSpPr>
                <p:sp>
                  <p:nvSpPr>
                    <p:cNvPr id="553" name="椭圆 55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3" name="组合 532"/>
                  <p:cNvGrpSpPr/>
                  <p:nvPr/>
                </p:nvGrpSpPr>
                <p:grpSpPr>
                  <a:xfrm>
                    <a:off x="2656114" y="508000"/>
                    <a:ext cx="36000" cy="5509700"/>
                    <a:chOff x="522514" y="508000"/>
                    <a:chExt cx="36000" cy="5509700"/>
                  </a:xfrm>
                  <a:grpFill/>
                </p:grpSpPr>
                <p:sp>
                  <p:nvSpPr>
                    <p:cNvPr id="544" name="椭圆 54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4" name="组合 533"/>
                  <p:cNvGrpSpPr/>
                  <p:nvPr/>
                </p:nvGrpSpPr>
                <p:grpSpPr>
                  <a:xfrm>
                    <a:off x="3367314" y="508000"/>
                    <a:ext cx="36000" cy="5509700"/>
                    <a:chOff x="522514" y="508000"/>
                    <a:chExt cx="36000" cy="5509700"/>
                  </a:xfrm>
                  <a:grpFill/>
                </p:grpSpPr>
                <p:sp>
                  <p:nvSpPr>
                    <p:cNvPr id="535" name="椭圆 53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9" name="组合 478"/>
                <p:cNvGrpSpPr/>
                <p:nvPr/>
              </p:nvGrpSpPr>
              <p:grpSpPr>
                <a:xfrm>
                  <a:off x="7634514" y="508000"/>
                  <a:ext cx="2880800" cy="5509700"/>
                  <a:chOff x="522514" y="508000"/>
                  <a:chExt cx="2880800" cy="5509700"/>
                </a:xfrm>
                <a:grpFill/>
              </p:grpSpPr>
              <p:grpSp>
                <p:nvGrpSpPr>
                  <p:cNvPr id="480" name="组合 479"/>
                  <p:cNvGrpSpPr/>
                  <p:nvPr/>
                </p:nvGrpSpPr>
                <p:grpSpPr>
                  <a:xfrm>
                    <a:off x="522514" y="508000"/>
                    <a:ext cx="36000" cy="5509700"/>
                    <a:chOff x="522514" y="508000"/>
                    <a:chExt cx="36000" cy="5509700"/>
                  </a:xfrm>
                  <a:grpFill/>
                </p:grpSpPr>
                <p:sp>
                  <p:nvSpPr>
                    <p:cNvPr id="521" name="椭圆 52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1" name="组合 480"/>
                  <p:cNvGrpSpPr/>
                  <p:nvPr/>
                </p:nvGrpSpPr>
                <p:grpSpPr>
                  <a:xfrm>
                    <a:off x="1233714" y="508000"/>
                    <a:ext cx="36000" cy="5509700"/>
                    <a:chOff x="522514" y="508000"/>
                    <a:chExt cx="36000" cy="5509700"/>
                  </a:xfrm>
                  <a:grpFill/>
                </p:grpSpPr>
                <p:sp>
                  <p:nvSpPr>
                    <p:cNvPr id="512" name="椭圆 51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2" name="组合 481"/>
                  <p:cNvGrpSpPr/>
                  <p:nvPr/>
                </p:nvGrpSpPr>
                <p:grpSpPr>
                  <a:xfrm>
                    <a:off x="1944914" y="508000"/>
                    <a:ext cx="36000" cy="5509700"/>
                    <a:chOff x="522514" y="508000"/>
                    <a:chExt cx="36000" cy="5509700"/>
                  </a:xfrm>
                  <a:grpFill/>
                </p:grpSpPr>
                <p:sp>
                  <p:nvSpPr>
                    <p:cNvPr id="503" name="椭圆 50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3" name="组合 482"/>
                  <p:cNvGrpSpPr/>
                  <p:nvPr/>
                </p:nvGrpSpPr>
                <p:grpSpPr>
                  <a:xfrm>
                    <a:off x="2656114" y="508000"/>
                    <a:ext cx="36000" cy="5509700"/>
                    <a:chOff x="522514" y="508000"/>
                    <a:chExt cx="36000" cy="5509700"/>
                  </a:xfrm>
                  <a:grpFill/>
                </p:grpSpPr>
                <p:sp>
                  <p:nvSpPr>
                    <p:cNvPr id="494" name="椭圆 49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4" name="组合 483"/>
                  <p:cNvGrpSpPr/>
                  <p:nvPr/>
                </p:nvGrpSpPr>
                <p:grpSpPr>
                  <a:xfrm>
                    <a:off x="3367314" y="508000"/>
                    <a:ext cx="36000" cy="5509700"/>
                    <a:chOff x="522514" y="508000"/>
                    <a:chExt cx="36000" cy="5509700"/>
                  </a:xfrm>
                  <a:grpFill/>
                </p:grpSpPr>
                <p:sp>
                  <p:nvSpPr>
                    <p:cNvPr id="485" name="椭圆 48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23" name="组合 322"/>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324" name="组合 323"/>
                <p:cNvGrpSpPr/>
                <p:nvPr/>
              </p:nvGrpSpPr>
              <p:grpSpPr>
                <a:xfrm>
                  <a:off x="522514" y="508000"/>
                  <a:ext cx="2880800" cy="5509700"/>
                  <a:chOff x="522514" y="508000"/>
                  <a:chExt cx="2880800" cy="5509700"/>
                </a:xfrm>
                <a:grpFill/>
              </p:grpSpPr>
              <p:grpSp>
                <p:nvGrpSpPr>
                  <p:cNvPr id="427" name="组合 426"/>
                  <p:cNvGrpSpPr/>
                  <p:nvPr/>
                </p:nvGrpSpPr>
                <p:grpSpPr>
                  <a:xfrm>
                    <a:off x="522514" y="508000"/>
                    <a:ext cx="36000" cy="5509700"/>
                    <a:chOff x="522514" y="508000"/>
                    <a:chExt cx="36000" cy="5509700"/>
                  </a:xfrm>
                  <a:grpFill/>
                </p:grpSpPr>
                <p:sp>
                  <p:nvSpPr>
                    <p:cNvPr id="468" name="椭圆 4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8" name="组合 427"/>
                  <p:cNvGrpSpPr/>
                  <p:nvPr/>
                </p:nvGrpSpPr>
                <p:grpSpPr>
                  <a:xfrm>
                    <a:off x="1233714" y="508000"/>
                    <a:ext cx="36000" cy="5509700"/>
                    <a:chOff x="522514" y="508000"/>
                    <a:chExt cx="36000" cy="5509700"/>
                  </a:xfrm>
                  <a:grpFill/>
                </p:grpSpPr>
                <p:sp>
                  <p:nvSpPr>
                    <p:cNvPr id="459" name="椭圆 4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9" name="组合 428"/>
                  <p:cNvGrpSpPr/>
                  <p:nvPr/>
                </p:nvGrpSpPr>
                <p:grpSpPr>
                  <a:xfrm>
                    <a:off x="1944914" y="508000"/>
                    <a:ext cx="36000" cy="5509700"/>
                    <a:chOff x="522514" y="508000"/>
                    <a:chExt cx="36000" cy="5509700"/>
                  </a:xfrm>
                  <a:grpFill/>
                </p:grpSpPr>
                <p:sp>
                  <p:nvSpPr>
                    <p:cNvPr id="450" name="椭圆 4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0" name="组合 429"/>
                  <p:cNvGrpSpPr/>
                  <p:nvPr/>
                </p:nvGrpSpPr>
                <p:grpSpPr>
                  <a:xfrm>
                    <a:off x="2656114" y="508000"/>
                    <a:ext cx="36000" cy="5509700"/>
                    <a:chOff x="522514" y="508000"/>
                    <a:chExt cx="36000" cy="5509700"/>
                  </a:xfrm>
                  <a:grpFill/>
                </p:grpSpPr>
                <p:sp>
                  <p:nvSpPr>
                    <p:cNvPr id="441" name="椭圆 4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1" name="组合 430"/>
                  <p:cNvGrpSpPr/>
                  <p:nvPr/>
                </p:nvGrpSpPr>
                <p:grpSpPr>
                  <a:xfrm>
                    <a:off x="3367314" y="508000"/>
                    <a:ext cx="36000" cy="5509700"/>
                    <a:chOff x="522514" y="508000"/>
                    <a:chExt cx="36000" cy="5509700"/>
                  </a:xfrm>
                  <a:grpFill/>
                </p:grpSpPr>
                <p:sp>
                  <p:nvSpPr>
                    <p:cNvPr id="432" name="椭圆 4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5" name="组合 324"/>
                <p:cNvGrpSpPr/>
                <p:nvPr/>
              </p:nvGrpSpPr>
              <p:grpSpPr>
                <a:xfrm>
                  <a:off x="4078514" y="508000"/>
                  <a:ext cx="2880800" cy="5509700"/>
                  <a:chOff x="522514" y="508000"/>
                  <a:chExt cx="2880800" cy="5509700"/>
                </a:xfrm>
                <a:grpFill/>
              </p:grpSpPr>
              <p:grpSp>
                <p:nvGrpSpPr>
                  <p:cNvPr id="377" name="组合 376"/>
                  <p:cNvGrpSpPr/>
                  <p:nvPr/>
                </p:nvGrpSpPr>
                <p:grpSpPr>
                  <a:xfrm>
                    <a:off x="522514" y="508000"/>
                    <a:ext cx="36000" cy="5509700"/>
                    <a:chOff x="522514" y="508000"/>
                    <a:chExt cx="36000" cy="5509700"/>
                  </a:xfrm>
                  <a:grpFill/>
                </p:grpSpPr>
                <p:sp>
                  <p:nvSpPr>
                    <p:cNvPr id="418" name="椭圆 41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8" name="组合 377"/>
                  <p:cNvGrpSpPr/>
                  <p:nvPr/>
                </p:nvGrpSpPr>
                <p:grpSpPr>
                  <a:xfrm>
                    <a:off x="1233714" y="508000"/>
                    <a:ext cx="36000" cy="5509700"/>
                    <a:chOff x="522514" y="508000"/>
                    <a:chExt cx="36000" cy="5509700"/>
                  </a:xfrm>
                  <a:grpFill/>
                </p:grpSpPr>
                <p:sp>
                  <p:nvSpPr>
                    <p:cNvPr id="409" name="椭圆 40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1944914" y="508000"/>
                    <a:ext cx="36000" cy="5509700"/>
                    <a:chOff x="522514" y="508000"/>
                    <a:chExt cx="36000" cy="5509700"/>
                  </a:xfrm>
                  <a:grpFill/>
                </p:grpSpPr>
                <p:sp>
                  <p:nvSpPr>
                    <p:cNvPr id="400" name="椭圆 39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0" name="组合 379"/>
                  <p:cNvGrpSpPr/>
                  <p:nvPr/>
                </p:nvGrpSpPr>
                <p:grpSpPr>
                  <a:xfrm>
                    <a:off x="2656114" y="508000"/>
                    <a:ext cx="36000" cy="5509700"/>
                    <a:chOff x="522514" y="508000"/>
                    <a:chExt cx="36000" cy="5509700"/>
                  </a:xfrm>
                  <a:grpFill/>
                </p:grpSpPr>
                <p:sp>
                  <p:nvSpPr>
                    <p:cNvPr id="391" name="椭圆 39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1" name="组合 380"/>
                  <p:cNvGrpSpPr/>
                  <p:nvPr/>
                </p:nvGrpSpPr>
                <p:grpSpPr>
                  <a:xfrm>
                    <a:off x="3367314" y="508000"/>
                    <a:ext cx="36000" cy="5509700"/>
                    <a:chOff x="522514" y="508000"/>
                    <a:chExt cx="36000" cy="5509700"/>
                  </a:xfrm>
                  <a:grpFill/>
                </p:grpSpPr>
                <p:sp>
                  <p:nvSpPr>
                    <p:cNvPr id="382" name="椭圆 38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6" name="组合 325"/>
                <p:cNvGrpSpPr/>
                <p:nvPr/>
              </p:nvGrpSpPr>
              <p:grpSpPr>
                <a:xfrm>
                  <a:off x="7634514" y="508000"/>
                  <a:ext cx="2880800" cy="5509700"/>
                  <a:chOff x="522514" y="508000"/>
                  <a:chExt cx="2880800" cy="5509700"/>
                </a:xfrm>
                <a:grpFill/>
              </p:grpSpPr>
              <p:grpSp>
                <p:nvGrpSpPr>
                  <p:cNvPr id="327" name="组合 326"/>
                  <p:cNvGrpSpPr/>
                  <p:nvPr/>
                </p:nvGrpSpPr>
                <p:grpSpPr>
                  <a:xfrm>
                    <a:off x="522514" y="508000"/>
                    <a:ext cx="36000" cy="5509700"/>
                    <a:chOff x="522514" y="508000"/>
                    <a:chExt cx="36000" cy="5509700"/>
                  </a:xfrm>
                  <a:grpFill/>
                </p:grpSpPr>
                <p:sp>
                  <p:nvSpPr>
                    <p:cNvPr id="368" name="椭圆 367"/>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1233714" y="508000"/>
                    <a:ext cx="36000" cy="5509700"/>
                    <a:chOff x="522514" y="508000"/>
                    <a:chExt cx="36000" cy="5509700"/>
                  </a:xfrm>
                  <a:grpFill/>
                </p:grpSpPr>
                <p:sp>
                  <p:nvSpPr>
                    <p:cNvPr id="359" name="椭圆 358"/>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9" name="组合 328"/>
                  <p:cNvGrpSpPr/>
                  <p:nvPr/>
                </p:nvGrpSpPr>
                <p:grpSpPr>
                  <a:xfrm>
                    <a:off x="1944914" y="508000"/>
                    <a:ext cx="36000" cy="5509700"/>
                    <a:chOff x="522514" y="508000"/>
                    <a:chExt cx="36000" cy="5509700"/>
                  </a:xfrm>
                  <a:grpFill/>
                </p:grpSpPr>
                <p:sp>
                  <p:nvSpPr>
                    <p:cNvPr id="350" name="椭圆 34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0" name="组合 329"/>
                  <p:cNvGrpSpPr/>
                  <p:nvPr/>
                </p:nvGrpSpPr>
                <p:grpSpPr>
                  <a:xfrm>
                    <a:off x="2656114" y="508000"/>
                    <a:ext cx="36000" cy="5509700"/>
                    <a:chOff x="522514" y="508000"/>
                    <a:chExt cx="36000" cy="5509700"/>
                  </a:xfrm>
                  <a:grpFill/>
                </p:grpSpPr>
                <p:sp>
                  <p:nvSpPr>
                    <p:cNvPr id="341" name="椭圆 34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1" name="组合 330"/>
                  <p:cNvGrpSpPr/>
                  <p:nvPr/>
                </p:nvGrpSpPr>
                <p:grpSpPr>
                  <a:xfrm>
                    <a:off x="3367314" y="508000"/>
                    <a:ext cx="36000" cy="5509700"/>
                    <a:chOff x="522514" y="508000"/>
                    <a:chExt cx="36000" cy="5509700"/>
                  </a:xfrm>
                  <a:grpFill/>
                </p:grpSpPr>
                <p:sp>
                  <p:nvSpPr>
                    <p:cNvPr id="332" name="椭圆 33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nvGrpSpPr>
            <p:cNvPr id="13" name="组合 12"/>
            <p:cNvGrpSpPr/>
            <p:nvPr/>
          </p:nvGrpSpPr>
          <p:grpSpPr>
            <a:xfrm>
              <a:off x="522514" y="6584336"/>
              <a:ext cx="20660800" cy="5509700"/>
              <a:chOff x="522514" y="508000"/>
              <a:chExt cx="20660800" cy="5509700"/>
            </a:xfrm>
          </p:grpSpPr>
          <p:grpSp>
            <p:nvGrpSpPr>
              <p:cNvPr id="14" name="组合 13"/>
              <p:cNvGrpSpPr/>
              <p:nvPr/>
            </p:nvGrpSpPr>
            <p:grpSpPr>
              <a:xfrm>
                <a:off x="522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9" name="组合 168"/>
                <p:cNvGrpSpPr/>
                <p:nvPr/>
              </p:nvGrpSpPr>
              <p:grpSpPr>
                <a:xfrm>
                  <a:off x="522514" y="508000"/>
                  <a:ext cx="2880800" cy="5509700"/>
                  <a:chOff x="522514" y="508000"/>
                  <a:chExt cx="2880800" cy="5509700"/>
                </a:xfrm>
                <a:grpFill/>
              </p:grpSpPr>
              <p:grpSp>
                <p:nvGrpSpPr>
                  <p:cNvPr id="272" name="组合 271"/>
                  <p:cNvGrpSpPr/>
                  <p:nvPr/>
                </p:nvGrpSpPr>
                <p:grpSpPr>
                  <a:xfrm>
                    <a:off x="522514" y="508000"/>
                    <a:ext cx="36000" cy="5509700"/>
                    <a:chOff x="522514" y="508000"/>
                    <a:chExt cx="36000" cy="5509700"/>
                  </a:xfrm>
                  <a:grpFill/>
                </p:grpSpPr>
                <p:sp>
                  <p:nvSpPr>
                    <p:cNvPr id="313" name="椭圆 3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3" name="组合 272"/>
                  <p:cNvGrpSpPr/>
                  <p:nvPr/>
                </p:nvGrpSpPr>
                <p:grpSpPr>
                  <a:xfrm>
                    <a:off x="1233714" y="508000"/>
                    <a:ext cx="36000" cy="5509700"/>
                    <a:chOff x="522514" y="508000"/>
                    <a:chExt cx="36000" cy="5509700"/>
                  </a:xfrm>
                  <a:grpFill/>
                </p:grpSpPr>
                <p:sp>
                  <p:nvSpPr>
                    <p:cNvPr id="304" name="椭圆 3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4" name="组合 273"/>
                  <p:cNvGrpSpPr/>
                  <p:nvPr/>
                </p:nvGrpSpPr>
                <p:grpSpPr>
                  <a:xfrm>
                    <a:off x="1944914" y="508000"/>
                    <a:ext cx="36000" cy="5509700"/>
                    <a:chOff x="522514" y="508000"/>
                    <a:chExt cx="36000" cy="5509700"/>
                  </a:xfrm>
                  <a:grpFill/>
                </p:grpSpPr>
                <p:sp>
                  <p:nvSpPr>
                    <p:cNvPr id="295" name="椭圆 2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2656114" y="508000"/>
                    <a:ext cx="36000" cy="5509700"/>
                    <a:chOff x="522514" y="508000"/>
                    <a:chExt cx="36000" cy="5509700"/>
                  </a:xfrm>
                  <a:grpFill/>
                </p:grpSpPr>
                <p:sp>
                  <p:nvSpPr>
                    <p:cNvPr id="286" name="椭圆 2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a:off x="3367314" y="508000"/>
                    <a:ext cx="36000" cy="5509700"/>
                    <a:chOff x="522514" y="508000"/>
                    <a:chExt cx="36000" cy="5509700"/>
                  </a:xfrm>
                  <a:grpFill/>
                </p:grpSpPr>
                <p:sp>
                  <p:nvSpPr>
                    <p:cNvPr id="277" name="椭圆 2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0" name="组合 169"/>
                <p:cNvGrpSpPr/>
                <p:nvPr/>
              </p:nvGrpSpPr>
              <p:grpSpPr>
                <a:xfrm>
                  <a:off x="4078514" y="508000"/>
                  <a:ext cx="2880800" cy="5509700"/>
                  <a:chOff x="522514" y="508000"/>
                  <a:chExt cx="2880800" cy="5509700"/>
                </a:xfrm>
                <a:grpFill/>
              </p:grpSpPr>
              <p:grpSp>
                <p:nvGrpSpPr>
                  <p:cNvPr id="222" name="组合 221"/>
                  <p:cNvGrpSpPr/>
                  <p:nvPr/>
                </p:nvGrpSpPr>
                <p:grpSpPr>
                  <a:xfrm>
                    <a:off x="522514" y="508000"/>
                    <a:ext cx="36000" cy="5509700"/>
                    <a:chOff x="522514" y="508000"/>
                    <a:chExt cx="36000" cy="5509700"/>
                  </a:xfrm>
                  <a:grpFill/>
                </p:grpSpPr>
                <p:sp>
                  <p:nvSpPr>
                    <p:cNvPr id="263" name="椭圆 26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3" name="组合 222"/>
                  <p:cNvGrpSpPr/>
                  <p:nvPr/>
                </p:nvGrpSpPr>
                <p:grpSpPr>
                  <a:xfrm>
                    <a:off x="1233714" y="508000"/>
                    <a:ext cx="36000" cy="5509700"/>
                    <a:chOff x="522514" y="508000"/>
                    <a:chExt cx="36000" cy="5509700"/>
                  </a:xfrm>
                  <a:grpFill/>
                </p:grpSpPr>
                <p:sp>
                  <p:nvSpPr>
                    <p:cNvPr id="254" name="椭圆 25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a:off x="1944914" y="508000"/>
                    <a:ext cx="36000" cy="5509700"/>
                    <a:chOff x="522514" y="508000"/>
                    <a:chExt cx="36000" cy="5509700"/>
                  </a:xfrm>
                  <a:grpFill/>
                </p:grpSpPr>
                <p:sp>
                  <p:nvSpPr>
                    <p:cNvPr id="245" name="椭圆 24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2656114" y="508000"/>
                    <a:ext cx="36000" cy="5509700"/>
                    <a:chOff x="522514" y="508000"/>
                    <a:chExt cx="36000" cy="5509700"/>
                  </a:xfrm>
                  <a:grpFill/>
                </p:grpSpPr>
                <p:sp>
                  <p:nvSpPr>
                    <p:cNvPr id="236" name="椭圆 23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6" name="组合 225"/>
                  <p:cNvGrpSpPr/>
                  <p:nvPr/>
                </p:nvGrpSpPr>
                <p:grpSpPr>
                  <a:xfrm>
                    <a:off x="3367314" y="508000"/>
                    <a:ext cx="36000" cy="5509700"/>
                    <a:chOff x="522514" y="508000"/>
                    <a:chExt cx="36000" cy="5509700"/>
                  </a:xfrm>
                  <a:grpFill/>
                </p:grpSpPr>
                <p:sp>
                  <p:nvSpPr>
                    <p:cNvPr id="227" name="椭圆 22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1" name="组合 170"/>
                <p:cNvGrpSpPr/>
                <p:nvPr/>
              </p:nvGrpSpPr>
              <p:grpSpPr>
                <a:xfrm>
                  <a:off x="7634514" y="508000"/>
                  <a:ext cx="2880800" cy="5509700"/>
                  <a:chOff x="522514" y="508000"/>
                  <a:chExt cx="2880800" cy="5509700"/>
                </a:xfrm>
                <a:grpFill/>
              </p:grpSpPr>
              <p:grpSp>
                <p:nvGrpSpPr>
                  <p:cNvPr id="172" name="组合 171"/>
                  <p:cNvGrpSpPr/>
                  <p:nvPr/>
                </p:nvGrpSpPr>
                <p:grpSpPr>
                  <a:xfrm>
                    <a:off x="522514" y="508000"/>
                    <a:ext cx="36000" cy="5509700"/>
                    <a:chOff x="522514" y="508000"/>
                    <a:chExt cx="36000" cy="5509700"/>
                  </a:xfrm>
                  <a:grpFill/>
                </p:grpSpPr>
                <p:sp>
                  <p:nvSpPr>
                    <p:cNvPr id="213" name="椭圆 21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组合 172"/>
                  <p:cNvGrpSpPr/>
                  <p:nvPr/>
                </p:nvGrpSpPr>
                <p:grpSpPr>
                  <a:xfrm>
                    <a:off x="1233714" y="508000"/>
                    <a:ext cx="36000" cy="5509700"/>
                    <a:chOff x="522514" y="508000"/>
                    <a:chExt cx="36000" cy="5509700"/>
                  </a:xfrm>
                  <a:grpFill/>
                </p:grpSpPr>
                <p:sp>
                  <p:nvSpPr>
                    <p:cNvPr id="204" name="椭圆 20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4" name="组合 173"/>
                  <p:cNvGrpSpPr/>
                  <p:nvPr/>
                </p:nvGrpSpPr>
                <p:grpSpPr>
                  <a:xfrm>
                    <a:off x="1944914" y="508000"/>
                    <a:ext cx="36000" cy="5509700"/>
                    <a:chOff x="522514" y="508000"/>
                    <a:chExt cx="36000" cy="5509700"/>
                  </a:xfrm>
                  <a:grpFill/>
                </p:grpSpPr>
                <p:sp>
                  <p:nvSpPr>
                    <p:cNvPr id="195" name="椭圆 194"/>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2656114" y="508000"/>
                    <a:ext cx="36000" cy="5509700"/>
                    <a:chOff x="522514" y="508000"/>
                    <a:chExt cx="36000" cy="5509700"/>
                  </a:xfrm>
                  <a:grpFill/>
                </p:grpSpPr>
                <p:sp>
                  <p:nvSpPr>
                    <p:cNvPr id="186" name="椭圆 185"/>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3367314" y="508000"/>
                    <a:ext cx="36000" cy="5509700"/>
                    <a:chOff x="522514" y="508000"/>
                    <a:chExt cx="36000" cy="5509700"/>
                  </a:xfrm>
                  <a:grpFill/>
                </p:grpSpPr>
                <p:sp>
                  <p:nvSpPr>
                    <p:cNvPr id="177" name="椭圆 176"/>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5" name="组合 14"/>
              <p:cNvGrpSpPr/>
              <p:nvPr/>
            </p:nvGrpSpPr>
            <p:grpSpPr>
              <a:xfrm>
                <a:off x="11190514" y="508000"/>
                <a:ext cx="9992800" cy="5509700"/>
                <a:chOff x="522514" y="508000"/>
                <a:chExt cx="9992800" cy="5509700"/>
              </a:xfrm>
              <a:gradFill>
                <a:gsLst>
                  <a:gs pos="0">
                    <a:schemeClr val="bg1">
                      <a:alpha val="39000"/>
                    </a:schemeClr>
                  </a:gs>
                  <a:gs pos="95536">
                    <a:schemeClr val="bg1"/>
                  </a:gs>
                  <a:gs pos="75000">
                    <a:srgbClr val="FFFFFF"/>
                  </a:gs>
                  <a:gs pos="55339">
                    <a:srgbClr val="FFFFFF"/>
                  </a:gs>
                  <a:gs pos="37000">
                    <a:schemeClr val="bg1">
                      <a:alpha val="28000"/>
                    </a:schemeClr>
                  </a:gs>
                  <a:gs pos="20000">
                    <a:schemeClr val="bg1"/>
                  </a:gs>
                </a:gsLst>
                <a:lin ang="5400000" scaled="0"/>
              </a:gradFill>
            </p:grpSpPr>
            <p:grpSp>
              <p:nvGrpSpPr>
                <p:cNvPr id="16" name="组合 15"/>
                <p:cNvGrpSpPr/>
                <p:nvPr/>
              </p:nvGrpSpPr>
              <p:grpSpPr>
                <a:xfrm>
                  <a:off x="522514" y="508000"/>
                  <a:ext cx="2880800" cy="5509700"/>
                  <a:chOff x="522514" y="508000"/>
                  <a:chExt cx="2880800" cy="5509700"/>
                </a:xfrm>
                <a:grpFill/>
              </p:grpSpPr>
              <p:grpSp>
                <p:nvGrpSpPr>
                  <p:cNvPr id="119" name="组合 118"/>
                  <p:cNvGrpSpPr/>
                  <p:nvPr/>
                </p:nvGrpSpPr>
                <p:grpSpPr>
                  <a:xfrm>
                    <a:off x="522514" y="508000"/>
                    <a:ext cx="36000" cy="5509700"/>
                    <a:chOff x="522514" y="508000"/>
                    <a:chExt cx="36000" cy="5509700"/>
                  </a:xfrm>
                  <a:grpFill/>
                </p:grpSpPr>
                <p:sp>
                  <p:nvSpPr>
                    <p:cNvPr id="160" name="椭圆 1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1233714" y="508000"/>
                    <a:ext cx="36000" cy="5509700"/>
                    <a:chOff x="522514" y="508000"/>
                    <a:chExt cx="36000" cy="5509700"/>
                  </a:xfrm>
                  <a:grpFill/>
                </p:grpSpPr>
                <p:sp>
                  <p:nvSpPr>
                    <p:cNvPr id="151" name="椭圆 1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1944914" y="508000"/>
                    <a:ext cx="36000" cy="5509700"/>
                    <a:chOff x="522514" y="508000"/>
                    <a:chExt cx="36000" cy="5509700"/>
                  </a:xfrm>
                  <a:grpFill/>
                </p:grpSpPr>
                <p:sp>
                  <p:nvSpPr>
                    <p:cNvPr id="142" name="椭圆 1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a:off x="2656114" y="508000"/>
                    <a:ext cx="36000" cy="5509700"/>
                    <a:chOff x="522514" y="508000"/>
                    <a:chExt cx="36000" cy="5509700"/>
                  </a:xfrm>
                  <a:grpFill/>
                </p:grpSpPr>
                <p:sp>
                  <p:nvSpPr>
                    <p:cNvPr id="133" name="椭圆 1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3367314" y="508000"/>
                    <a:ext cx="36000" cy="5509700"/>
                    <a:chOff x="522514" y="508000"/>
                    <a:chExt cx="36000" cy="5509700"/>
                  </a:xfrm>
                  <a:grpFill/>
                </p:grpSpPr>
                <p:sp>
                  <p:nvSpPr>
                    <p:cNvPr id="124" name="椭圆 1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16"/>
                <p:cNvGrpSpPr/>
                <p:nvPr/>
              </p:nvGrpSpPr>
              <p:grpSpPr>
                <a:xfrm>
                  <a:off x="4078514" y="508000"/>
                  <a:ext cx="2880800" cy="5509700"/>
                  <a:chOff x="522514" y="508000"/>
                  <a:chExt cx="2880800" cy="5509700"/>
                </a:xfrm>
                <a:grpFill/>
              </p:grpSpPr>
              <p:grpSp>
                <p:nvGrpSpPr>
                  <p:cNvPr id="69" name="组合 68"/>
                  <p:cNvGrpSpPr/>
                  <p:nvPr/>
                </p:nvGrpSpPr>
                <p:grpSpPr>
                  <a:xfrm>
                    <a:off x="522514" y="508000"/>
                    <a:ext cx="36000" cy="5509700"/>
                    <a:chOff x="522514" y="508000"/>
                    <a:chExt cx="36000" cy="5509700"/>
                  </a:xfrm>
                  <a:grpFill/>
                </p:grpSpPr>
                <p:sp>
                  <p:nvSpPr>
                    <p:cNvPr id="110" name="椭圆 10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1233714" y="508000"/>
                    <a:ext cx="36000" cy="5509700"/>
                    <a:chOff x="522514" y="508000"/>
                    <a:chExt cx="36000" cy="5509700"/>
                  </a:xfrm>
                  <a:grpFill/>
                </p:grpSpPr>
                <p:sp>
                  <p:nvSpPr>
                    <p:cNvPr id="101" name="椭圆 10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1944914" y="508000"/>
                    <a:ext cx="36000" cy="5509700"/>
                    <a:chOff x="522514" y="508000"/>
                    <a:chExt cx="36000" cy="5509700"/>
                  </a:xfrm>
                  <a:grpFill/>
                </p:grpSpPr>
                <p:sp>
                  <p:nvSpPr>
                    <p:cNvPr id="92" name="椭圆 9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2656114" y="508000"/>
                    <a:ext cx="36000" cy="5509700"/>
                    <a:chOff x="522514" y="508000"/>
                    <a:chExt cx="36000" cy="5509700"/>
                  </a:xfrm>
                  <a:grpFill/>
                </p:grpSpPr>
                <p:sp>
                  <p:nvSpPr>
                    <p:cNvPr id="83" name="椭圆 8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3367314" y="508000"/>
                    <a:ext cx="36000" cy="5509700"/>
                    <a:chOff x="522514" y="508000"/>
                    <a:chExt cx="36000" cy="5509700"/>
                  </a:xfrm>
                  <a:grpFill/>
                </p:grpSpPr>
                <p:sp>
                  <p:nvSpPr>
                    <p:cNvPr id="74" name="椭圆 7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p:nvPr/>
              </p:nvGrpSpPr>
              <p:grpSpPr>
                <a:xfrm>
                  <a:off x="7634514" y="508000"/>
                  <a:ext cx="2880800" cy="5509700"/>
                  <a:chOff x="522514" y="508000"/>
                  <a:chExt cx="2880800" cy="5509700"/>
                </a:xfrm>
                <a:grpFill/>
              </p:grpSpPr>
              <p:grpSp>
                <p:nvGrpSpPr>
                  <p:cNvPr id="19" name="组合 18"/>
                  <p:cNvGrpSpPr/>
                  <p:nvPr/>
                </p:nvGrpSpPr>
                <p:grpSpPr>
                  <a:xfrm>
                    <a:off x="522514" y="508000"/>
                    <a:ext cx="36000" cy="5509700"/>
                    <a:chOff x="522514" y="508000"/>
                    <a:chExt cx="36000" cy="5509700"/>
                  </a:xfrm>
                  <a:grpFill/>
                </p:grpSpPr>
                <p:sp>
                  <p:nvSpPr>
                    <p:cNvPr id="60" name="椭圆 59"/>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233714" y="508000"/>
                    <a:ext cx="36000" cy="5509700"/>
                    <a:chOff x="522514" y="508000"/>
                    <a:chExt cx="36000" cy="5509700"/>
                  </a:xfrm>
                  <a:grpFill/>
                </p:grpSpPr>
                <p:sp>
                  <p:nvSpPr>
                    <p:cNvPr id="51" name="椭圆 50"/>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944914" y="508000"/>
                    <a:ext cx="36000" cy="5509700"/>
                    <a:chOff x="522514" y="508000"/>
                    <a:chExt cx="36000" cy="5509700"/>
                  </a:xfrm>
                  <a:grpFill/>
                </p:grpSpPr>
                <p:sp>
                  <p:nvSpPr>
                    <p:cNvPr id="42" name="椭圆 41"/>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656114" y="508000"/>
                    <a:ext cx="36000" cy="5509700"/>
                    <a:chOff x="522514" y="508000"/>
                    <a:chExt cx="36000" cy="5509700"/>
                  </a:xfrm>
                  <a:grpFill/>
                </p:grpSpPr>
                <p:sp>
                  <p:nvSpPr>
                    <p:cNvPr id="33" name="椭圆 32"/>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367314" y="508000"/>
                    <a:ext cx="36000" cy="5509700"/>
                    <a:chOff x="522514" y="508000"/>
                    <a:chExt cx="36000" cy="5509700"/>
                  </a:xfrm>
                  <a:grpFill/>
                </p:grpSpPr>
                <p:sp>
                  <p:nvSpPr>
                    <p:cNvPr id="24" name="椭圆 23"/>
                    <p:cNvSpPr>
                      <a:spLocks noChangeAspect="1"/>
                    </p:cNvSpPr>
                    <p:nvPr/>
                  </p:nvSpPr>
                  <p:spPr>
                    <a:xfrm>
                      <a:off x="522514" y="5080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522514" y="1192213"/>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522514" y="187642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522514" y="256063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522514" y="3244849"/>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522514" y="3929061"/>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522514" y="4613274"/>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522514" y="5297487"/>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522514" y="5981700"/>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grpSp>
      <p:grpSp>
        <p:nvGrpSpPr>
          <p:cNvPr id="632" name="组合 631"/>
          <p:cNvGrpSpPr/>
          <p:nvPr/>
        </p:nvGrpSpPr>
        <p:grpSpPr>
          <a:xfrm flipH="1">
            <a:off x="5241139" y="2917731"/>
            <a:ext cx="862939" cy="1347362"/>
            <a:chOff x="1826940" y="566851"/>
            <a:chExt cx="2169710" cy="2380947"/>
          </a:xfrm>
          <a:solidFill>
            <a:srgbClr val="B40F51"/>
          </a:solidFill>
        </p:grpSpPr>
        <p:sp>
          <p:nvSpPr>
            <p:cNvPr id="633" name="椭圆 632"/>
            <p:cNvSpPr/>
            <p:nvPr/>
          </p:nvSpPr>
          <p:spPr>
            <a:xfrm rot="176448">
              <a:off x="2648617" y="566851"/>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rot="176448">
              <a:off x="3188778" y="744228"/>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rot="21361236">
              <a:off x="3095107" y="8697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rot="19976448">
              <a:off x="2452667" y="119165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rot="19976448">
              <a:off x="2965815" y="1136332"/>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rot="19561236">
              <a:off x="2921555" y="1319319"/>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rot="2291856" flipH="1">
              <a:off x="2984211" y="966799"/>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rot="2291856" flipH="1">
              <a:off x="2662977" y="928918"/>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rot="2707068" flipH="1">
              <a:off x="2813751" y="1083180"/>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rot="1234152">
              <a:off x="2357060" y="16156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rot="1234152">
              <a:off x="2718168" y="2199546"/>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rot="1234152">
              <a:off x="2822140" y="1790195"/>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rot="18334152">
              <a:off x="2725552" y="1954055"/>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rot="1234152">
              <a:off x="2732538" y="1999680"/>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rot="502701">
              <a:off x="2594613" y="1725720"/>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rot="1234152">
              <a:off x="2624481" y="1859053"/>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rot="21261684">
              <a:off x="2816270" y="1618640"/>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rot="1839080">
              <a:off x="2916871" y="2061459"/>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rot="18334152">
              <a:off x="3033302" y="157868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rot="18334152">
              <a:off x="2953280" y="1756579"/>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rot="6550902">
              <a:off x="2519190" y="196187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rot="6550902">
              <a:off x="2423095" y="2484726"/>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rot="6135690">
              <a:off x="2437333" y="24023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rot="10466310" flipH="1">
              <a:off x="2944460" y="2511315"/>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rot="10881522" flipH="1">
              <a:off x="2731567" y="2521162"/>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rot="9408606">
              <a:off x="2434107" y="17105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rot="9408606">
              <a:off x="1836745" y="1567338"/>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rot="9408606">
              <a:off x="1977494" y="1906180"/>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rot="4908606">
              <a:off x="2230993" y="1835052"/>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rot="9408606">
              <a:off x="1970843" y="1724297"/>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rot="8677155">
              <a:off x="2146189" y="1176095"/>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rot="9408606">
              <a:off x="1901264" y="1646574"/>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rot="7836138">
              <a:off x="2366837" y="2123099"/>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rot="10013534">
              <a:off x="1942258" y="1827306"/>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rot="4908606">
              <a:off x="2291422" y="2331794"/>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rot="4908606">
              <a:off x="2226181" y="214796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rot="17775658">
              <a:off x="2236568" y="2543058"/>
              <a:ext cx="293144" cy="353402"/>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rot="17360446">
              <a:off x="1827485" y="2667662"/>
              <a:ext cx="197904" cy="19899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rot="176448">
              <a:off x="3220885" y="1458964"/>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rot="176448">
              <a:off x="3761046" y="1636341"/>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rot="21361236">
              <a:off x="3667375" y="1761860"/>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rot="19976448">
              <a:off x="3024935" y="2083766"/>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rot="19976448">
              <a:off x="3538083" y="2028445"/>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rot="19561236">
              <a:off x="3493823" y="2211432"/>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rot="2291856" flipH="1">
              <a:off x="3235245" y="1821031"/>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rot="2707068" flipH="1">
              <a:off x="3386019" y="1975293"/>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rot="1234152">
              <a:off x="2929328" y="2507782"/>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rot="18334152">
              <a:off x="3297820" y="2846168"/>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rot="502701">
              <a:off x="3166881" y="2617833"/>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rot="21261684">
              <a:off x="3388538" y="2510755"/>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rot="18334152">
              <a:off x="3605570" y="2470795"/>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rot="18334152">
              <a:off x="3525548" y="264869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5" name="组合 684"/>
          <p:cNvGrpSpPr/>
          <p:nvPr/>
        </p:nvGrpSpPr>
        <p:grpSpPr>
          <a:xfrm>
            <a:off x="6208037" y="2895965"/>
            <a:ext cx="1025453" cy="1408138"/>
            <a:chOff x="1826940" y="566851"/>
            <a:chExt cx="2169710" cy="2380947"/>
          </a:xfrm>
          <a:solidFill>
            <a:srgbClr val="B40F51"/>
          </a:solidFill>
        </p:grpSpPr>
        <p:sp>
          <p:nvSpPr>
            <p:cNvPr id="686" name="椭圆 685"/>
            <p:cNvSpPr/>
            <p:nvPr/>
          </p:nvSpPr>
          <p:spPr>
            <a:xfrm rot="176448">
              <a:off x="2648617" y="566851"/>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rot="176448">
              <a:off x="3188778" y="744228"/>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椭圆 687"/>
            <p:cNvSpPr/>
            <p:nvPr/>
          </p:nvSpPr>
          <p:spPr>
            <a:xfrm rot="21361236">
              <a:off x="3095107" y="8697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9" name="椭圆 688"/>
            <p:cNvSpPr/>
            <p:nvPr/>
          </p:nvSpPr>
          <p:spPr>
            <a:xfrm rot="19976448">
              <a:off x="2452667" y="119165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rot="19976448">
              <a:off x="2965815" y="1136332"/>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rot="19561236">
              <a:off x="2921555" y="1319319"/>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2" name="椭圆 691"/>
            <p:cNvSpPr/>
            <p:nvPr/>
          </p:nvSpPr>
          <p:spPr>
            <a:xfrm rot="2291856" flipH="1">
              <a:off x="2984211" y="966799"/>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rot="2291856" flipH="1">
              <a:off x="2662977" y="928918"/>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rot="2707068" flipH="1">
              <a:off x="2813751" y="1083180"/>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rot="1234152">
              <a:off x="2357060" y="16156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rot="1234152">
              <a:off x="2718168" y="2199546"/>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rot="1234152">
              <a:off x="2822140" y="1790195"/>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rot="18334152">
              <a:off x="2725552" y="1954055"/>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rot="1234152">
              <a:off x="2732538" y="1999680"/>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rot="502701">
              <a:off x="2594613" y="1725720"/>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rot="1234152">
              <a:off x="2624481" y="1859053"/>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rot="21261684">
              <a:off x="2816270" y="1618640"/>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rot="1839080">
              <a:off x="2916871" y="2061459"/>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rot="18334152">
              <a:off x="3033302" y="157868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rot="18334152">
              <a:off x="2953280" y="1756579"/>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rot="6550902">
              <a:off x="2519190" y="1961873"/>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rot="6550902">
              <a:off x="2423095" y="2484726"/>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rot="6135690">
              <a:off x="2437333" y="2402347"/>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rot="10466310" flipH="1">
              <a:off x="2944460" y="2511315"/>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椭圆 709"/>
            <p:cNvSpPr/>
            <p:nvPr/>
          </p:nvSpPr>
          <p:spPr>
            <a:xfrm rot="10881522" flipH="1">
              <a:off x="2731567" y="2521162"/>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rot="9408606">
              <a:off x="2434107" y="1710569"/>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rot="9408606">
              <a:off x="1836745" y="1567338"/>
              <a:ext cx="274225" cy="27422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rot="9408606">
              <a:off x="1977494" y="1906180"/>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rot="4908606">
              <a:off x="2230993" y="1835052"/>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rot="9408606">
              <a:off x="1970843" y="1724297"/>
              <a:ext cx="269051" cy="2690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rot="8677155">
              <a:off x="2146189" y="1176095"/>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rot="9408606">
              <a:off x="1901264" y="1646574"/>
              <a:ext cx="471949" cy="471949"/>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rot="7836138">
              <a:off x="2366837" y="2123099"/>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rot="10013534">
              <a:off x="1942258" y="1827306"/>
              <a:ext cx="129860" cy="189767"/>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rot="4908606">
              <a:off x="2291422" y="2331794"/>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rot="4908606">
              <a:off x="2226181" y="214796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rot="17775658">
              <a:off x="2236568" y="2543058"/>
              <a:ext cx="293144" cy="353402"/>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rot="17360446">
              <a:off x="1827485" y="2667662"/>
              <a:ext cx="197904" cy="19899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rot="176448">
              <a:off x="3220885" y="1458964"/>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rot="176448">
              <a:off x="3761046" y="1636341"/>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rot="21361236">
              <a:off x="3667375" y="1761860"/>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rot="19976448">
              <a:off x="3024935" y="2083766"/>
              <a:ext cx="420472" cy="506903"/>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rot="19976448">
              <a:off x="3538083" y="2028445"/>
              <a:ext cx="235604" cy="284034"/>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rot="19561236">
              <a:off x="3493823" y="2211432"/>
              <a:ext cx="159058" cy="159934"/>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椭圆 729"/>
            <p:cNvSpPr/>
            <p:nvPr/>
          </p:nvSpPr>
          <p:spPr>
            <a:xfrm rot="2291856" flipH="1">
              <a:off x="3235245" y="1821031"/>
              <a:ext cx="111047" cy="13387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椭圆 730"/>
            <p:cNvSpPr/>
            <p:nvPr/>
          </p:nvSpPr>
          <p:spPr>
            <a:xfrm rot="2707068" flipH="1">
              <a:off x="3386019" y="1975293"/>
              <a:ext cx="115172" cy="115806"/>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椭圆 731"/>
            <p:cNvSpPr/>
            <p:nvPr/>
          </p:nvSpPr>
          <p:spPr>
            <a:xfrm rot="1234152">
              <a:off x="2929328" y="2507782"/>
              <a:ext cx="329965" cy="329965"/>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椭圆 732"/>
            <p:cNvSpPr/>
            <p:nvPr/>
          </p:nvSpPr>
          <p:spPr>
            <a:xfrm rot="18334152">
              <a:off x="3297820" y="2846168"/>
              <a:ext cx="78686" cy="9664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椭圆 733"/>
            <p:cNvSpPr/>
            <p:nvPr/>
          </p:nvSpPr>
          <p:spPr>
            <a:xfrm rot="502701">
              <a:off x="3166881" y="2617833"/>
              <a:ext cx="329965" cy="329965"/>
            </a:xfrm>
            <a:prstGeom prst="ellipse">
              <a:avLst/>
            </a:prstGeom>
            <a:grp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椭圆 734"/>
            <p:cNvSpPr/>
            <p:nvPr/>
          </p:nvSpPr>
          <p:spPr>
            <a:xfrm rot="21261684">
              <a:off x="3388538" y="2510755"/>
              <a:ext cx="102496" cy="125888"/>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椭圆 735"/>
            <p:cNvSpPr/>
            <p:nvPr/>
          </p:nvSpPr>
          <p:spPr>
            <a:xfrm rot="18334152">
              <a:off x="3605570" y="2470795"/>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椭圆 736"/>
            <p:cNvSpPr/>
            <p:nvPr/>
          </p:nvSpPr>
          <p:spPr>
            <a:xfrm rot="18334152">
              <a:off x="3525548" y="2648692"/>
              <a:ext cx="60734" cy="74594"/>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38" name="直接连接符 737"/>
          <p:cNvCxnSpPr/>
          <p:nvPr/>
        </p:nvCxnSpPr>
        <p:spPr>
          <a:xfrm flipH="1">
            <a:off x="885158"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7354972" y="3683000"/>
            <a:ext cx="4044729" cy="3643260"/>
          </a:xfrm>
          <a:prstGeom prst="line">
            <a:avLst/>
          </a:prstGeom>
          <a:ln w="825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sp>
        <p:nvSpPr>
          <p:cNvPr id="740" name="任意多边形 739"/>
          <p:cNvSpPr/>
          <p:nvPr/>
        </p:nvSpPr>
        <p:spPr>
          <a:xfrm>
            <a:off x="1354854" y="4523759"/>
            <a:ext cx="2570257" cy="259805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569029 w 2570257"/>
              <a:gd name="connsiteY0" fmla="*/ 0 h 2598058"/>
              <a:gd name="connsiteX1" fmla="*/ 0 w 2570257"/>
              <a:gd name="connsiteY1" fmla="*/ 2598058 h 2598058"/>
            </a:gdLst>
            <a:ahLst/>
            <a:cxnLst>
              <a:cxn ang="0">
                <a:pos x="connsiteX0" y="connsiteY0"/>
              </a:cxn>
              <a:cxn ang="0">
                <a:pos x="connsiteX1" y="connsiteY1"/>
              </a:cxn>
            </a:cxnLst>
            <a:rect l="l" t="t" r="r" b="b"/>
            <a:pathLst>
              <a:path w="2570257" h="2598058">
                <a:moveTo>
                  <a:pt x="2569029" y="0"/>
                </a:moveTo>
                <a:cubicBezTo>
                  <a:pt x="2622249" y="295125"/>
                  <a:pt x="933752" y="1823962"/>
                  <a:pt x="0" y="2598058"/>
                </a:cubicBezTo>
              </a:path>
            </a:pathLst>
          </a:custGeom>
          <a:ln w="57150" cap="rnd">
            <a:gradFill>
              <a:gsLst>
                <a:gs pos="23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任意多边形 740"/>
          <p:cNvSpPr/>
          <p:nvPr/>
        </p:nvSpPr>
        <p:spPr>
          <a:xfrm flipH="1">
            <a:off x="7830143" y="4422160"/>
            <a:ext cx="2510972" cy="2162628"/>
          </a:xfrm>
          <a:custGeom>
            <a:avLst/>
            <a:gdLst>
              <a:gd name="connsiteX0" fmla="*/ 537029 w 537029"/>
              <a:gd name="connsiteY0" fmla="*/ 0 h 580572"/>
              <a:gd name="connsiteX1" fmla="*/ 0 w 537029"/>
              <a:gd name="connsiteY1" fmla="*/ 580572 h 580572"/>
              <a:gd name="connsiteX0" fmla="*/ 682172 w 682172"/>
              <a:gd name="connsiteY0" fmla="*/ 0 h 725715"/>
              <a:gd name="connsiteX1" fmla="*/ 0 w 682172"/>
              <a:gd name="connsiteY1" fmla="*/ 725715 h 725715"/>
              <a:gd name="connsiteX0" fmla="*/ 667657 w 667657"/>
              <a:gd name="connsiteY0" fmla="*/ 0 h 899887"/>
              <a:gd name="connsiteX1" fmla="*/ 0 w 667657"/>
              <a:gd name="connsiteY1" fmla="*/ 899887 h 899887"/>
              <a:gd name="connsiteX0" fmla="*/ 1886857 w 1886857"/>
              <a:gd name="connsiteY0" fmla="*/ 0 h 2540001"/>
              <a:gd name="connsiteX1" fmla="*/ 0 w 1886857"/>
              <a:gd name="connsiteY1" fmla="*/ 2540001 h 2540001"/>
              <a:gd name="connsiteX0" fmla="*/ 1886857 w 1888429"/>
              <a:gd name="connsiteY0" fmla="*/ 0 h 2540001"/>
              <a:gd name="connsiteX1" fmla="*/ 0 w 1888429"/>
              <a:gd name="connsiteY1" fmla="*/ 2540001 h 2540001"/>
              <a:gd name="connsiteX0" fmla="*/ 1944915 w 1946422"/>
              <a:gd name="connsiteY0" fmla="*/ 0 h 2061029"/>
              <a:gd name="connsiteX1" fmla="*/ 0 w 1946422"/>
              <a:gd name="connsiteY1" fmla="*/ 2061029 h 2061029"/>
              <a:gd name="connsiteX0" fmla="*/ 1944915 w 1946832"/>
              <a:gd name="connsiteY0" fmla="*/ 0 h 2061029"/>
              <a:gd name="connsiteX1" fmla="*/ 0 w 1946832"/>
              <a:gd name="connsiteY1" fmla="*/ 2061029 h 2061029"/>
              <a:gd name="connsiteX0" fmla="*/ 1944915 w 1946832"/>
              <a:gd name="connsiteY0" fmla="*/ 0 h 2061029"/>
              <a:gd name="connsiteX1" fmla="*/ 0 w 1946832"/>
              <a:gd name="connsiteY1" fmla="*/ 2061029 h 2061029"/>
              <a:gd name="connsiteX0" fmla="*/ 2307772 w 2309218"/>
              <a:gd name="connsiteY0" fmla="*/ 0 h 2322286"/>
              <a:gd name="connsiteX1" fmla="*/ 0 w 2309218"/>
              <a:gd name="connsiteY1" fmla="*/ 2322286 h 2322286"/>
              <a:gd name="connsiteX0" fmla="*/ 2307772 w 2307772"/>
              <a:gd name="connsiteY0" fmla="*/ 0 h 2322286"/>
              <a:gd name="connsiteX1" fmla="*/ 0 w 2307772"/>
              <a:gd name="connsiteY1" fmla="*/ 2322286 h 2322286"/>
              <a:gd name="connsiteX0" fmla="*/ 2438400 w 2438400"/>
              <a:gd name="connsiteY0" fmla="*/ 0 h 2177143"/>
              <a:gd name="connsiteX1" fmla="*/ 0 w 2438400"/>
              <a:gd name="connsiteY1" fmla="*/ 2177143 h 2177143"/>
              <a:gd name="connsiteX0" fmla="*/ 2510972 w 2510972"/>
              <a:gd name="connsiteY0" fmla="*/ 0 h 2162628"/>
              <a:gd name="connsiteX1" fmla="*/ 0 w 2510972"/>
              <a:gd name="connsiteY1" fmla="*/ 2162628 h 2162628"/>
              <a:gd name="connsiteX0" fmla="*/ 2510972 w 2510972"/>
              <a:gd name="connsiteY0" fmla="*/ 0 h 2162628"/>
              <a:gd name="connsiteX1" fmla="*/ 0 w 2510972"/>
              <a:gd name="connsiteY1" fmla="*/ 2162628 h 2162628"/>
            </a:gdLst>
            <a:ahLst/>
            <a:cxnLst>
              <a:cxn ang="0">
                <a:pos x="connsiteX0" y="connsiteY0"/>
              </a:cxn>
              <a:cxn ang="0">
                <a:pos x="connsiteX1" y="connsiteY1"/>
              </a:cxn>
            </a:cxnLst>
            <a:rect l="l" t="t" r="r" b="b"/>
            <a:pathLst>
              <a:path w="2510972" h="2162628">
                <a:moveTo>
                  <a:pt x="2510972" y="0"/>
                </a:moveTo>
                <a:cubicBezTo>
                  <a:pt x="2186821" y="62896"/>
                  <a:pt x="832152" y="1388532"/>
                  <a:pt x="0" y="2162628"/>
                </a:cubicBezTo>
              </a:path>
            </a:pathLst>
          </a:custGeom>
          <a:ln w="31750" cap="rnd">
            <a:gradFill>
              <a:gsLst>
                <a:gs pos="23000">
                  <a:srgbClr val="06EBEA">
                    <a:alpha val="0"/>
                  </a:srgbClr>
                </a:gs>
                <a:gs pos="48000">
                  <a:srgbClr val="06EBEA"/>
                </a:gs>
                <a:gs pos="89000">
                  <a:srgbClr val="44FEFA"/>
                </a:gs>
                <a:gs pos="72000">
                  <a:srgbClr val="6DFEFB"/>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文本框 742"/>
          <p:cNvSpPr txBox="1"/>
          <p:nvPr/>
        </p:nvSpPr>
        <p:spPr>
          <a:xfrm>
            <a:off x="5071264" y="808958"/>
            <a:ext cx="1840974" cy="4708981"/>
          </a:xfrm>
          <a:prstGeom prst="rect">
            <a:avLst/>
          </a:prstGeom>
          <a:noFill/>
        </p:spPr>
        <p:txBody>
          <a:bodyPr wrap="square" rtlCol="0">
            <a:spAutoFit/>
          </a:bodyPr>
          <a:lstStyle/>
          <a:p>
            <a:pPr algn="ctr"/>
            <a:r>
              <a:rPr lang="en-US" altLang="zh-CN" sz="30000">
                <a:ln w="15875" cap="rnd">
                  <a:gradFill>
                    <a:gsLst>
                      <a:gs pos="41000">
                        <a:srgbClr val="FFFFFF"/>
                      </a:gs>
                      <a:gs pos="7000">
                        <a:srgbClr val="FF0000"/>
                      </a:gs>
                      <a:gs pos="67000">
                        <a:schemeClr val="bg1">
                          <a:alpha val="0"/>
                        </a:schemeClr>
                      </a:gs>
                    </a:gsLst>
                    <a:lin ang="5400000" scaled="1"/>
                  </a:gradFill>
                </a:ln>
                <a:gradFill>
                  <a:gsLst>
                    <a:gs pos="0">
                      <a:srgbClr val="0F0930"/>
                    </a:gs>
                    <a:gs pos="41000">
                      <a:srgbClr val="0F0B32"/>
                    </a:gs>
                    <a:gs pos="61000">
                      <a:srgbClr val="0F0C33">
                        <a:alpha val="33000"/>
                      </a:srgbClr>
                    </a:gs>
                    <a:gs pos="79000">
                      <a:srgbClr val="0F0C34">
                        <a:alpha val="0"/>
                      </a:srgbClr>
                    </a:gs>
                  </a:gsLst>
                  <a:lin ang="5400000" scaled="1"/>
                </a:gradFill>
                <a:effectLst>
                  <a:glow rad="114300">
                    <a:srgbClr val="BB1055">
                      <a:alpha val="6000"/>
                    </a:srgbClr>
                  </a:glow>
                </a:effectLst>
                <a:latin typeface="Impact" panose="020B0806030902050204" pitchFamily="34" charset="0"/>
              </a:rPr>
              <a:t>3</a:t>
            </a:r>
            <a:endParaRPr lang="zh-CN" altLang="en-US" sz="30000">
              <a:ln w="15875" cap="rnd">
                <a:gradFill>
                  <a:gsLst>
                    <a:gs pos="41000">
                      <a:srgbClr val="FFFFFF"/>
                    </a:gs>
                    <a:gs pos="7000">
                      <a:srgbClr val="FF0000"/>
                    </a:gs>
                    <a:gs pos="67000">
                      <a:schemeClr val="bg1">
                        <a:alpha val="0"/>
                      </a:schemeClr>
                    </a:gs>
                  </a:gsLst>
                  <a:lin ang="5400000" scaled="1"/>
                </a:gradFill>
              </a:ln>
              <a:gradFill>
                <a:gsLst>
                  <a:gs pos="0">
                    <a:srgbClr val="0F0930"/>
                  </a:gs>
                  <a:gs pos="41000">
                    <a:srgbClr val="0F0B32"/>
                  </a:gs>
                  <a:gs pos="61000">
                    <a:srgbClr val="0F0C33">
                      <a:alpha val="33000"/>
                    </a:srgbClr>
                  </a:gs>
                  <a:gs pos="79000">
                    <a:srgbClr val="0F0C34">
                      <a:alpha val="0"/>
                    </a:srgbClr>
                  </a:gs>
                </a:gsLst>
                <a:lin ang="5400000" scaled="1"/>
              </a:gradFill>
              <a:effectLst>
                <a:glow rad="114300">
                  <a:srgbClr val="BB1055">
                    <a:alpha val="6000"/>
                  </a:srgbClr>
                </a:glow>
              </a:effectLst>
              <a:latin typeface="Impact" panose="020B0806030902050204" pitchFamily="34" charset="0"/>
            </a:endParaRPr>
          </a:p>
        </p:txBody>
      </p:sp>
      <p:sp>
        <p:nvSpPr>
          <p:cNvPr id="744" name="任意多边形 743"/>
          <p:cNvSpPr/>
          <p:nvPr/>
        </p:nvSpPr>
        <p:spPr>
          <a:xfrm>
            <a:off x="4978177" y="1478053"/>
            <a:ext cx="2059991" cy="3158846"/>
          </a:xfrm>
          <a:custGeom>
            <a:avLst/>
            <a:gdLst>
              <a:gd name="connsiteX0" fmla="*/ 571563 w 1581213"/>
              <a:gd name="connsiteY0" fmla="*/ 2438400 h 2438400"/>
              <a:gd name="connsiteX1" fmla="*/ 1543113 w 1581213"/>
              <a:gd name="connsiteY1" fmla="*/ 2047875 h 2438400"/>
              <a:gd name="connsiteX2" fmla="*/ 495363 w 1581213"/>
              <a:gd name="connsiteY2" fmla="*/ 1533525 h 2438400"/>
              <a:gd name="connsiteX3" fmla="*/ 1514538 w 1581213"/>
              <a:gd name="connsiteY3" fmla="*/ 923925 h 2438400"/>
              <a:gd name="connsiteX4" fmla="*/ 63 w 1581213"/>
              <a:gd name="connsiteY4" fmla="*/ 428625 h 2438400"/>
              <a:gd name="connsiteX5" fmla="*/ 1581213 w 1581213"/>
              <a:gd name="connsiteY5" fmla="*/ 0 h 2438400"/>
              <a:gd name="connsiteX0" fmla="*/ 525846 w 1535496"/>
              <a:gd name="connsiteY0" fmla="*/ 2438400 h 2438400"/>
              <a:gd name="connsiteX1" fmla="*/ 1497396 w 1535496"/>
              <a:gd name="connsiteY1" fmla="*/ 2047875 h 2438400"/>
              <a:gd name="connsiteX2" fmla="*/ 449646 w 1535496"/>
              <a:gd name="connsiteY2" fmla="*/ 1533525 h 2438400"/>
              <a:gd name="connsiteX3" fmla="*/ 1468821 w 1535496"/>
              <a:gd name="connsiteY3" fmla="*/ 923925 h 2438400"/>
              <a:gd name="connsiteX4" fmla="*/ 66 w 1535496"/>
              <a:gd name="connsiteY4" fmla="*/ 459105 h 2438400"/>
              <a:gd name="connsiteX5" fmla="*/ 1535496 w 1535496"/>
              <a:gd name="connsiteY5" fmla="*/ 0 h 2438400"/>
              <a:gd name="connsiteX0" fmla="*/ 530817 w 1540467"/>
              <a:gd name="connsiteY0" fmla="*/ 2438400 h 2438400"/>
              <a:gd name="connsiteX1" fmla="*/ 1502367 w 1540467"/>
              <a:gd name="connsiteY1" fmla="*/ 2047875 h 2438400"/>
              <a:gd name="connsiteX2" fmla="*/ 454617 w 1540467"/>
              <a:gd name="connsiteY2" fmla="*/ 1533525 h 2438400"/>
              <a:gd name="connsiteX3" fmla="*/ 1473792 w 1540467"/>
              <a:gd name="connsiteY3" fmla="*/ 923925 h 2438400"/>
              <a:gd name="connsiteX4" fmla="*/ 5037 w 1540467"/>
              <a:gd name="connsiteY4" fmla="*/ 459105 h 2438400"/>
              <a:gd name="connsiteX5" fmla="*/ 1540467 w 1540467"/>
              <a:gd name="connsiteY5" fmla="*/ 0 h 2438400"/>
              <a:gd name="connsiteX0" fmla="*/ 530936 w 1540586"/>
              <a:gd name="connsiteY0" fmla="*/ 2438400 h 2438400"/>
              <a:gd name="connsiteX1" fmla="*/ 1502486 w 1540586"/>
              <a:gd name="connsiteY1" fmla="*/ 2047875 h 2438400"/>
              <a:gd name="connsiteX2" fmla="*/ 674334 w 1540586"/>
              <a:gd name="connsiteY2" fmla="*/ 1502154 h 2438400"/>
              <a:gd name="connsiteX3" fmla="*/ 1473911 w 1540586"/>
              <a:gd name="connsiteY3" fmla="*/ 923925 h 2438400"/>
              <a:gd name="connsiteX4" fmla="*/ 5156 w 1540586"/>
              <a:gd name="connsiteY4" fmla="*/ 459105 h 2438400"/>
              <a:gd name="connsiteX5" fmla="*/ 1540586 w 1540586"/>
              <a:gd name="connsiteY5" fmla="*/ 0 h 2438400"/>
              <a:gd name="connsiteX0" fmla="*/ 530936 w 1540586"/>
              <a:gd name="connsiteY0" fmla="*/ 2438400 h 2438400"/>
              <a:gd name="connsiteX1" fmla="*/ 1502486 w 1540586"/>
              <a:gd name="connsiteY1" fmla="*/ 2047875 h 2438400"/>
              <a:gd name="connsiteX2" fmla="*/ 674334 w 1540586"/>
              <a:gd name="connsiteY2" fmla="*/ 1502154 h 2438400"/>
              <a:gd name="connsiteX3" fmla="*/ 1473911 w 1540586"/>
              <a:gd name="connsiteY3" fmla="*/ 923925 h 2438400"/>
              <a:gd name="connsiteX4" fmla="*/ 5156 w 1540586"/>
              <a:gd name="connsiteY4" fmla="*/ 459105 h 2438400"/>
              <a:gd name="connsiteX5" fmla="*/ 1540586 w 1540586"/>
              <a:gd name="connsiteY5" fmla="*/ 0 h 2438400"/>
              <a:gd name="connsiteX0" fmla="*/ 530989 w 1540639"/>
              <a:gd name="connsiteY0" fmla="*/ 2438400 h 2438400"/>
              <a:gd name="connsiteX1" fmla="*/ 1502539 w 1540639"/>
              <a:gd name="connsiteY1" fmla="*/ 2047875 h 2438400"/>
              <a:gd name="connsiteX2" fmla="*/ 768500 w 1540639"/>
              <a:gd name="connsiteY2" fmla="*/ 1509997 h 2438400"/>
              <a:gd name="connsiteX3" fmla="*/ 1473964 w 1540639"/>
              <a:gd name="connsiteY3" fmla="*/ 923925 h 2438400"/>
              <a:gd name="connsiteX4" fmla="*/ 5209 w 1540639"/>
              <a:gd name="connsiteY4" fmla="*/ 459105 h 2438400"/>
              <a:gd name="connsiteX5" fmla="*/ 1540639 w 1540639"/>
              <a:gd name="connsiteY5" fmla="*/ 0 h 2438400"/>
              <a:gd name="connsiteX0" fmla="*/ 530989 w 1590164"/>
              <a:gd name="connsiteY0" fmla="*/ 2438400 h 2438400"/>
              <a:gd name="connsiteX1" fmla="*/ 1588810 w 1590164"/>
              <a:gd name="connsiteY1" fmla="*/ 2094932 h 2438400"/>
              <a:gd name="connsiteX2" fmla="*/ 768500 w 1590164"/>
              <a:gd name="connsiteY2" fmla="*/ 1509997 h 2438400"/>
              <a:gd name="connsiteX3" fmla="*/ 1473964 w 1590164"/>
              <a:gd name="connsiteY3" fmla="*/ 923925 h 2438400"/>
              <a:gd name="connsiteX4" fmla="*/ 5209 w 1590164"/>
              <a:gd name="connsiteY4" fmla="*/ 459105 h 2438400"/>
              <a:gd name="connsiteX5" fmla="*/ 1540639 w 1590164"/>
              <a:gd name="connsiteY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164" h="2438400">
                <a:moveTo>
                  <a:pt x="530989" y="2438400"/>
                </a:moveTo>
                <a:cubicBezTo>
                  <a:pt x="1023114" y="2318543"/>
                  <a:pt x="1549225" y="2249666"/>
                  <a:pt x="1588810" y="2094932"/>
                </a:cubicBezTo>
                <a:cubicBezTo>
                  <a:pt x="1628395" y="1940198"/>
                  <a:pt x="787641" y="1705165"/>
                  <a:pt x="768500" y="1509997"/>
                </a:cubicBezTo>
                <a:cubicBezTo>
                  <a:pt x="749359" y="1314829"/>
                  <a:pt x="1601179" y="1099074"/>
                  <a:pt x="1473964" y="923925"/>
                </a:cubicBezTo>
                <a:cubicBezTo>
                  <a:pt x="1346749" y="748776"/>
                  <a:pt x="-97343" y="704533"/>
                  <a:pt x="5209" y="459105"/>
                </a:cubicBezTo>
                <a:cubicBezTo>
                  <a:pt x="107761" y="213677"/>
                  <a:pt x="1099314" y="15875"/>
                  <a:pt x="1540639" y="0"/>
                </a:cubicBezTo>
              </a:path>
            </a:pathLst>
          </a:custGeom>
          <a:noFill/>
          <a:ln w="25400">
            <a:gradFill>
              <a:gsLst>
                <a:gs pos="100000">
                  <a:srgbClr val="6DFEFB">
                    <a:alpha val="0"/>
                  </a:srgbClr>
                </a:gs>
                <a:gs pos="87000">
                  <a:srgbClr val="6DFEFB"/>
                </a:gs>
                <a:gs pos="7000">
                  <a:srgbClr val="6DFEFB"/>
                </a:gs>
                <a:gs pos="0">
                  <a:srgbClr val="6DFEFB">
                    <a:alpha val="0"/>
                  </a:srgbClr>
                </a:gs>
                <a:gs pos="20000">
                  <a:srgbClr val="6DFEFB"/>
                </a:gs>
                <a:gs pos="25000">
                  <a:srgbClr val="6DFEFB">
                    <a:alpha val="0"/>
                  </a:srgbClr>
                </a:gs>
                <a:gs pos="71000">
                  <a:srgbClr val="6DFEFB">
                    <a:alpha val="0"/>
                  </a:srgbClr>
                </a:gs>
                <a:gs pos="80000">
                  <a:srgbClr val="6DFEFB">
                    <a:alpha val="0"/>
                  </a:srgbClr>
                </a:gs>
                <a:gs pos="35000">
                  <a:srgbClr val="6DFEFB">
                    <a:alpha val="0"/>
                  </a:srgbClr>
                </a:gs>
                <a:gs pos="35000">
                  <a:srgbClr val="6DFEF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5" name="组合 744"/>
          <p:cNvGrpSpPr/>
          <p:nvPr/>
        </p:nvGrpSpPr>
        <p:grpSpPr>
          <a:xfrm rot="1084302">
            <a:off x="9823722" y="2318563"/>
            <a:ext cx="2608088" cy="788497"/>
            <a:chOff x="9589487" y="1450411"/>
            <a:chExt cx="2608088" cy="788497"/>
          </a:xfrm>
        </p:grpSpPr>
        <p:sp>
          <p:nvSpPr>
            <p:cNvPr id="746" name="椭圆 745"/>
            <p:cNvSpPr/>
            <p:nvPr/>
          </p:nvSpPr>
          <p:spPr>
            <a:xfrm rot="3947781">
              <a:off x="11576771" y="1405712"/>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椭圆 746"/>
            <p:cNvSpPr/>
            <p:nvPr/>
          </p:nvSpPr>
          <p:spPr>
            <a:xfrm rot="3947781">
              <a:off x="11670113" y="164630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8" name="椭圆 747"/>
            <p:cNvSpPr/>
            <p:nvPr/>
          </p:nvSpPr>
          <p:spPr>
            <a:xfrm rot="3532569">
              <a:off x="11631401" y="1644831"/>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 name="椭圆 748"/>
            <p:cNvSpPr/>
            <p:nvPr/>
          </p:nvSpPr>
          <p:spPr>
            <a:xfrm rot="2147781">
              <a:off x="11248540" y="1481941"/>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椭圆 749"/>
            <p:cNvSpPr/>
            <p:nvPr/>
          </p:nvSpPr>
          <p:spPr>
            <a:xfrm rot="2147781">
              <a:off x="11445054" y="1656947"/>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1" name="椭圆 750"/>
            <p:cNvSpPr/>
            <p:nvPr/>
          </p:nvSpPr>
          <p:spPr>
            <a:xfrm rot="1732569">
              <a:off x="11389014" y="1687569"/>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椭圆 751"/>
            <p:cNvSpPr/>
            <p:nvPr/>
          </p:nvSpPr>
          <p:spPr>
            <a:xfrm rot="6063189" flipH="1">
              <a:off x="11454596" y="162601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3" name="椭圆 752"/>
            <p:cNvSpPr/>
            <p:nvPr/>
          </p:nvSpPr>
          <p:spPr>
            <a:xfrm rot="6478401" flipH="1">
              <a:off x="11487588" y="1595302"/>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椭圆 753"/>
            <p:cNvSpPr/>
            <p:nvPr/>
          </p:nvSpPr>
          <p:spPr>
            <a:xfrm rot="5005485">
              <a:off x="11084388" y="1555907"/>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 name="椭圆 754"/>
            <p:cNvSpPr/>
            <p:nvPr/>
          </p:nvSpPr>
          <p:spPr>
            <a:xfrm rot="5005485">
              <a:off x="11091848" y="1770578"/>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椭圆 755"/>
            <p:cNvSpPr/>
            <p:nvPr/>
          </p:nvSpPr>
          <p:spPr>
            <a:xfrm rot="4274034">
              <a:off x="11078465" y="1670546"/>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椭圆 756"/>
            <p:cNvSpPr/>
            <p:nvPr/>
          </p:nvSpPr>
          <p:spPr>
            <a:xfrm rot="5005485">
              <a:off x="10972907" y="1719696"/>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8" name="椭圆 757"/>
            <p:cNvSpPr/>
            <p:nvPr/>
          </p:nvSpPr>
          <p:spPr>
            <a:xfrm rot="3433017">
              <a:off x="11243946" y="1714164"/>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9" name="椭圆 758"/>
            <p:cNvSpPr/>
            <p:nvPr/>
          </p:nvSpPr>
          <p:spPr>
            <a:xfrm rot="505485">
              <a:off x="11317438" y="178881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0" name="椭圆 759"/>
            <p:cNvSpPr/>
            <p:nvPr/>
          </p:nvSpPr>
          <p:spPr>
            <a:xfrm rot="505485">
              <a:off x="11219360" y="1801503"/>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1" name="椭圆 760"/>
            <p:cNvSpPr/>
            <p:nvPr/>
          </p:nvSpPr>
          <p:spPr>
            <a:xfrm rot="13179939">
              <a:off x="11054905" y="1607220"/>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2" name="组合 761"/>
            <p:cNvGrpSpPr/>
            <p:nvPr/>
          </p:nvGrpSpPr>
          <p:grpSpPr>
            <a:xfrm rot="21115561">
              <a:off x="10459278" y="1865239"/>
              <a:ext cx="639819" cy="253634"/>
              <a:chOff x="10532127" y="1390185"/>
              <a:chExt cx="723329" cy="286738"/>
            </a:xfrm>
          </p:grpSpPr>
          <p:sp>
            <p:nvSpPr>
              <p:cNvPr id="796" name="椭圆 79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7" name="椭圆 79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8" name="椭圆 79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9" name="椭圆 79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0" name="椭圆 79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1" name="椭圆 80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3" name="组合 762"/>
            <p:cNvGrpSpPr/>
            <p:nvPr/>
          </p:nvGrpSpPr>
          <p:grpSpPr>
            <a:xfrm>
              <a:off x="10479111" y="1820988"/>
              <a:ext cx="511939" cy="282235"/>
              <a:chOff x="10613016" y="1673985"/>
              <a:chExt cx="511939" cy="282235"/>
            </a:xfrm>
          </p:grpSpPr>
          <p:sp>
            <p:nvSpPr>
              <p:cNvPr id="785" name="椭圆 784"/>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6" name="椭圆 785"/>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7" name="椭圆 786"/>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8" name="椭圆 787"/>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椭圆 788"/>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0" name="椭圆 789"/>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1" name="椭圆 790"/>
              <p:cNvSpPr/>
              <p:nvPr/>
            </p:nvSpPr>
            <p:spPr>
              <a:xfrm rot="9907023">
                <a:off x="10784129" y="1774327"/>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2" name="椭圆 791"/>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椭圆 792"/>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椭圆 793"/>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5" name="椭圆 794"/>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4" name="组合 763"/>
            <p:cNvGrpSpPr/>
            <p:nvPr/>
          </p:nvGrpSpPr>
          <p:grpSpPr>
            <a:xfrm rot="21115561">
              <a:off x="11556193" y="1631739"/>
              <a:ext cx="641382" cy="213126"/>
              <a:chOff x="10044947" y="1450855"/>
              <a:chExt cx="725096" cy="240943"/>
            </a:xfrm>
          </p:grpSpPr>
          <p:sp>
            <p:nvSpPr>
              <p:cNvPr id="781" name="椭圆 780"/>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2" name="椭圆 781"/>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3" name="椭圆 782"/>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椭圆 783"/>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5" name="椭圆 764"/>
            <p:cNvSpPr/>
            <p:nvPr/>
          </p:nvSpPr>
          <p:spPr>
            <a:xfrm rot="3947781">
              <a:off x="11270625" y="183152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6" name="椭圆 765"/>
            <p:cNvSpPr/>
            <p:nvPr/>
          </p:nvSpPr>
          <p:spPr>
            <a:xfrm rot="2147781">
              <a:off x="10942394" y="190775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7" name="组合 766"/>
            <p:cNvGrpSpPr/>
            <p:nvPr/>
          </p:nvGrpSpPr>
          <p:grpSpPr>
            <a:xfrm rot="21115561">
              <a:off x="9589487" y="1948853"/>
              <a:ext cx="731948" cy="290055"/>
              <a:chOff x="10214170" y="2052450"/>
              <a:chExt cx="827482" cy="327913"/>
            </a:xfrm>
          </p:grpSpPr>
          <p:sp>
            <p:nvSpPr>
              <p:cNvPr id="768" name="椭圆 767"/>
              <p:cNvSpPr/>
              <p:nvPr/>
            </p:nvSpPr>
            <p:spPr>
              <a:xfrm rot="14722082" flipH="1">
                <a:off x="10348596" y="2042603"/>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9" name="椭圆 768"/>
              <p:cNvSpPr/>
              <p:nvPr/>
            </p:nvSpPr>
            <p:spPr>
              <a:xfrm rot="4432220">
                <a:off x="10901985" y="2236205"/>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0" name="椭圆 769"/>
              <p:cNvSpPr/>
              <p:nvPr/>
            </p:nvSpPr>
            <p:spPr>
              <a:xfrm rot="4017008">
                <a:off x="10864222" y="222623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1" name="椭圆 770"/>
              <p:cNvSpPr/>
              <p:nvPr/>
            </p:nvSpPr>
            <p:spPr>
              <a:xfrm rot="2632220">
                <a:off x="10648385" y="2212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2" name="椭圆 771"/>
              <p:cNvSpPr/>
              <p:nvPr/>
            </p:nvSpPr>
            <p:spPr>
              <a:xfrm rot="2217008">
                <a:off x="10586129" y="223558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3" name="椭圆 772"/>
              <p:cNvSpPr/>
              <p:nvPr/>
            </p:nvSpPr>
            <p:spPr>
              <a:xfrm rot="6547628" flipH="1">
                <a:off x="10779341" y="203910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椭圆 773"/>
              <p:cNvSpPr/>
              <p:nvPr/>
            </p:nvSpPr>
            <p:spPr>
              <a:xfrm rot="6962840" flipH="1">
                <a:off x="10713949" y="2147658"/>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5" name="椭圆 774"/>
              <p:cNvSpPr/>
              <p:nvPr/>
            </p:nvSpPr>
            <p:spPr>
              <a:xfrm rot="5489924">
                <a:off x="10258600" y="204501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6" name="椭圆 775"/>
              <p:cNvSpPr/>
              <p:nvPr/>
            </p:nvSpPr>
            <p:spPr>
              <a:xfrm rot="989924">
                <a:off x="10226872" y="2271073"/>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7" name="椭圆 776"/>
              <p:cNvSpPr/>
              <p:nvPr/>
            </p:nvSpPr>
            <p:spPr>
              <a:xfrm rot="4758473">
                <a:off x="10233769" y="217239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 name="椭圆 777"/>
              <p:cNvSpPr/>
              <p:nvPr/>
            </p:nvSpPr>
            <p:spPr>
              <a:xfrm rot="3917456">
                <a:off x="10421076" y="224053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9" name="椭圆 778"/>
              <p:cNvSpPr/>
              <p:nvPr/>
            </p:nvSpPr>
            <p:spPr>
              <a:xfrm rot="989924">
                <a:off x="10494298" y="233507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椭圆 779"/>
              <p:cNvSpPr/>
              <p:nvPr/>
            </p:nvSpPr>
            <p:spPr>
              <a:xfrm rot="989924">
                <a:off x="10382504" y="233370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02" name="组合 801"/>
          <p:cNvGrpSpPr/>
          <p:nvPr/>
        </p:nvGrpSpPr>
        <p:grpSpPr>
          <a:xfrm rot="20515698" flipH="1">
            <a:off x="-179606" y="2353650"/>
            <a:ext cx="2608088" cy="788497"/>
            <a:chOff x="9589487" y="1450411"/>
            <a:chExt cx="2608088" cy="788497"/>
          </a:xfrm>
        </p:grpSpPr>
        <p:sp>
          <p:nvSpPr>
            <p:cNvPr id="803" name="椭圆 802"/>
            <p:cNvSpPr/>
            <p:nvPr/>
          </p:nvSpPr>
          <p:spPr>
            <a:xfrm rot="3947781">
              <a:off x="11576771" y="1405712"/>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4" name="椭圆 803"/>
            <p:cNvSpPr/>
            <p:nvPr/>
          </p:nvSpPr>
          <p:spPr>
            <a:xfrm rot="3947781">
              <a:off x="11670113" y="1646306"/>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5" name="椭圆 804"/>
            <p:cNvSpPr/>
            <p:nvPr/>
          </p:nvSpPr>
          <p:spPr>
            <a:xfrm rot="3532569">
              <a:off x="11631401" y="1644831"/>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6" name="椭圆 805"/>
            <p:cNvSpPr/>
            <p:nvPr/>
          </p:nvSpPr>
          <p:spPr>
            <a:xfrm rot="2147781">
              <a:off x="11248540" y="1481941"/>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7" name="椭圆 806"/>
            <p:cNvSpPr/>
            <p:nvPr/>
          </p:nvSpPr>
          <p:spPr>
            <a:xfrm rot="2147781">
              <a:off x="11445054" y="1656947"/>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8" name="椭圆 807"/>
            <p:cNvSpPr/>
            <p:nvPr/>
          </p:nvSpPr>
          <p:spPr>
            <a:xfrm rot="1732569">
              <a:off x="11389014" y="1687569"/>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 name="椭圆 808"/>
            <p:cNvSpPr/>
            <p:nvPr/>
          </p:nvSpPr>
          <p:spPr>
            <a:xfrm rot="6063189" flipH="1">
              <a:off x="11454596" y="162601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0" name="椭圆 809"/>
            <p:cNvSpPr/>
            <p:nvPr/>
          </p:nvSpPr>
          <p:spPr>
            <a:xfrm rot="6478401" flipH="1">
              <a:off x="11487588" y="1595302"/>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1" name="椭圆 810"/>
            <p:cNvSpPr/>
            <p:nvPr/>
          </p:nvSpPr>
          <p:spPr>
            <a:xfrm rot="5005485">
              <a:off x="11084388" y="1555907"/>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2" name="椭圆 811"/>
            <p:cNvSpPr/>
            <p:nvPr/>
          </p:nvSpPr>
          <p:spPr>
            <a:xfrm rot="5005485">
              <a:off x="11091848" y="1770578"/>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3" name="椭圆 812"/>
            <p:cNvSpPr/>
            <p:nvPr/>
          </p:nvSpPr>
          <p:spPr>
            <a:xfrm rot="4274034">
              <a:off x="11078465" y="1670546"/>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椭圆 813"/>
            <p:cNvSpPr/>
            <p:nvPr/>
          </p:nvSpPr>
          <p:spPr>
            <a:xfrm rot="5005485">
              <a:off x="10972907" y="1719696"/>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5" name="椭圆 814"/>
            <p:cNvSpPr/>
            <p:nvPr/>
          </p:nvSpPr>
          <p:spPr>
            <a:xfrm rot="3433017">
              <a:off x="11243946" y="1714164"/>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6" name="椭圆 815"/>
            <p:cNvSpPr/>
            <p:nvPr/>
          </p:nvSpPr>
          <p:spPr>
            <a:xfrm rot="505485">
              <a:off x="11317438" y="178881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7" name="椭圆 816"/>
            <p:cNvSpPr/>
            <p:nvPr/>
          </p:nvSpPr>
          <p:spPr>
            <a:xfrm rot="505485">
              <a:off x="11219360" y="1801503"/>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椭圆 817"/>
            <p:cNvSpPr/>
            <p:nvPr/>
          </p:nvSpPr>
          <p:spPr>
            <a:xfrm rot="13179939">
              <a:off x="11054905" y="1607220"/>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9" name="组合 818"/>
            <p:cNvGrpSpPr/>
            <p:nvPr/>
          </p:nvGrpSpPr>
          <p:grpSpPr>
            <a:xfrm rot="21115561">
              <a:off x="10459278" y="1865239"/>
              <a:ext cx="639819" cy="253634"/>
              <a:chOff x="10532127" y="1390185"/>
              <a:chExt cx="723329" cy="286738"/>
            </a:xfrm>
          </p:grpSpPr>
          <p:sp>
            <p:nvSpPr>
              <p:cNvPr id="853" name="椭圆 852"/>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4" name="椭圆 853"/>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5" name="椭圆 854"/>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6" name="椭圆 855"/>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7" name="椭圆 856"/>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8" name="椭圆 857"/>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0" name="组合 819"/>
            <p:cNvGrpSpPr/>
            <p:nvPr/>
          </p:nvGrpSpPr>
          <p:grpSpPr>
            <a:xfrm>
              <a:off x="10479111" y="1820988"/>
              <a:ext cx="511939" cy="282235"/>
              <a:chOff x="10613016" y="1673985"/>
              <a:chExt cx="511939" cy="282235"/>
            </a:xfrm>
          </p:grpSpPr>
          <p:sp>
            <p:nvSpPr>
              <p:cNvPr id="842" name="椭圆 841"/>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3" name="椭圆 842"/>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4" name="椭圆 843"/>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5" name="椭圆 844"/>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6" name="椭圆 845"/>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7" name="椭圆 846"/>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8" name="椭圆 847"/>
              <p:cNvSpPr/>
              <p:nvPr/>
            </p:nvSpPr>
            <p:spPr>
              <a:xfrm rot="9907023">
                <a:off x="10784129" y="1774327"/>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9" name="椭圆 848"/>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0" name="椭圆 849"/>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1" name="椭圆 850"/>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2" name="椭圆 851"/>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1" name="组合 820"/>
            <p:cNvGrpSpPr/>
            <p:nvPr/>
          </p:nvGrpSpPr>
          <p:grpSpPr>
            <a:xfrm rot="21115561">
              <a:off x="11556193" y="1631739"/>
              <a:ext cx="641382" cy="213126"/>
              <a:chOff x="10044947" y="1450855"/>
              <a:chExt cx="725096" cy="240943"/>
            </a:xfrm>
          </p:grpSpPr>
          <p:sp>
            <p:nvSpPr>
              <p:cNvPr id="838" name="椭圆 837"/>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9" name="椭圆 838"/>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0" name="椭圆 839"/>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1" name="椭圆 840"/>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2" name="椭圆 821"/>
            <p:cNvSpPr/>
            <p:nvPr/>
          </p:nvSpPr>
          <p:spPr>
            <a:xfrm rot="3947781">
              <a:off x="11270625" y="1831527"/>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3" name="椭圆 822"/>
            <p:cNvSpPr/>
            <p:nvPr/>
          </p:nvSpPr>
          <p:spPr>
            <a:xfrm rot="2147781">
              <a:off x="10942394" y="1907756"/>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4" name="组合 823"/>
            <p:cNvGrpSpPr/>
            <p:nvPr/>
          </p:nvGrpSpPr>
          <p:grpSpPr>
            <a:xfrm rot="21115561">
              <a:off x="9589487" y="1948853"/>
              <a:ext cx="731948" cy="290055"/>
              <a:chOff x="10214170" y="2052450"/>
              <a:chExt cx="827482" cy="327913"/>
            </a:xfrm>
          </p:grpSpPr>
          <p:sp>
            <p:nvSpPr>
              <p:cNvPr id="825" name="椭圆 824"/>
              <p:cNvSpPr/>
              <p:nvPr/>
            </p:nvSpPr>
            <p:spPr>
              <a:xfrm rot="14722082" flipH="1">
                <a:off x="10348596" y="2042603"/>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6" name="椭圆 825"/>
              <p:cNvSpPr/>
              <p:nvPr/>
            </p:nvSpPr>
            <p:spPr>
              <a:xfrm rot="4432220">
                <a:off x="10901985" y="2236205"/>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7" name="椭圆 826"/>
              <p:cNvSpPr/>
              <p:nvPr/>
            </p:nvSpPr>
            <p:spPr>
              <a:xfrm rot="4017008">
                <a:off x="10864222" y="222623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椭圆 827"/>
              <p:cNvSpPr/>
              <p:nvPr/>
            </p:nvSpPr>
            <p:spPr>
              <a:xfrm rot="2632220">
                <a:off x="10648385" y="2212380"/>
                <a:ext cx="111352" cy="16798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9" name="椭圆 828"/>
              <p:cNvSpPr/>
              <p:nvPr/>
            </p:nvSpPr>
            <p:spPr>
              <a:xfrm rot="2217008">
                <a:off x="10586129" y="2235580"/>
                <a:ext cx="75174" cy="9458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0" name="椭圆 829"/>
              <p:cNvSpPr/>
              <p:nvPr/>
            </p:nvSpPr>
            <p:spPr>
              <a:xfrm rot="6547628" flipH="1">
                <a:off x="10779341" y="203910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1" name="椭圆 830"/>
              <p:cNvSpPr/>
              <p:nvPr/>
            </p:nvSpPr>
            <p:spPr>
              <a:xfrm rot="6962840" flipH="1">
                <a:off x="10713949" y="2147658"/>
                <a:ext cx="68115" cy="54732"/>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2" name="椭圆 831"/>
              <p:cNvSpPr/>
              <p:nvPr/>
            </p:nvSpPr>
            <p:spPr>
              <a:xfrm rot="5489924">
                <a:off x="10258600" y="2045014"/>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3" name="椭圆 832"/>
              <p:cNvSpPr/>
              <p:nvPr/>
            </p:nvSpPr>
            <p:spPr>
              <a:xfrm rot="989924">
                <a:off x="10226872" y="2271073"/>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4" name="椭圆 833"/>
              <p:cNvSpPr/>
              <p:nvPr/>
            </p:nvSpPr>
            <p:spPr>
              <a:xfrm rot="4758473">
                <a:off x="10233769" y="217239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5" name="椭圆 834"/>
              <p:cNvSpPr/>
              <p:nvPr/>
            </p:nvSpPr>
            <p:spPr>
              <a:xfrm rot="3917456">
                <a:off x="10421076" y="2240537"/>
                <a:ext cx="48442" cy="7445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6" name="椭圆 835"/>
              <p:cNvSpPr/>
              <p:nvPr/>
            </p:nvSpPr>
            <p:spPr>
              <a:xfrm rot="989924">
                <a:off x="10494298" y="2335075"/>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7" name="椭圆 836"/>
              <p:cNvSpPr/>
              <p:nvPr/>
            </p:nvSpPr>
            <p:spPr>
              <a:xfrm rot="989924">
                <a:off x="10382504" y="2333707"/>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59" name="椭圆 858"/>
          <p:cNvSpPr/>
          <p:nvPr/>
        </p:nvSpPr>
        <p:spPr>
          <a:xfrm rot="16567917" flipH="1">
            <a:off x="207519" y="384128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0" name="椭圆 859"/>
          <p:cNvSpPr/>
          <p:nvPr/>
        </p:nvSpPr>
        <p:spPr>
          <a:xfrm rot="16567917" flipH="1">
            <a:off x="250711" y="4089849"/>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1" name="椭圆 860"/>
          <p:cNvSpPr/>
          <p:nvPr/>
        </p:nvSpPr>
        <p:spPr>
          <a:xfrm rot="16983129" flipH="1">
            <a:off x="308198" y="4073076"/>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2" name="椭圆 861"/>
          <p:cNvSpPr/>
          <p:nvPr/>
        </p:nvSpPr>
        <p:spPr>
          <a:xfrm rot="18367917" flipH="1">
            <a:off x="543205" y="381192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3" name="椭圆 862"/>
          <p:cNvSpPr/>
          <p:nvPr/>
        </p:nvSpPr>
        <p:spPr>
          <a:xfrm rot="18367917" flipH="1">
            <a:off x="467969" y="4030150"/>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4" name="椭圆 863"/>
          <p:cNvSpPr/>
          <p:nvPr/>
        </p:nvSpPr>
        <p:spPr>
          <a:xfrm rot="18783129" flipH="1">
            <a:off x="1878731" y="3854822"/>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5" name="椭圆 864"/>
          <p:cNvSpPr/>
          <p:nvPr/>
        </p:nvSpPr>
        <p:spPr>
          <a:xfrm rot="14452509">
            <a:off x="1243432" y="379683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6" name="椭圆 865"/>
          <p:cNvSpPr/>
          <p:nvPr/>
        </p:nvSpPr>
        <p:spPr>
          <a:xfrm rot="14037297">
            <a:off x="430174" y="3981280"/>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7" name="椭圆 866"/>
          <p:cNvSpPr/>
          <p:nvPr/>
        </p:nvSpPr>
        <p:spPr>
          <a:xfrm rot="15510213" flipH="1">
            <a:off x="744751" y="382773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8" name="椭圆 867"/>
          <p:cNvSpPr/>
          <p:nvPr/>
        </p:nvSpPr>
        <p:spPr>
          <a:xfrm rot="15510213" flipH="1">
            <a:off x="804252" y="403413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9" name="椭圆 868"/>
          <p:cNvSpPr/>
          <p:nvPr/>
        </p:nvSpPr>
        <p:spPr>
          <a:xfrm rot="16241664" flipH="1">
            <a:off x="785944" y="3934886"/>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0" name="椭圆 869"/>
          <p:cNvSpPr/>
          <p:nvPr/>
        </p:nvSpPr>
        <p:spPr>
          <a:xfrm rot="15510213" flipH="1">
            <a:off x="855168" y="3956241"/>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1" name="椭圆 870"/>
          <p:cNvSpPr/>
          <p:nvPr/>
        </p:nvSpPr>
        <p:spPr>
          <a:xfrm rot="17082681" flipH="1">
            <a:off x="718347" y="4015569"/>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椭圆 871"/>
          <p:cNvSpPr/>
          <p:nvPr/>
        </p:nvSpPr>
        <p:spPr>
          <a:xfrm rot="20010213" flipH="1">
            <a:off x="677063" y="410847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3" name="椭圆 872"/>
          <p:cNvSpPr/>
          <p:nvPr/>
        </p:nvSpPr>
        <p:spPr>
          <a:xfrm rot="20010213" flipH="1">
            <a:off x="774240" y="4090110"/>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椭圆 873"/>
          <p:cNvSpPr/>
          <p:nvPr/>
        </p:nvSpPr>
        <p:spPr>
          <a:xfrm rot="7335759" flipH="1">
            <a:off x="788697" y="3867375"/>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5" name="组合 874"/>
          <p:cNvGrpSpPr/>
          <p:nvPr/>
        </p:nvGrpSpPr>
        <p:grpSpPr>
          <a:xfrm rot="21000137" flipH="1">
            <a:off x="958051" y="4003743"/>
            <a:ext cx="639819" cy="253634"/>
            <a:chOff x="10532127" y="1390185"/>
            <a:chExt cx="723329" cy="286738"/>
          </a:xfrm>
        </p:grpSpPr>
        <p:sp>
          <p:nvSpPr>
            <p:cNvPr id="876" name="椭圆 875"/>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7" name="椭圆 876"/>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椭圆 877"/>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9" name="椭圆 878"/>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 name="椭圆 879"/>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1" name="椭圆 880"/>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2" name="组合 881"/>
          <p:cNvGrpSpPr/>
          <p:nvPr/>
        </p:nvGrpSpPr>
        <p:grpSpPr>
          <a:xfrm rot="20515698" flipH="1">
            <a:off x="308198" y="4501545"/>
            <a:ext cx="909258" cy="507894"/>
            <a:chOff x="10613016" y="1673985"/>
            <a:chExt cx="909258" cy="507894"/>
          </a:xfrm>
        </p:grpSpPr>
        <p:sp>
          <p:nvSpPr>
            <p:cNvPr id="883" name="椭圆 882"/>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椭圆 883"/>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5" name="椭圆 884"/>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6" name="椭圆 885"/>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椭圆 886"/>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8" name="椭圆 887"/>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椭圆 888"/>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 name="椭圆 889"/>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椭圆 890"/>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2" name="椭圆 891"/>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椭圆 892"/>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4" name="组合 893"/>
          <p:cNvGrpSpPr/>
          <p:nvPr/>
        </p:nvGrpSpPr>
        <p:grpSpPr>
          <a:xfrm rot="21000137" flipH="1">
            <a:off x="450352" y="4073040"/>
            <a:ext cx="641382" cy="213126"/>
            <a:chOff x="10044947" y="1450855"/>
            <a:chExt cx="725096" cy="240943"/>
          </a:xfrm>
        </p:grpSpPr>
        <p:sp>
          <p:nvSpPr>
            <p:cNvPr id="895" name="椭圆 8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6" name="椭圆 8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7" name="椭圆 8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8" name="椭圆 8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9" name="椭圆 898"/>
          <p:cNvSpPr/>
          <p:nvPr/>
        </p:nvSpPr>
        <p:spPr>
          <a:xfrm rot="16567917" flipH="1">
            <a:off x="630654" y="4151120"/>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0" name="椭圆 899"/>
          <p:cNvSpPr/>
          <p:nvPr/>
        </p:nvSpPr>
        <p:spPr>
          <a:xfrm rot="18367917" flipH="1">
            <a:off x="966339" y="4121769"/>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1" name="组合 900"/>
          <p:cNvGrpSpPr/>
          <p:nvPr/>
        </p:nvGrpSpPr>
        <p:grpSpPr>
          <a:xfrm rot="245200">
            <a:off x="-341140" y="3026091"/>
            <a:ext cx="3656593" cy="2237520"/>
            <a:chOff x="-190665" y="3059636"/>
            <a:chExt cx="4427222" cy="2237520"/>
          </a:xfrm>
        </p:grpSpPr>
        <p:cxnSp>
          <p:nvCxnSpPr>
            <p:cNvPr id="902" name="直接连接符 901"/>
            <p:cNvCxnSpPr/>
            <p:nvPr/>
          </p:nvCxnSpPr>
          <p:spPr>
            <a:xfrm rot="21354800" flipV="1">
              <a:off x="1195850" y="3246234"/>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3" name="直接连接符 902"/>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4" name="直接连接符 903"/>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5" name="直接连接符 904"/>
            <p:cNvCxnSpPr/>
            <p:nvPr/>
          </p:nvCxnSpPr>
          <p:spPr>
            <a:xfrm rot="21354800" flipV="1">
              <a:off x="1310153" y="3467847"/>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06" name="直接连接符 905"/>
            <p:cNvCxnSpPr/>
            <p:nvPr/>
          </p:nvCxnSpPr>
          <p:spPr>
            <a:xfrm rot="21354800" flipV="1">
              <a:off x="-32109" y="3059636"/>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10" name="组合 909"/>
          <p:cNvGrpSpPr/>
          <p:nvPr/>
        </p:nvGrpSpPr>
        <p:grpSpPr>
          <a:xfrm rot="21354800" flipH="1">
            <a:off x="8826307" y="2954959"/>
            <a:ext cx="3536202" cy="2303867"/>
            <a:chOff x="-190665" y="2993289"/>
            <a:chExt cx="4281459" cy="2303867"/>
          </a:xfrm>
        </p:grpSpPr>
        <p:cxnSp>
          <p:nvCxnSpPr>
            <p:cNvPr id="911" name="直接连接符 910"/>
            <p:cNvCxnSpPr/>
            <p:nvPr/>
          </p:nvCxnSpPr>
          <p:spPr>
            <a:xfrm rot="21354800" flipV="1">
              <a:off x="1088794" y="3616743"/>
              <a:ext cx="1918517" cy="374102"/>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2" name="直接连接符 911"/>
            <p:cNvCxnSpPr/>
            <p:nvPr/>
          </p:nvCxnSpPr>
          <p:spPr>
            <a:xfrm flipV="1">
              <a:off x="23356" y="3684326"/>
              <a:ext cx="2822938" cy="120753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3" name="直接连接符 912"/>
            <p:cNvCxnSpPr/>
            <p:nvPr/>
          </p:nvCxnSpPr>
          <p:spPr>
            <a:xfrm rot="21354800" flipV="1">
              <a:off x="-190665" y="4339336"/>
              <a:ext cx="2238168" cy="957820"/>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4" name="直接连接符 913"/>
            <p:cNvCxnSpPr/>
            <p:nvPr/>
          </p:nvCxnSpPr>
          <p:spPr>
            <a:xfrm rot="21354800" flipV="1">
              <a:off x="627187" y="3584481"/>
              <a:ext cx="1872583" cy="400449"/>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15" name="直接连接符 914"/>
            <p:cNvCxnSpPr/>
            <p:nvPr/>
          </p:nvCxnSpPr>
          <p:spPr>
            <a:xfrm rot="21354800" flipV="1">
              <a:off x="-177872" y="2993289"/>
              <a:ext cx="4268666" cy="545567"/>
            </a:xfrm>
            <a:prstGeom prst="line">
              <a:avLst/>
            </a:prstGeom>
            <a:ln w="19050">
              <a:gradFill>
                <a:gsLst>
                  <a:gs pos="0">
                    <a:srgbClr val="BB1055"/>
                  </a:gs>
                  <a:gs pos="100000">
                    <a:srgbClr val="BB1055">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58" name="组合 957"/>
          <p:cNvGrpSpPr/>
          <p:nvPr/>
        </p:nvGrpSpPr>
        <p:grpSpPr>
          <a:xfrm rot="1093138" flipH="1">
            <a:off x="10201502" y="3462065"/>
            <a:ext cx="1790993" cy="1167906"/>
            <a:chOff x="10144682" y="3365687"/>
            <a:chExt cx="1790993" cy="1167906"/>
          </a:xfrm>
        </p:grpSpPr>
        <p:sp>
          <p:nvSpPr>
            <p:cNvPr id="916" name="椭圆 915"/>
            <p:cNvSpPr/>
            <p:nvPr/>
          </p:nvSpPr>
          <p:spPr>
            <a:xfrm rot="16567917" flipH="1">
              <a:off x="10189381" y="336543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7" name="椭圆 916"/>
            <p:cNvSpPr/>
            <p:nvPr/>
          </p:nvSpPr>
          <p:spPr>
            <a:xfrm rot="16567917" flipH="1">
              <a:off x="10232573" y="3614003"/>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rot="16983129" flipH="1">
              <a:off x="10290060" y="3597230"/>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9" name="椭圆 918"/>
            <p:cNvSpPr/>
            <p:nvPr/>
          </p:nvSpPr>
          <p:spPr>
            <a:xfrm rot="18367917" flipH="1">
              <a:off x="10525067" y="333608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0" name="椭圆 919"/>
            <p:cNvSpPr/>
            <p:nvPr/>
          </p:nvSpPr>
          <p:spPr>
            <a:xfrm rot="18367917" flipH="1">
              <a:off x="10449831" y="3554304"/>
              <a:ext cx="98496"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rot="18783129" flipH="1">
              <a:off x="11860593" y="3378976"/>
              <a:ext cx="66495"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2" name="椭圆 921"/>
            <p:cNvSpPr/>
            <p:nvPr/>
          </p:nvSpPr>
          <p:spPr>
            <a:xfrm rot="14452509">
              <a:off x="11225294" y="3320988"/>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 name="椭圆 922"/>
            <p:cNvSpPr/>
            <p:nvPr/>
          </p:nvSpPr>
          <p:spPr>
            <a:xfrm rot="14037297">
              <a:off x="10412036" y="3505434"/>
              <a:ext cx="6025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rot="15510213" flipH="1">
              <a:off x="10726613" y="3351893"/>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5" name="椭圆 924"/>
            <p:cNvSpPr/>
            <p:nvPr/>
          </p:nvSpPr>
          <p:spPr>
            <a:xfrm rot="15510213" flipH="1">
              <a:off x="10786114" y="355828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6" name="椭圆 925"/>
            <p:cNvSpPr/>
            <p:nvPr/>
          </p:nvSpPr>
          <p:spPr>
            <a:xfrm rot="16241664" flipH="1">
              <a:off x="10767806" y="3459040"/>
              <a:ext cx="137944"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rot="15510213" flipH="1">
              <a:off x="10837030" y="3480395"/>
              <a:ext cx="197302" cy="24689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椭圆 927"/>
            <p:cNvSpPr/>
            <p:nvPr/>
          </p:nvSpPr>
          <p:spPr>
            <a:xfrm rot="17082681" flipH="1">
              <a:off x="10700209" y="3539723"/>
              <a:ext cx="42849"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9" name="椭圆 928"/>
            <p:cNvSpPr/>
            <p:nvPr/>
          </p:nvSpPr>
          <p:spPr>
            <a:xfrm rot="20010213" flipH="1">
              <a:off x="10658925" y="363262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0" name="椭圆 929"/>
            <p:cNvSpPr/>
            <p:nvPr/>
          </p:nvSpPr>
          <p:spPr>
            <a:xfrm rot="20010213" flipH="1">
              <a:off x="10756102" y="3614264"/>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1" name="椭圆 930"/>
            <p:cNvSpPr/>
            <p:nvPr/>
          </p:nvSpPr>
          <p:spPr>
            <a:xfrm rot="7335759" flipH="1">
              <a:off x="10770559" y="3391529"/>
              <a:ext cx="137944"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2" name="组合 931"/>
            <p:cNvGrpSpPr/>
            <p:nvPr/>
          </p:nvGrpSpPr>
          <p:grpSpPr>
            <a:xfrm rot="21000137" flipH="1">
              <a:off x="10939913" y="3527897"/>
              <a:ext cx="639819" cy="253634"/>
              <a:chOff x="10532127" y="1390185"/>
              <a:chExt cx="723329" cy="286738"/>
            </a:xfrm>
          </p:grpSpPr>
          <p:sp>
            <p:nvSpPr>
              <p:cNvPr id="933" name="椭圆 932"/>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4" name="椭圆 933"/>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5" name="椭圆 934"/>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6" name="椭圆 935"/>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7" name="椭圆 936"/>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8" name="椭圆 937"/>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9" name="组合 938"/>
            <p:cNvGrpSpPr/>
            <p:nvPr/>
          </p:nvGrpSpPr>
          <p:grpSpPr>
            <a:xfrm rot="20515698" flipH="1">
              <a:off x="10290060" y="4025699"/>
              <a:ext cx="909258" cy="507894"/>
              <a:chOff x="10613016" y="1673985"/>
              <a:chExt cx="909258" cy="507894"/>
            </a:xfrm>
          </p:grpSpPr>
          <p:sp>
            <p:nvSpPr>
              <p:cNvPr id="940" name="椭圆 939"/>
              <p:cNvSpPr/>
              <p:nvPr/>
            </p:nvSpPr>
            <p:spPr>
              <a:xfrm rot="5005485">
                <a:off x="10900766" y="1827160"/>
                <a:ext cx="114642" cy="14345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1" name="椭圆 940"/>
              <p:cNvSpPr/>
              <p:nvPr/>
            </p:nvSpPr>
            <p:spPr>
              <a:xfrm rot="505485">
                <a:off x="11075880" y="1765279"/>
                <a:ext cx="41163" cy="40403"/>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2" name="椭圆 941"/>
              <p:cNvSpPr/>
              <p:nvPr/>
            </p:nvSpPr>
            <p:spPr>
              <a:xfrm rot="5005485">
                <a:off x="10998341" y="1784577"/>
                <a:ext cx="112478" cy="140751"/>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3" name="椭圆 942"/>
              <p:cNvSpPr/>
              <p:nvPr/>
            </p:nvSpPr>
            <p:spPr>
              <a:xfrm rot="5610413">
                <a:off x="11039015" y="1853282"/>
                <a:ext cx="54289" cy="99275"/>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4" name="椭圆 943"/>
              <p:cNvSpPr/>
              <p:nvPr/>
            </p:nvSpPr>
            <p:spPr>
              <a:xfrm rot="10322235">
                <a:off x="10880583" y="1717154"/>
                <a:ext cx="219965" cy="211915"/>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5" name="椭圆 944"/>
              <p:cNvSpPr/>
              <p:nvPr/>
            </p:nvSpPr>
            <p:spPr>
              <a:xfrm rot="10322235">
                <a:off x="10701457" y="1791800"/>
                <a:ext cx="123254" cy="118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6" name="椭圆 945"/>
              <p:cNvSpPr/>
              <p:nvPr/>
            </p:nvSpPr>
            <p:spPr>
              <a:xfrm rot="9907023">
                <a:off x="11439065" y="2115018"/>
                <a:ext cx="83209" cy="66861"/>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7" name="椭圆 946"/>
              <p:cNvSpPr/>
              <p:nvPr/>
            </p:nvSpPr>
            <p:spPr>
              <a:xfrm rot="14652855" flipH="1">
                <a:off x="10808555" y="1901854"/>
                <a:ext cx="48149" cy="6058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8" name="椭圆 947"/>
              <p:cNvSpPr/>
              <p:nvPr/>
            </p:nvSpPr>
            <p:spPr>
              <a:xfrm rot="11607471">
                <a:off x="10918004" y="1673985"/>
                <a:ext cx="53620" cy="5262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9" name="椭圆 948"/>
              <p:cNvSpPr/>
              <p:nvPr/>
            </p:nvSpPr>
            <p:spPr>
              <a:xfrm rot="8679939">
                <a:off x="10825349" y="1692572"/>
                <a:ext cx="31772" cy="3118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0" name="椭圆 949"/>
              <p:cNvSpPr/>
              <p:nvPr/>
            </p:nvSpPr>
            <p:spPr>
              <a:xfrm rot="21546991">
                <a:off x="10613016" y="1740813"/>
                <a:ext cx="153355" cy="147743"/>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1" name="组合 950"/>
            <p:cNvGrpSpPr/>
            <p:nvPr/>
          </p:nvGrpSpPr>
          <p:grpSpPr>
            <a:xfrm rot="21000137" flipH="1">
              <a:off x="10432214" y="3597194"/>
              <a:ext cx="641382" cy="213126"/>
              <a:chOff x="10044947" y="1450855"/>
              <a:chExt cx="725096" cy="240943"/>
            </a:xfrm>
          </p:grpSpPr>
          <p:sp>
            <p:nvSpPr>
              <p:cNvPr id="952" name="椭圆 951"/>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3" name="椭圆 952"/>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4" name="椭圆 953"/>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5" name="椭圆 954"/>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6" name="椭圆 955"/>
            <p:cNvSpPr/>
            <p:nvPr/>
          </p:nvSpPr>
          <p:spPr>
            <a:xfrm rot="16567917" flipH="1">
              <a:off x="10612516" y="3675274"/>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7" name="椭圆 956"/>
            <p:cNvSpPr/>
            <p:nvPr/>
          </p:nvSpPr>
          <p:spPr>
            <a:xfrm rot="18367917" flipH="1">
              <a:off x="10948201" y="3645923"/>
              <a:ext cx="175781"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59" name="直接连接符 958"/>
          <p:cNvCxnSpPr/>
          <p:nvPr/>
        </p:nvCxnSpPr>
        <p:spPr>
          <a:xfrm flipH="1">
            <a:off x="1228599" y="4765973"/>
            <a:ext cx="2054989" cy="1608378"/>
          </a:xfrm>
          <a:prstGeom prst="line">
            <a:avLst/>
          </a:prstGeom>
          <a:ln w="2540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963" name="直接连接符 962"/>
          <p:cNvCxnSpPr/>
          <p:nvPr/>
        </p:nvCxnSpPr>
        <p:spPr>
          <a:xfrm>
            <a:off x="9104132" y="4714518"/>
            <a:ext cx="920569" cy="671180"/>
          </a:xfrm>
          <a:prstGeom prst="line">
            <a:avLst/>
          </a:prstGeom>
          <a:ln w="19050" cap="rnd">
            <a:gradFill>
              <a:gsLst>
                <a:gs pos="11000">
                  <a:srgbClr val="06EBEA">
                    <a:alpha val="0"/>
                  </a:srgbClr>
                </a:gs>
                <a:gs pos="48000">
                  <a:srgbClr val="06EBEA"/>
                </a:gs>
                <a:gs pos="84000">
                  <a:srgbClr val="06EBEA"/>
                </a:gs>
              </a:gsLst>
              <a:lin ang="5400000" scaled="1"/>
            </a:gradFill>
            <a:round/>
          </a:ln>
          <a:effectLst>
            <a:glow rad="304800">
              <a:srgbClr val="05DAE3">
                <a:alpha val="3000"/>
              </a:srgbClr>
            </a:glow>
          </a:effectLst>
        </p:spPr>
        <p:style>
          <a:lnRef idx="1">
            <a:schemeClr val="accent1"/>
          </a:lnRef>
          <a:fillRef idx="0">
            <a:schemeClr val="accent1"/>
          </a:fillRef>
          <a:effectRef idx="0">
            <a:schemeClr val="accent1"/>
          </a:effectRef>
          <a:fontRef idx="minor">
            <a:schemeClr val="tx1"/>
          </a:fontRef>
        </p:style>
      </p:cxnSp>
      <p:cxnSp>
        <p:nvCxnSpPr>
          <p:cNvPr id="968" name="直接连接符 967"/>
          <p:cNvCxnSpPr/>
          <p:nvPr/>
        </p:nvCxnSpPr>
        <p:spPr>
          <a:xfrm flipH="1">
            <a:off x="7473990" y="2561160"/>
            <a:ext cx="320491" cy="453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0" name="直接连接符 969"/>
          <p:cNvCxnSpPr/>
          <p:nvPr/>
        </p:nvCxnSpPr>
        <p:spPr>
          <a:xfrm flipH="1" flipV="1">
            <a:off x="7157093" y="3102332"/>
            <a:ext cx="380693" cy="862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2" name="直接连接符 971"/>
          <p:cNvCxnSpPr/>
          <p:nvPr/>
        </p:nvCxnSpPr>
        <p:spPr>
          <a:xfrm>
            <a:off x="4759617" y="1646180"/>
            <a:ext cx="135371" cy="63675"/>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74" name="直接连接符 973"/>
          <p:cNvCxnSpPr/>
          <p:nvPr/>
        </p:nvCxnSpPr>
        <p:spPr>
          <a:xfrm>
            <a:off x="4188621" y="2338926"/>
            <a:ext cx="365752" cy="59502"/>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82" name="直接连接符 981"/>
          <p:cNvCxnSpPr/>
          <p:nvPr/>
        </p:nvCxnSpPr>
        <p:spPr>
          <a:xfrm>
            <a:off x="4412681" y="1883428"/>
            <a:ext cx="280693" cy="109547"/>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0" name="直接连接符 959"/>
          <p:cNvCxnSpPr/>
          <p:nvPr/>
        </p:nvCxnSpPr>
        <p:spPr>
          <a:xfrm flipH="1">
            <a:off x="7158114" y="1495605"/>
            <a:ext cx="239672" cy="10721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2" name="直接连接符 961"/>
          <p:cNvCxnSpPr/>
          <p:nvPr/>
        </p:nvCxnSpPr>
        <p:spPr>
          <a:xfrm flipH="1">
            <a:off x="7081412" y="2264263"/>
            <a:ext cx="248362" cy="7672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67" name="直接连接符 966"/>
          <p:cNvCxnSpPr/>
          <p:nvPr/>
        </p:nvCxnSpPr>
        <p:spPr>
          <a:xfrm flipV="1">
            <a:off x="4664366" y="2813058"/>
            <a:ext cx="124826" cy="7287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71" name="椭圆 970"/>
          <p:cNvSpPr/>
          <p:nvPr/>
        </p:nvSpPr>
        <p:spPr>
          <a:xfrm rot="4211089">
            <a:off x="8145949" y="164928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3" name="椭圆 972"/>
          <p:cNvSpPr/>
          <p:nvPr/>
        </p:nvSpPr>
        <p:spPr>
          <a:xfrm rot="4211089">
            <a:off x="8194262" y="1825198"/>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5" name="椭圆 974"/>
          <p:cNvSpPr/>
          <p:nvPr/>
        </p:nvSpPr>
        <p:spPr>
          <a:xfrm rot="3795877">
            <a:off x="8156697" y="1837317"/>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6" name="椭圆 975"/>
          <p:cNvSpPr/>
          <p:nvPr/>
        </p:nvSpPr>
        <p:spPr>
          <a:xfrm rot="2411089">
            <a:off x="7815414" y="1710717"/>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7" name="椭圆 976"/>
          <p:cNvSpPr/>
          <p:nvPr/>
        </p:nvSpPr>
        <p:spPr>
          <a:xfrm rot="2411089">
            <a:off x="7974267" y="1840026"/>
            <a:ext cx="62090" cy="148589"/>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8" name="椭圆 977"/>
          <p:cNvSpPr/>
          <p:nvPr/>
        </p:nvSpPr>
        <p:spPr>
          <a:xfrm rot="1995877">
            <a:off x="6598193" y="2075155"/>
            <a:ext cx="41917" cy="8366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9" name="椭圆 978"/>
          <p:cNvSpPr/>
          <p:nvPr/>
        </p:nvSpPr>
        <p:spPr>
          <a:xfrm rot="6326497" flipH="1">
            <a:off x="7171228" y="1746356"/>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 name="椭圆 979"/>
          <p:cNvSpPr/>
          <p:nvPr/>
        </p:nvSpPr>
        <p:spPr>
          <a:xfrm rot="6741709" flipH="1">
            <a:off x="8026867" y="1816040"/>
            <a:ext cx="37981" cy="48413"/>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1" name="椭圆 980"/>
          <p:cNvSpPr/>
          <p:nvPr/>
        </p:nvSpPr>
        <p:spPr>
          <a:xfrm rot="5268793">
            <a:off x="7645351" y="178153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3" name="椭圆 982"/>
          <p:cNvSpPr/>
          <p:nvPr/>
        </p:nvSpPr>
        <p:spPr>
          <a:xfrm rot="5268793">
            <a:off x="7618317" y="1922026"/>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4" name="椭圆 983"/>
          <p:cNvSpPr/>
          <p:nvPr/>
        </p:nvSpPr>
        <p:spPr>
          <a:xfrm rot="4537342">
            <a:off x="7621305" y="1856906"/>
            <a:ext cx="86957" cy="17261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5" name="椭圆 984"/>
          <p:cNvSpPr/>
          <p:nvPr/>
        </p:nvSpPr>
        <p:spPr>
          <a:xfrm rot="5268793">
            <a:off x="7515223" y="1878991"/>
            <a:ext cx="124375" cy="246895"/>
          </a:xfrm>
          <a:prstGeom prst="ellips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6" name="椭圆 985"/>
          <p:cNvSpPr/>
          <p:nvPr/>
        </p:nvSpPr>
        <p:spPr>
          <a:xfrm rot="3696325">
            <a:off x="7767226" y="1899772"/>
            <a:ext cx="27011" cy="65857"/>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7" name="椭圆 986"/>
          <p:cNvSpPr/>
          <p:nvPr/>
        </p:nvSpPr>
        <p:spPr>
          <a:xfrm rot="768793">
            <a:off x="7821607" y="1958078"/>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8" name="椭圆 987"/>
          <p:cNvSpPr/>
          <p:nvPr/>
        </p:nvSpPr>
        <p:spPr>
          <a:xfrm rot="768793">
            <a:off x="7724451" y="1969820"/>
            <a:ext cx="31772" cy="19658"/>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9" name="椭圆 988"/>
          <p:cNvSpPr/>
          <p:nvPr/>
        </p:nvSpPr>
        <p:spPr>
          <a:xfrm rot="13443247">
            <a:off x="7608563" y="1816208"/>
            <a:ext cx="86957" cy="17261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0" name="组合 989"/>
          <p:cNvGrpSpPr/>
          <p:nvPr/>
        </p:nvGrpSpPr>
        <p:grpSpPr>
          <a:xfrm rot="21378869">
            <a:off x="7134514" y="2494709"/>
            <a:ext cx="639819" cy="159886"/>
            <a:chOff x="10532127" y="1390185"/>
            <a:chExt cx="723329" cy="286738"/>
          </a:xfrm>
        </p:grpSpPr>
        <p:sp>
          <p:nvSpPr>
            <p:cNvPr id="1010" name="椭圆 1009"/>
            <p:cNvSpPr/>
            <p:nvPr/>
          </p:nvSpPr>
          <p:spPr>
            <a:xfrm rot="6547628" flipH="1">
              <a:off x="11189627" y="1611094"/>
              <a:ext cx="52483" cy="79175"/>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1" name="椭圆 1010"/>
            <p:cNvSpPr/>
            <p:nvPr/>
          </p:nvSpPr>
          <p:spPr>
            <a:xfrm rot="13664378">
              <a:off x="10640001" y="1373897"/>
              <a:ext cx="129605" cy="16218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2" name="椭圆 1011"/>
            <p:cNvSpPr/>
            <p:nvPr/>
          </p:nvSpPr>
          <p:spPr>
            <a:xfrm rot="9164378">
              <a:off x="10627306" y="1599156"/>
              <a:ext cx="46536" cy="45676"/>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3" name="椭圆 1012"/>
            <p:cNvSpPr/>
            <p:nvPr/>
          </p:nvSpPr>
          <p:spPr>
            <a:xfrm rot="13664378">
              <a:off x="10575244" y="1464001"/>
              <a:ext cx="127159" cy="159122"/>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4" name="椭圆 1013"/>
            <p:cNvSpPr/>
            <p:nvPr/>
          </p:nvSpPr>
          <p:spPr>
            <a:xfrm rot="12932927">
              <a:off x="10882028" y="1437870"/>
              <a:ext cx="155949" cy="195148"/>
            </a:xfrm>
            <a:prstGeom prst="ellipse">
              <a:avLst/>
            </a:prstGeom>
            <a:solidFill>
              <a:srgbClr val="B40F51"/>
            </a:solidFill>
            <a:ln>
              <a:noFill/>
            </a:ln>
            <a:effectLst>
              <a:softEdge rad="11430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5" name="椭圆 1014"/>
            <p:cNvSpPr/>
            <p:nvPr/>
          </p:nvSpPr>
          <p:spPr>
            <a:xfrm rot="14269306">
              <a:off x="10557555" y="1455835"/>
              <a:ext cx="61375" cy="112232"/>
            </a:xfrm>
            <a:prstGeom prst="ellipse">
              <a:avLst/>
            </a:prstGeom>
            <a:solidFill>
              <a:srgbClr val="B40F51"/>
            </a:solid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1" name="组合 990"/>
          <p:cNvGrpSpPr/>
          <p:nvPr/>
        </p:nvGrpSpPr>
        <p:grpSpPr>
          <a:xfrm rot="21119449">
            <a:off x="6548325" y="1945389"/>
            <a:ext cx="909258" cy="395622"/>
            <a:chOff x="10613016" y="1554285"/>
            <a:chExt cx="909258" cy="627594"/>
          </a:xfrm>
          <a:solidFill>
            <a:schemeClr val="bg1"/>
          </a:solidFill>
        </p:grpSpPr>
        <p:sp>
          <p:nvSpPr>
            <p:cNvPr id="999" name="椭圆 998"/>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0" name="椭圆 999"/>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1" name="椭圆 1000"/>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2" name="椭圆 1001"/>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3" name="椭圆 1002"/>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4" name="椭圆 1003"/>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5" name="椭圆 1004"/>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6" name="椭圆 1005"/>
            <p:cNvSpPr/>
            <p:nvPr/>
          </p:nvSpPr>
          <p:spPr>
            <a:xfrm rot="14652855" flipH="1">
              <a:off x="10808555" y="1901854"/>
              <a:ext cx="48149" cy="60583"/>
            </a:xfrm>
            <a:prstGeom prst="ellipse">
              <a:avLst/>
            </a:prstGeom>
            <a:solidFill>
              <a:schemeClr val="bg1">
                <a:alpha val="39000"/>
              </a:schemeClr>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7" name="椭圆 1006"/>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8" name="椭圆 1007"/>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9" name="椭圆 1008"/>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2" name="组合 991"/>
          <p:cNvGrpSpPr/>
          <p:nvPr/>
        </p:nvGrpSpPr>
        <p:grpSpPr>
          <a:xfrm rot="21378869">
            <a:off x="7449207" y="1953223"/>
            <a:ext cx="641382" cy="134350"/>
            <a:chOff x="10044947" y="1450855"/>
            <a:chExt cx="725096" cy="240943"/>
          </a:xfrm>
        </p:grpSpPr>
        <p:sp>
          <p:nvSpPr>
            <p:cNvPr id="995" name="椭圆 994"/>
            <p:cNvSpPr/>
            <p:nvPr/>
          </p:nvSpPr>
          <p:spPr>
            <a:xfrm rot="13664378">
              <a:off x="10447890" y="1503595"/>
              <a:ext cx="155949" cy="195148"/>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6" name="椭圆 995"/>
            <p:cNvSpPr/>
            <p:nvPr/>
          </p:nvSpPr>
          <p:spPr>
            <a:xfrm rot="13664378">
              <a:off x="10518956" y="1422822"/>
              <a:ext cx="223054" cy="279120"/>
            </a:xfrm>
            <a:prstGeom prst="ellipse">
              <a:avLst/>
            </a:prstGeom>
            <a:solidFill>
              <a:srgbClr val="B40F5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7" name="椭圆 996"/>
            <p:cNvSpPr/>
            <p:nvPr/>
          </p:nvSpPr>
          <p:spPr>
            <a:xfrm rot="9164378">
              <a:off x="10461744" y="1656543"/>
              <a:ext cx="35919" cy="35255"/>
            </a:xfrm>
            <a:prstGeom prst="ellipse">
              <a:avLst/>
            </a:prstGeom>
            <a:solidFill>
              <a:srgbClr val="B40F5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8" name="椭圆 997"/>
            <p:cNvSpPr/>
            <p:nvPr/>
          </p:nvSpPr>
          <p:spPr>
            <a:xfrm rot="16218">
              <a:off x="10044947" y="1592134"/>
              <a:ext cx="117044" cy="94048"/>
            </a:xfrm>
            <a:prstGeom prst="ellipse">
              <a:avLst/>
            </a:prstGeom>
            <a:solidFill>
              <a:srgbClr val="B40F51"/>
            </a:solid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3" name="椭圆 992"/>
          <p:cNvSpPr/>
          <p:nvPr/>
        </p:nvSpPr>
        <p:spPr>
          <a:xfrm rot="4211089">
            <a:off x="7781026" y="1939154"/>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组合 1015"/>
          <p:cNvGrpSpPr/>
          <p:nvPr/>
        </p:nvGrpSpPr>
        <p:grpSpPr>
          <a:xfrm rot="10468752">
            <a:off x="4932958" y="2500956"/>
            <a:ext cx="909258" cy="395622"/>
            <a:chOff x="10613016" y="1554285"/>
            <a:chExt cx="909258" cy="627594"/>
          </a:xfrm>
          <a:solidFill>
            <a:schemeClr val="bg1"/>
          </a:solidFill>
        </p:grpSpPr>
        <p:sp>
          <p:nvSpPr>
            <p:cNvPr id="1017" name="椭圆 1016"/>
            <p:cNvSpPr/>
            <p:nvPr/>
          </p:nvSpPr>
          <p:spPr>
            <a:xfrm rot="5005485">
              <a:off x="10900766" y="1827160"/>
              <a:ext cx="114642" cy="143458"/>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8" name="椭圆 1017"/>
            <p:cNvSpPr/>
            <p:nvPr/>
          </p:nvSpPr>
          <p:spPr>
            <a:xfrm rot="505485">
              <a:off x="11075880" y="1765279"/>
              <a:ext cx="41163" cy="40403"/>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9" name="椭圆 1018"/>
            <p:cNvSpPr/>
            <p:nvPr/>
          </p:nvSpPr>
          <p:spPr>
            <a:xfrm rot="5005485">
              <a:off x="10998341" y="1784577"/>
              <a:ext cx="112478" cy="140751"/>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0" name="椭圆 1019"/>
            <p:cNvSpPr/>
            <p:nvPr/>
          </p:nvSpPr>
          <p:spPr>
            <a:xfrm rot="5610413">
              <a:off x="11039015" y="1853282"/>
              <a:ext cx="54289" cy="99275"/>
            </a:xfrm>
            <a:prstGeom prst="ellipse">
              <a:avLst/>
            </a:prstGeom>
            <a:grpFill/>
            <a:ln>
              <a:noFill/>
            </a:ln>
            <a:effectLst>
              <a:softEdge rad="0"/>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1" name="椭圆 1020"/>
            <p:cNvSpPr/>
            <p:nvPr/>
          </p:nvSpPr>
          <p:spPr>
            <a:xfrm rot="10322235">
              <a:off x="10880583" y="1717154"/>
              <a:ext cx="219965" cy="211915"/>
            </a:xfrm>
            <a:prstGeom prst="ellipse">
              <a:avLst/>
            </a:prstGeom>
            <a:grp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2" name="椭圆 1021"/>
            <p:cNvSpPr/>
            <p:nvPr/>
          </p:nvSpPr>
          <p:spPr>
            <a:xfrm rot="10322235">
              <a:off x="10701457" y="1791800"/>
              <a:ext cx="123254" cy="118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3" name="椭圆 1022"/>
            <p:cNvSpPr/>
            <p:nvPr/>
          </p:nvSpPr>
          <p:spPr>
            <a:xfrm rot="9907023">
              <a:off x="11439065" y="2115018"/>
              <a:ext cx="83209" cy="66861"/>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p:cNvSpPr/>
            <p:nvPr/>
          </p:nvSpPr>
          <p:spPr>
            <a:xfrm rot="14652855" flipH="1">
              <a:off x="10808555" y="1901854"/>
              <a:ext cx="48149" cy="60583"/>
            </a:xfrm>
            <a:prstGeom prst="ellipse">
              <a:avLst/>
            </a:prstGeom>
            <a:grpFill/>
            <a:ln>
              <a:noFill/>
            </a:ln>
            <a:effectLst>
              <a:softEdge rad="0"/>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椭圆 1024"/>
            <p:cNvSpPr/>
            <p:nvPr/>
          </p:nvSpPr>
          <p:spPr>
            <a:xfrm rot="11607471">
              <a:off x="10928623" y="1554285"/>
              <a:ext cx="53620" cy="52629"/>
            </a:xfrm>
            <a:prstGeom prst="ellipse">
              <a:avLst/>
            </a:prstGeom>
            <a:solidFill>
              <a:schemeClr val="bg1">
                <a:alpha val="39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椭圆 1025"/>
            <p:cNvSpPr/>
            <p:nvPr/>
          </p:nvSpPr>
          <p:spPr>
            <a:xfrm rot="8679939">
              <a:off x="10825349" y="1692572"/>
              <a:ext cx="31772" cy="31185"/>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椭圆 1026"/>
            <p:cNvSpPr/>
            <p:nvPr/>
          </p:nvSpPr>
          <p:spPr>
            <a:xfrm rot="21546991">
              <a:off x="10613016" y="1740813"/>
              <a:ext cx="153355" cy="147743"/>
            </a:xfrm>
            <a:prstGeom prst="ellipse">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4" name="椭圆 993"/>
          <p:cNvSpPr/>
          <p:nvPr/>
        </p:nvSpPr>
        <p:spPr>
          <a:xfrm rot="2411089">
            <a:off x="7253557" y="2038972"/>
            <a:ext cx="110809" cy="265180"/>
          </a:xfrm>
          <a:prstGeom prst="ellipse">
            <a:avLst/>
          </a:prstGeom>
          <a:solidFill>
            <a:srgbClr val="B40F51"/>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442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
        <p:nvSpPr>
          <p:cNvPr id="43" name="弧形 42"/>
          <p:cNvSpPr/>
          <p:nvPr/>
        </p:nvSpPr>
        <p:spPr>
          <a:xfrm rot="1828483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弧形 43"/>
          <p:cNvSpPr/>
          <p:nvPr/>
        </p:nvSpPr>
        <p:spPr>
          <a:xfrm rot="1898160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弧形 44"/>
          <p:cNvSpPr/>
          <p:nvPr/>
        </p:nvSpPr>
        <p:spPr>
          <a:xfrm rot="295580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弧形 45"/>
          <p:cNvSpPr/>
          <p:nvPr/>
        </p:nvSpPr>
        <p:spPr>
          <a:xfrm rot="1967838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弧形 46"/>
          <p:cNvSpPr/>
          <p:nvPr/>
        </p:nvSpPr>
        <p:spPr>
          <a:xfrm rot="2037515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弧形 47"/>
          <p:cNvSpPr/>
          <p:nvPr/>
        </p:nvSpPr>
        <p:spPr>
          <a:xfrm rot="21071932">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弧形 48"/>
          <p:cNvSpPr/>
          <p:nvPr/>
        </p:nvSpPr>
        <p:spPr>
          <a:xfrm rot="865480">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弧形 49"/>
          <p:cNvSpPr/>
          <p:nvPr/>
        </p:nvSpPr>
        <p:spPr>
          <a:xfrm rot="1562255">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弧形 50"/>
          <p:cNvSpPr/>
          <p:nvPr/>
        </p:nvSpPr>
        <p:spPr>
          <a:xfrm rot="225902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弧形 51"/>
          <p:cNvSpPr/>
          <p:nvPr/>
        </p:nvSpPr>
        <p:spPr>
          <a:xfrm rot="365257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弧形 52"/>
          <p:cNvSpPr/>
          <p:nvPr/>
        </p:nvSpPr>
        <p:spPr>
          <a:xfrm rot="434935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弧形 53"/>
          <p:cNvSpPr/>
          <p:nvPr/>
        </p:nvSpPr>
        <p:spPr>
          <a:xfrm rot="5046126">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弧形 54"/>
          <p:cNvSpPr/>
          <p:nvPr/>
        </p:nvSpPr>
        <p:spPr>
          <a:xfrm rot="5742900">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弧形 55"/>
          <p:cNvSpPr/>
          <p:nvPr/>
        </p:nvSpPr>
        <p:spPr>
          <a:xfrm rot="643967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弧形 56"/>
          <p:cNvSpPr/>
          <p:nvPr/>
        </p:nvSpPr>
        <p:spPr>
          <a:xfrm rot="713644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弧形 57"/>
          <p:cNvSpPr/>
          <p:nvPr/>
        </p:nvSpPr>
        <p:spPr>
          <a:xfrm rot="783322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弧形 58"/>
          <p:cNvSpPr/>
          <p:nvPr/>
        </p:nvSpPr>
        <p:spPr>
          <a:xfrm rot="8529997">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弧形 59"/>
          <p:cNvSpPr/>
          <p:nvPr/>
        </p:nvSpPr>
        <p:spPr>
          <a:xfrm rot="922677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弧形 60"/>
          <p:cNvSpPr/>
          <p:nvPr/>
        </p:nvSpPr>
        <p:spPr>
          <a:xfrm rot="992354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弧形 61"/>
          <p:cNvSpPr/>
          <p:nvPr/>
        </p:nvSpPr>
        <p:spPr>
          <a:xfrm rot="1201386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弧形 62"/>
          <p:cNvSpPr/>
          <p:nvPr/>
        </p:nvSpPr>
        <p:spPr>
          <a:xfrm rot="1271064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弧形 63"/>
          <p:cNvSpPr/>
          <p:nvPr/>
        </p:nvSpPr>
        <p:spPr>
          <a:xfrm rot="1340741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弧形 64"/>
          <p:cNvSpPr/>
          <p:nvPr/>
        </p:nvSpPr>
        <p:spPr>
          <a:xfrm rot="14104191">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弧形 65"/>
          <p:cNvSpPr/>
          <p:nvPr/>
        </p:nvSpPr>
        <p:spPr>
          <a:xfrm rot="1480096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弧形 66"/>
          <p:cNvSpPr/>
          <p:nvPr/>
        </p:nvSpPr>
        <p:spPr>
          <a:xfrm rot="16870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弧形 67"/>
          <p:cNvSpPr/>
          <p:nvPr/>
        </p:nvSpPr>
        <p:spPr>
          <a:xfrm rot="1062031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弧形 68"/>
          <p:cNvSpPr/>
          <p:nvPr/>
        </p:nvSpPr>
        <p:spPr>
          <a:xfrm rot="1131709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弧形 69"/>
          <p:cNvSpPr/>
          <p:nvPr/>
        </p:nvSpPr>
        <p:spPr>
          <a:xfrm rot="1549773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弧形 70"/>
          <p:cNvSpPr/>
          <p:nvPr/>
        </p:nvSpPr>
        <p:spPr>
          <a:xfrm rot="1619451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弧形 71"/>
          <p:cNvSpPr/>
          <p:nvPr/>
        </p:nvSpPr>
        <p:spPr>
          <a:xfrm rot="1689128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弧形 72"/>
          <p:cNvSpPr/>
          <p:nvPr/>
        </p:nvSpPr>
        <p:spPr>
          <a:xfrm rot="1758806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6"/>
          <p:cNvSpPr>
            <a:spLocks/>
          </p:cNvSpPr>
          <p:nvPr/>
        </p:nvSpPr>
        <p:spPr bwMode="auto">
          <a:xfrm rot="16200000">
            <a:off x="-418164" y="-2314895"/>
            <a:ext cx="13063989" cy="1149572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6"/>
          <p:cNvSpPr>
            <a:spLocks/>
          </p:cNvSpPr>
          <p:nvPr/>
        </p:nvSpPr>
        <p:spPr bwMode="auto">
          <a:xfrm rot="16768421">
            <a:off x="-535196" y="-2417881"/>
            <a:ext cx="13298054" cy="1170169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
          <p:cNvSpPr>
            <a:spLocks/>
          </p:cNvSpPr>
          <p:nvPr/>
        </p:nvSpPr>
        <p:spPr bwMode="auto">
          <a:xfrm rot="17336842">
            <a:off x="-652229" y="-2520868"/>
            <a:ext cx="13532123" cy="1190766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
          <p:cNvSpPr>
            <a:spLocks/>
          </p:cNvSpPr>
          <p:nvPr/>
        </p:nvSpPr>
        <p:spPr bwMode="auto">
          <a:xfrm rot="17905263">
            <a:off x="-769265" y="-2623851"/>
            <a:ext cx="13766195" cy="121136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
          <p:cNvSpPr>
            <a:spLocks/>
          </p:cNvSpPr>
          <p:nvPr/>
        </p:nvSpPr>
        <p:spPr bwMode="auto">
          <a:xfrm rot="18473684">
            <a:off x="-886301" y="-2726837"/>
            <a:ext cx="14000260" cy="1231960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6"/>
          <p:cNvSpPr>
            <a:spLocks/>
          </p:cNvSpPr>
          <p:nvPr/>
        </p:nvSpPr>
        <p:spPr bwMode="auto">
          <a:xfrm rot="19042105">
            <a:off x="-1003339" y="-2829815"/>
            <a:ext cx="14234336" cy="1252556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6"/>
          <p:cNvSpPr>
            <a:spLocks/>
          </p:cNvSpPr>
          <p:nvPr/>
        </p:nvSpPr>
        <p:spPr bwMode="auto">
          <a:xfrm rot="19610526">
            <a:off x="-1120368" y="-2932802"/>
            <a:ext cx="14468401" cy="1273153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Freeform 6"/>
          <p:cNvSpPr>
            <a:spLocks/>
          </p:cNvSpPr>
          <p:nvPr/>
        </p:nvSpPr>
        <p:spPr bwMode="auto">
          <a:xfrm rot="20178947">
            <a:off x="-1237404" y="-3035784"/>
            <a:ext cx="14702470" cy="1293750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6"/>
          <p:cNvSpPr>
            <a:spLocks/>
          </p:cNvSpPr>
          <p:nvPr/>
        </p:nvSpPr>
        <p:spPr bwMode="auto">
          <a:xfrm rot="20747368">
            <a:off x="-1354440" y="-3138771"/>
            <a:ext cx="14936535" cy="1314347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6"/>
          <p:cNvSpPr>
            <a:spLocks/>
          </p:cNvSpPr>
          <p:nvPr/>
        </p:nvSpPr>
        <p:spPr bwMode="auto">
          <a:xfrm rot="21315790">
            <a:off x="-1471473" y="-3241754"/>
            <a:ext cx="15170607" cy="1334944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6"/>
          <p:cNvSpPr>
            <a:spLocks/>
          </p:cNvSpPr>
          <p:nvPr/>
        </p:nvSpPr>
        <p:spPr bwMode="auto">
          <a:xfrm rot="284211">
            <a:off x="-1588506" y="-3344740"/>
            <a:ext cx="15404672" cy="1355541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6"/>
          <p:cNvSpPr>
            <a:spLocks/>
          </p:cNvSpPr>
          <p:nvPr/>
        </p:nvSpPr>
        <p:spPr bwMode="auto">
          <a:xfrm rot="852632">
            <a:off x="-1705538" y="-3447723"/>
            <a:ext cx="15638741" cy="1376137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6"/>
          <p:cNvSpPr>
            <a:spLocks/>
          </p:cNvSpPr>
          <p:nvPr/>
        </p:nvSpPr>
        <p:spPr bwMode="auto">
          <a:xfrm rot="1421053">
            <a:off x="-1822574" y="-3550710"/>
            <a:ext cx="15872806" cy="1396734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6"/>
          <p:cNvSpPr>
            <a:spLocks/>
          </p:cNvSpPr>
          <p:nvPr/>
        </p:nvSpPr>
        <p:spPr bwMode="auto">
          <a:xfrm rot="1989474">
            <a:off x="-1939610" y="-3653689"/>
            <a:ext cx="16106875" cy="1417331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6"/>
          <p:cNvSpPr>
            <a:spLocks/>
          </p:cNvSpPr>
          <p:nvPr/>
        </p:nvSpPr>
        <p:spPr bwMode="auto">
          <a:xfrm rot="2557895">
            <a:off x="-2056639" y="-3756676"/>
            <a:ext cx="16340944" cy="1437928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6"/>
          <p:cNvSpPr>
            <a:spLocks/>
          </p:cNvSpPr>
          <p:nvPr/>
        </p:nvSpPr>
        <p:spPr bwMode="auto">
          <a:xfrm rot="3126316">
            <a:off x="-2173670" y="-3859664"/>
            <a:ext cx="16575004" cy="1458526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6"/>
          <p:cNvSpPr>
            <a:spLocks/>
          </p:cNvSpPr>
          <p:nvPr/>
        </p:nvSpPr>
        <p:spPr bwMode="auto">
          <a:xfrm rot="3694737">
            <a:off x="-2290706" y="-3962651"/>
            <a:ext cx="16809069" cy="1479123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6"/>
          <p:cNvSpPr>
            <a:spLocks/>
          </p:cNvSpPr>
          <p:nvPr/>
        </p:nvSpPr>
        <p:spPr bwMode="auto">
          <a:xfrm rot="4263158">
            <a:off x="-2407742" y="-4065630"/>
            <a:ext cx="17043141" cy="1499720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6"/>
          <p:cNvSpPr>
            <a:spLocks/>
          </p:cNvSpPr>
          <p:nvPr/>
        </p:nvSpPr>
        <p:spPr bwMode="auto">
          <a:xfrm rot="4831579">
            <a:off x="-2524771" y="-4168617"/>
            <a:ext cx="17277206" cy="1520316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6"/>
          <p:cNvSpPr>
            <a:spLocks/>
          </p:cNvSpPr>
          <p:nvPr/>
        </p:nvSpPr>
        <p:spPr bwMode="auto">
          <a:xfrm rot="5400000">
            <a:off x="-2641807" y="-4271600"/>
            <a:ext cx="17511275" cy="1540913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6"/>
          <p:cNvSpPr>
            <a:spLocks/>
          </p:cNvSpPr>
          <p:nvPr/>
        </p:nvSpPr>
        <p:spPr bwMode="auto">
          <a:xfrm rot="5968422">
            <a:off x="-2758843" y="-4374586"/>
            <a:ext cx="17745340" cy="1561510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6"/>
          <p:cNvSpPr>
            <a:spLocks/>
          </p:cNvSpPr>
          <p:nvPr/>
        </p:nvSpPr>
        <p:spPr bwMode="auto">
          <a:xfrm rot="6536842">
            <a:off x="-2875875" y="-4477573"/>
            <a:ext cx="17979412" cy="1582108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6"/>
          <p:cNvSpPr>
            <a:spLocks/>
          </p:cNvSpPr>
          <p:nvPr/>
        </p:nvSpPr>
        <p:spPr bwMode="auto">
          <a:xfrm rot="9378948">
            <a:off x="-3461051" y="-4992489"/>
            <a:ext cx="19149760" cy="1685091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rot="9947368">
            <a:off x="-3578080" y="-5095479"/>
            <a:ext cx="19383826" cy="1705688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Freeform 6"/>
          <p:cNvSpPr>
            <a:spLocks/>
          </p:cNvSpPr>
          <p:nvPr/>
        </p:nvSpPr>
        <p:spPr bwMode="auto">
          <a:xfrm rot="10515789">
            <a:off x="-3695116" y="-5198458"/>
            <a:ext cx="19617891" cy="1726285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Freeform 6"/>
          <p:cNvSpPr>
            <a:spLocks/>
          </p:cNvSpPr>
          <p:nvPr/>
        </p:nvSpPr>
        <p:spPr bwMode="auto">
          <a:xfrm rot="11084211">
            <a:off x="-3812152" y="-5301445"/>
            <a:ext cx="19851959" cy="1746882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Freeform 6"/>
          <p:cNvSpPr>
            <a:spLocks/>
          </p:cNvSpPr>
          <p:nvPr/>
        </p:nvSpPr>
        <p:spPr bwMode="auto">
          <a:xfrm rot="11652632">
            <a:off x="-3929185" y="-5404428"/>
            <a:ext cx="20086028" cy="1767479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6"/>
          <p:cNvSpPr>
            <a:spLocks/>
          </p:cNvSpPr>
          <p:nvPr/>
        </p:nvSpPr>
        <p:spPr bwMode="auto">
          <a:xfrm rot="16200000">
            <a:off x="248876"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Freeform 6"/>
          <p:cNvSpPr>
            <a:spLocks/>
          </p:cNvSpPr>
          <p:nvPr/>
        </p:nvSpPr>
        <p:spPr bwMode="auto">
          <a:xfrm rot="16768421">
            <a:off x="278647"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Freeform 6"/>
          <p:cNvSpPr>
            <a:spLocks/>
          </p:cNvSpPr>
          <p:nvPr/>
        </p:nvSpPr>
        <p:spPr bwMode="auto">
          <a:xfrm rot="17336842">
            <a:off x="367147"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Freeform 6"/>
          <p:cNvSpPr>
            <a:spLocks/>
          </p:cNvSpPr>
          <p:nvPr/>
        </p:nvSpPr>
        <p:spPr bwMode="auto">
          <a:xfrm rot="17905263">
            <a:off x="511962"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Freeform 6"/>
          <p:cNvSpPr>
            <a:spLocks/>
          </p:cNvSpPr>
          <p:nvPr/>
        </p:nvSpPr>
        <p:spPr bwMode="auto">
          <a:xfrm rot="18473684">
            <a:off x="709143"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Freeform 6"/>
          <p:cNvSpPr>
            <a:spLocks/>
          </p:cNvSpPr>
          <p:nvPr/>
        </p:nvSpPr>
        <p:spPr bwMode="auto">
          <a:xfrm rot="19042105">
            <a:off x="953311"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Freeform 6"/>
          <p:cNvSpPr>
            <a:spLocks/>
          </p:cNvSpPr>
          <p:nvPr/>
        </p:nvSpPr>
        <p:spPr bwMode="auto">
          <a:xfrm rot="19610526">
            <a:off x="1237806"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Freeform 6"/>
          <p:cNvSpPr>
            <a:spLocks/>
          </p:cNvSpPr>
          <p:nvPr/>
        </p:nvSpPr>
        <p:spPr bwMode="auto">
          <a:xfrm rot="20178947">
            <a:off x="1554866"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Freeform 6"/>
          <p:cNvSpPr>
            <a:spLocks/>
          </p:cNvSpPr>
          <p:nvPr/>
        </p:nvSpPr>
        <p:spPr bwMode="auto">
          <a:xfrm rot="20747368">
            <a:off x="1895842"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Freeform 6"/>
          <p:cNvSpPr>
            <a:spLocks/>
          </p:cNvSpPr>
          <p:nvPr/>
        </p:nvSpPr>
        <p:spPr bwMode="auto">
          <a:xfrm rot="21315790">
            <a:off x="2251436"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Freeform 6"/>
          <p:cNvSpPr>
            <a:spLocks/>
          </p:cNvSpPr>
          <p:nvPr/>
        </p:nvSpPr>
        <p:spPr bwMode="auto">
          <a:xfrm rot="284211">
            <a:off x="2611948"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Freeform 6"/>
          <p:cNvSpPr>
            <a:spLocks/>
          </p:cNvSpPr>
          <p:nvPr/>
        </p:nvSpPr>
        <p:spPr bwMode="auto">
          <a:xfrm rot="852632">
            <a:off x="2967541"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Freeform 6"/>
          <p:cNvSpPr>
            <a:spLocks/>
          </p:cNvSpPr>
          <p:nvPr/>
        </p:nvSpPr>
        <p:spPr bwMode="auto">
          <a:xfrm rot="1421053">
            <a:off x="3308519"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Freeform 6"/>
          <p:cNvSpPr>
            <a:spLocks/>
          </p:cNvSpPr>
          <p:nvPr/>
        </p:nvSpPr>
        <p:spPr bwMode="auto">
          <a:xfrm rot="1989474">
            <a:off x="3625579"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Freeform 6"/>
          <p:cNvSpPr>
            <a:spLocks/>
          </p:cNvSpPr>
          <p:nvPr/>
        </p:nvSpPr>
        <p:spPr bwMode="auto">
          <a:xfrm rot="2557895">
            <a:off x="3910072"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Freeform 6"/>
          <p:cNvSpPr>
            <a:spLocks/>
          </p:cNvSpPr>
          <p:nvPr/>
        </p:nvSpPr>
        <p:spPr bwMode="auto">
          <a:xfrm rot="3126316">
            <a:off x="4154239"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Freeform 6"/>
          <p:cNvSpPr>
            <a:spLocks/>
          </p:cNvSpPr>
          <p:nvPr/>
        </p:nvSpPr>
        <p:spPr bwMode="auto">
          <a:xfrm rot="3694737">
            <a:off x="4351419"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Freeform 6"/>
          <p:cNvSpPr>
            <a:spLocks/>
          </p:cNvSpPr>
          <p:nvPr/>
        </p:nvSpPr>
        <p:spPr bwMode="auto">
          <a:xfrm rot="4263158">
            <a:off x="4496236"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Freeform 6"/>
          <p:cNvSpPr>
            <a:spLocks/>
          </p:cNvSpPr>
          <p:nvPr/>
        </p:nvSpPr>
        <p:spPr bwMode="auto">
          <a:xfrm rot="4831579">
            <a:off x="4584736"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Freeform 6"/>
          <p:cNvSpPr>
            <a:spLocks/>
          </p:cNvSpPr>
          <p:nvPr/>
        </p:nvSpPr>
        <p:spPr bwMode="auto">
          <a:xfrm rot="5400000">
            <a:off x="4614507"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Freeform 6"/>
          <p:cNvSpPr>
            <a:spLocks/>
          </p:cNvSpPr>
          <p:nvPr/>
        </p:nvSpPr>
        <p:spPr bwMode="auto">
          <a:xfrm rot="5968422">
            <a:off x="4584736"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3" name="Freeform 6"/>
          <p:cNvSpPr>
            <a:spLocks/>
          </p:cNvSpPr>
          <p:nvPr/>
        </p:nvSpPr>
        <p:spPr bwMode="auto">
          <a:xfrm rot="6536842">
            <a:off x="4496236" y="90161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4" name="Freeform 6"/>
          <p:cNvSpPr>
            <a:spLocks/>
          </p:cNvSpPr>
          <p:nvPr/>
        </p:nvSpPr>
        <p:spPr bwMode="auto">
          <a:xfrm rot="7105263">
            <a:off x="4351419"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5" name="Freeform 6"/>
          <p:cNvSpPr>
            <a:spLocks/>
          </p:cNvSpPr>
          <p:nvPr/>
        </p:nvSpPr>
        <p:spPr bwMode="auto">
          <a:xfrm rot="7673685">
            <a:off x="4154239"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6" name="Freeform 6"/>
          <p:cNvSpPr>
            <a:spLocks/>
          </p:cNvSpPr>
          <p:nvPr/>
        </p:nvSpPr>
        <p:spPr bwMode="auto">
          <a:xfrm rot="8242105">
            <a:off x="3910072" y="179880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7" name="Freeform 6"/>
          <p:cNvSpPr>
            <a:spLocks/>
          </p:cNvSpPr>
          <p:nvPr/>
        </p:nvSpPr>
        <p:spPr bwMode="auto">
          <a:xfrm rot="8810526">
            <a:off x="3625579"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8" name="Freeform 6"/>
          <p:cNvSpPr>
            <a:spLocks/>
          </p:cNvSpPr>
          <p:nvPr/>
        </p:nvSpPr>
        <p:spPr bwMode="auto">
          <a:xfrm rot="9378948">
            <a:off x="3308519"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9" name="Freeform 6"/>
          <p:cNvSpPr>
            <a:spLocks/>
          </p:cNvSpPr>
          <p:nvPr/>
        </p:nvSpPr>
        <p:spPr bwMode="auto">
          <a:xfrm rot="9947368">
            <a:off x="2967541"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0" name="Freeform 6"/>
          <p:cNvSpPr>
            <a:spLocks/>
          </p:cNvSpPr>
          <p:nvPr/>
        </p:nvSpPr>
        <p:spPr bwMode="auto">
          <a:xfrm rot="10515789">
            <a:off x="2611948"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1" name="Freeform 6"/>
          <p:cNvSpPr>
            <a:spLocks/>
          </p:cNvSpPr>
          <p:nvPr/>
        </p:nvSpPr>
        <p:spPr bwMode="auto">
          <a:xfrm rot="11084211">
            <a:off x="2251436"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2" name="Freeform 6"/>
          <p:cNvSpPr>
            <a:spLocks/>
          </p:cNvSpPr>
          <p:nvPr/>
        </p:nvSpPr>
        <p:spPr bwMode="auto">
          <a:xfrm rot="11652632">
            <a:off x="1895842"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3" name="Freeform 6"/>
          <p:cNvSpPr>
            <a:spLocks/>
          </p:cNvSpPr>
          <p:nvPr/>
        </p:nvSpPr>
        <p:spPr bwMode="auto">
          <a:xfrm rot="12221052">
            <a:off x="1554866"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4" name="Freeform 6"/>
          <p:cNvSpPr>
            <a:spLocks/>
          </p:cNvSpPr>
          <p:nvPr/>
        </p:nvSpPr>
        <p:spPr bwMode="auto">
          <a:xfrm rot="12789474">
            <a:off x="1237806"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5" name="Freeform 6"/>
          <p:cNvSpPr>
            <a:spLocks/>
          </p:cNvSpPr>
          <p:nvPr/>
        </p:nvSpPr>
        <p:spPr bwMode="auto">
          <a:xfrm rot="13357896">
            <a:off x="953311" y="179880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6" name="Freeform 6"/>
          <p:cNvSpPr>
            <a:spLocks/>
          </p:cNvSpPr>
          <p:nvPr/>
        </p:nvSpPr>
        <p:spPr bwMode="auto">
          <a:xfrm rot="13926315">
            <a:off x="709143"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Freeform 6"/>
          <p:cNvSpPr>
            <a:spLocks/>
          </p:cNvSpPr>
          <p:nvPr/>
        </p:nvSpPr>
        <p:spPr bwMode="auto">
          <a:xfrm rot="14494737">
            <a:off x="511962"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Freeform 6"/>
          <p:cNvSpPr>
            <a:spLocks/>
          </p:cNvSpPr>
          <p:nvPr/>
        </p:nvSpPr>
        <p:spPr bwMode="auto">
          <a:xfrm rot="15063159">
            <a:off x="367147" y="901610"/>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Freeform 6"/>
          <p:cNvSpPr>
            <a:spLocks/>
          </p:cNvSpPr>
          <p:nvPr/>
        </p:nvSpPr>
        <p:spPr bwMode="auto">
          <a:xfrm rot="15631578">
            <a:off x="278647"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椭圆 179"/>
          <p:cNvSpPr/>
          <p:nvPr/>
        </p:nvSpPr>
        <p:spPr>
          <a:xfrm>
            <a:off x="5130921" y="2499495"/>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1039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360"/>
                                          </p:val>
                                        </p:tav>
                                        <p:tav tm="100000">
                                          <p:val>
                                            <p:fltVal val="0"/>
                                          </p:val>
                                        </p:tav>
                                      </p:tavLst>
                                    </p:anim>
                                    <p:animEffect transition="in" filter="fade">
                                      <p:cBhvr>
                                        <p:cTn id="10" dur="10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1000" fill="hold"/>
                                        <p:tgtEl>
                                          <p:spTgt spid="44"/>
                                        </p:tgtEl>
                                        <p:attrNameLst>
                                          <p:attrName>ppt_w</p:attrName>
                                        </p:attrNameLst>
                                      </p:cBhvr>
                                      <p:tavLst>
                                        <p:tav tm="0">
                                          <p:val>
                                            <p:fltVal val="0"/>
                                          </p:val>
                                        </p:tav>
                                        <p:tav tm="100000">
                                          <p:val>
                                            <p:strVal val="#ppt_w"/>
                                          </p:val>
                                        </p:tav>
                                      </p:tavLst>
                                    </p:anim>
                                    <p:anim calcmode="lin" valueType="num">
                                      <p:cBhvr>
                                        <p:cTn id="14" dur="1000" fill="hold"/>
                                        <p:tgtEl>
                                          <p:spTgt spid="44"/>
                                        </p:tgtEl>
                                        <p:attrNameLst>
                                          <p:attrName>ppt_h</p:attrName>
                                        </p:attrNameLst>
                                      </p:cBhvr>
                                      <p:tavLst>
                                        <p:tav tm="0">
                                          <p:val>
                                            <p:fltVal val="0"/>
                                          </p:val>
                                        </p:tav>
                                        <p:tav tm="100000">
                                          <p:val>
                                            <p:strVal val="#ppt_h"/>
                                          </p:val>
                                        </p:tav>
                                      </p:tavLst>
                                    </p:anim>
                                    <p:anim calcmode="lin" valueType="num">
                                      <p:cBhvr>
                                        <p:cTn id="15" dur="1000" fill="hold"/>
                                        <p:tgtEl>
                                          <p:spTgt spid="44"/>
                                        </p:tgtEl>
                                        <p:attrNameLst>
                                          <p:attrName>style.rotation</p:attrName>
                                        </p:attrNameLst>
                                      </p:cBhvr>
                                      <p:tavLst>
                                        <p:tav tm="0">
                                          <p:val>
                                            <p:fltVal val="360"/>
                                          </p:val>
                                        </p:tav>
                                        <p:tav tm="100000">
                                          <p:val>
                                            <p:fltVal val="0"/>
                                          </p:val>
                                        </p:tav>
                                      </p:tavLst>
                                    </p:anim>
                                    <p:animEffect transition="in" filter="fade">
                                      <p:cBhvr>
                                        <p:cTn id="16" dur="10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fltVal val="0"/>
                                          </p:val>
                                        </p:tav>
                                        <p:tav tm="100000">
                                          <p:val>
                                            <p:strVal val="#ppt_w"/>
                                          </p:val>
                                        </p:tav>
                                      </p:tavLst>
                                    </p:anim>
                                    <p:anim calcmode="lin" valueType="num">
                                      <p:cBhvr>
                                        <p:cTn id="20" dur="1000" fill="hold"/>
                                        <p:tgtEl>
                                          <p:spTgt spid="45"/>
                                        </p:tgtEl>
                                        <p:attrNameLst>
                                          <p:attrName>ppt_h</p:attrName>
                                        </p:attrNameLst>
                                      </p:cBhvr>
                                      <p:tavLst>
                                        <p:tav tm="0">
                                          <p:val>
                                            <p:fltVal val="0"/>
                                          </p:val>
                                        </p:tav>
                                        <p:tav tm="100000">
                                          <p:val>
                                            <p:strVal val="#ppt_h"/>
                                          </p:val>
                                        </p:tav>
                                      </p:tavLst>
                                    </p:anim>
                                    <p:anim calcmode="lin" valueType="num">
                                      <p:cBhvr>
                                        <p:cTn id="21" dur="1000" fill="hold"/>
                                        <p:tgtEl>
                                          <p:spTgt spid="45"/>
                                        </p:tgtEl>
                                        <p:attrNameLst>
                                          <p:attrName>style.rotation</p:attrName>
                                        </p:attrNameLst>
                                      </p:cBhvr>
                                      <p:tavLst>
                                        <p:tav tm="0">
                                          <p:val>
                                            <p:fltVal val="360"/>
                                          </p:val>
                                        </p:tav>
                                        <p:tav tm="100000">
                                          <p:val>
                                            <p:fltVal val="0"/>
                                          </p:val>
                                        </p:tav>
                                      </p:tavLst>
                                    </p:anim>
                                    <p:animEffect transition="in" filter="fade">
                                      <p:cBhvr>
                                        <p:cTn id="22" dur="10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 calcmode="lin" valueType="num">
                                      <p:cBhvr>
                                        <p:cTn id="27" dur="1000" fill="hold"/>
                                        <p:tgtEl>
                                          <p:spTgt spid="46"/>
                                        </p:tgtEl>
                                        <p:attrNameLst>
                                          <p:attrName>style.rotation</p:attrName>
                                        </p:attrNameLst>
                                      </p:cBhvr>
                                      <p:tavLst>
                                        <p:tav tm="0">
                                          <p:val>
                                            <p:fltVal val="360"/>
                                          </p:val>
                                        </p:tav>
                                        <p:tav tm="100000">
                                          <p:val>
                                            <p:fltVal val="0"/>
                                          </p:val>
                                        </p:tav>
                                      </p:tavLst>
                                    </p:anim>
                                    <p:animEffect transition="in" filter="fade">
                                      <p:cBhvr>
                                        <p:cTn id="28" dur="10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1000" fill="hold"/>
                                        <p:tgtEl>
                                          <p:spTgt spid="47"/>
                                        </p:tgtEl>
                                        <p:attrNameLst>
                                          <p:attrName>ppt_w</p:attrName>
                                        </p:attrNameLst>
                                      </p:cBhvr>
                                      <p:tavLst>
                                        <p:tav tm="0">
                                          <p:val>
                                            <p:fltVal val="0"/>
                                          </p:val>
                                        </p:tav>
                                        <p:tav tm="100000">
                                          <p:val>
                                            <p:strVal val="#ppt_w"/>
                                          </p:val>
                                        </p:tav>
                                      </p:tavLst>
                                    </p:anim>
                                    <p:anim calcmode="lin" valueType="num">
                                      <p:cBhvr>
                                        <p:cTn id="32" dur="1000" fill="hold"/>
                                        <p:tgtEl>
                                          <p:spTgt spid="47"/>
                                        </p:tgtEl>
                                        <p:attrNameLst>
                                          <p:attrName>ppt_h</p:attrName>
                                        </p:attrNameLst>
                                      </p:cBhvr>
                                      <p:tavLst>
                                        <p:tav tm="0">
                                          <p:val>
                                            <p:fltVal val="0"/>
                                          </p:val>
                                        </p:tav>
                                        <p:tav tm="100000">
                                          <p:val>
                                            <p:strVal val="#ppt_h"/>
                                          </p:val>
                                        </p:tav>
                                      </p:tavLst>
                                    </p:anim>
                                    <p:anim calcmode="lin" valueType="num">
                                      <p:cBhvr>
                                        <p:cTn id="33" dur="1000" fill="hold"/>
                                        <p:tgtEl>
                                          <p:spTgt spid="47"/>
                                        </p:tgtEl>
                                        <p:attrNameLst>
                                          <p:attrName>style.rotation</p:attrName>
                                        </p:attrNameLst>
                                      </p:cBhvr>
                                      <p:tavLst>
                                        <p:tav tm="0">
                                          <p:val>
                                            <p:fltVal val="360"/>
                                          </p:val>
                                        </p:tav>
                                        <p:tav tm="100000">
                                          <p:val>
                                            <p:fltVal val="0"/>
                                          </p:val>
                                        </p:tav>
                                      </p:tavLst>
                                    </p:anim>
                                    <p:animEffect transition="in" filter="fade">
                                      <p:cBhvr>
                                        <p:cTn id="34" dur="10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ppt_w</p:attrName>
                                        </p:attrNameLst>
                                      </p:cBhvr>
                                      <p:tavLst>
                                        <p:tav tm="0">
                                          <p:val>
                                            <p:fltVal val="0"/>
                                          </p:val>
                                        </p:tav>
                                        <p:tav tm="100000">
                                          <p:val>
                                            <p:strVal val="#ppt_w"/>
                                          </p:val>
                                        </p:tav>
                                      </p:tavLst>
                                    </p:anim>
                                    <p:anim calcmode="lin" valueType="num">
                                      <p:cBhvr>
                                        <p:cTn id="38" dur="1000" fill="hold"/>
                                        <p:tgtEl>
                                          <p:spTgt spid="48"/>
                                        </p:tgtEl>
                                        <p:attrNameLst>
                                          <p:attrName>ppt_h</p:attrName>
                                        </p:attrNameLst>
                                      </p:cBhvr>
                                      <p:tavLst>
                                        <p:tav tm="0">
                                          <p:val>
                                            <p:fltVal val="0"/>
                                          </p:val>
                                        </p:tav>
                                        <p:tav tm="100000">
                                          <p:val>
                                            <p:strVal val="#ppt_h"/>
                                          </p:val>
                                        </p:tav>
                                      </p:tavLst>
                                    </p:anim>
                                    <p:anim calcmode="lin" valueType="num">
                                      <p:cBhvr>
                                        <p:cTn id="39" dur="1000" fill="hold"/>
                                        <p:tgtEl>
                                          <p:spTgt spid="48"/>
                                        </p:tgtEl>
                                        <p:attrNameLst>
                                          <p:attrName>style.rotation</p:attrName>
                                        </p:attrNameLst>
                                      </p:cBhvr>
                                      <p:tavLst>
                                        <p:tav tm="0">
                                          <p:val>
                                            <p:fltVal val="360"/>
                                          </p:val>
                                        </p:tav>
                                        <p:tav tm="100000">
                                          <p:val>
                                            <p:fltVal val="0"/>
                                          </p:val>
                                        </p:tav>
                                      </p:tavLst>
                                    </p:anim>
                                    <p:animEffect transition="in" filter="fade">
                                      <p:cBhvr>
                                        <p:cTn id="40" dur="10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1000" fill="hold"/>
                                        <p:tgtEl>
                                          <p:spTgt spid="49"/>
                                        </p:tgtEl>
                                        <p:attrNameLst>
                                          <p:attrName>ppt_w</p:attrName>
                                        </p:attrNameLst>
                                      </p:cBhvr>
                                      <p:tavLst>
                                        <p:tav tm="0">
                                          <p:val>
                                            <p:fltVal val="0"/>
                                          </p:val>
                                        </p:tav>
                                        <p:tav tm="100000">
                                          <p:val>
                                            <p:strVal val="#ppt_w"/>
                                          </p:val>
                                        </p:tav>
                                      </p:tavLst>
                                    </p:anim>
                                    <p:anim calcmode="lin" valueType="num">
                                      <p:cBhvr>
                                        <p:cTn id="44" dur="1000" fill="hold"/>
                                        <p:tgtEl>
                                          <p:spTgt spid="49"/>
                                        </p:tgtEl>
                                        <p:attrNameLst>
                                          <p:attrName>ppt_h</p:attrName>
                                        </p:attrNameLst>
                                      </p:cBhvr>
                                      <p:tavLst>
                                        <p:tav tm="0">
                                          <p:val>
                                            <p:fltVal val="0"/>
                                          </p:val>
                                        </p:tav>
                                        <p:tav tm="100000">
                                          <p:val>
                                            <p:strVal val="#ppt_h"/>
                                          </p:val>
                                        </p:tav>
                                      </p:tavLst>
                                    </p:anim>
                                    <p:anim calcmode="lin" valueType="num">
                                      <p:cBhvr>
                                        <p:cTn id="45" dur="1000" fill="hold"/>
                                        <p:tgtEl>
                                          <p:spTgt spid="49"/>
                                        </p:tgtEl>
                                        <p:attrNameLst>
                                          <p:attrName>style.rotation</p:attrName>
                                        </p:attrNameLst>
                                      </p:cBhvr>
                                      <p:tavLst>
                                        <p:tav tm="0">
                                          <p:val>
                                            <p:fltVal val="360"/>
                                          </p:val>
                                        </p:tav>
                                        <p:tav tm="100000">
                                          <p:val>
                                            <p:fltVal val="0"/>
                                          </p:val>
                                        </p:tav>
                                      </p:tavLst>
                                    </p:anim>
                                    <p:animEffect transition="in" filter="fade">
                                      <p:cBhvr>
                                        <p:cTn id="46" dur="10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1000" fill="hold"/>
                                        <p:tgtEl>
                                          <p:spTgt spid="50"/>
                                        </p:tgtEl>
                                        <p:attrNameLst>
                                          <p:attrName>ppt_w</p:attrName>
                                        </p:attrNameLst>
                                      </p:cBhvr>
                                      <p:tavLst>
                                        <p:tav tm="0">
                                          <p:val>
                                            <p:fltVal val="0"/>
                                          </p:val>
                                        </p:tav>
                                        <p:tav tm="100000">
                                          <p:val>
                                            <p:strVal val="#ppt_w"/>
                                          </p:val>
                                        </p:tav>
                                      </p:tavLst>
                                    </p:anim>
                                    <p:anim calcmode="lin" valueType="num">
                                      <p:cBhvr>
                                        <p:cTn id="50" dur="1000" fill="hold"/>
                                        <p:tgtEl>
                                          <p:spTgt spid="50"/>
                                        </p:tgtEl>
                                        <p:attrNameLst>
                                          <p:attrName>ppt_h</p:attrName>
                                        </p:attrNameLst>
                                      </p:cBhvr>
                                      <p:tavLst>
                                        <p:tav tm="0">
                                          <p:val>
                                            <p:fltVal val="0"/>
                                          </p:val>
                                        </p:tav>
                                        <p:tav tm="100000">
                                          <p:val>
                                            <p:strVal val="#ppt_h"/>
                                          </p:val>
                                        </p:tav>
                                      </p:tavLst>
                                    </p:anim>
                                    <p:anim calcmode="lin" valueType="num">
                                      <p:cBhvr>
                                        <p:cTn id="51" dur="1000" fill="hold"/>
                                        <p:tgtEl>
                                          <p:spTgt spid="50"/>
                                        </p:tgtEl>
                                        <p:attrNameLst>
                                          <p:attrName>style.rotation</p:attrName>
                                        </p:attrNameLst>
                                      </p:cBhvr>
                                      <p:tavLst>
                                        <p:tav tm="0">
                                          <p:val>
                                            <p:fltVal val="360"/>
                                          </p:val>
                                        </p:tav>
                                        <p:tav tm="100000">
                                          <p:val>
                                            <p:fltVal val="0"/>
                                          </p:val>
                                        </p:tav>
                                      </p:tavLst>
                                    </p:anim>
                                    <p:animEffect transition="in" filter="fade">
                                      <p:cBhvr>
                                        <p:cTn id="52" dur="1000"/>
                                        <p:tgtEl>
                                          <p:spTgt spid="50"/>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1000" fill="hold"/>
                                        <p:tgtEl>
                                          <p:spTgt spid="51"/>
                                        </p:tgtEl>
                                        <p:attrNameLst>
                                          <p:attrName>ppt_w</p:attrName>
                                        </p:attrNameLst>
                                      </p:cBhvr>
                                      <p:tavLst>
                                        <p:tav tm="0">
                                          <p:val>
                                            <p:fltVal val="0"/>
                                          </p:val>
                                        </p:tav>
                                        <p:tav tm="100000">
                                          <p:val>
                                            <p:strVal val="#ppt_w"/>
                                          </p:val>
                                        </p:tav>
                                      </p:tavLst>
                                    </p:anim>
                                    <p:anim calcmode="lin" valueType="num">
                                      <p:cBhvr>
                                        <p:cTn id="56" dur="1000" fill="hold"/>
                                        <p:tgtEl>
                                          <p:spTgt spid="51"/>
                                        </p:tgtEl>
                                        <p:attrNameLst>
                                          <p:attrName>ppt_h</p:attrName>
                                        </p:attrNameLst>
                                      </p:cBhvr>
                                      <p:tavLst>
                                        <p:tav tm="0">
                                          <p:val>
                                            <p:fltVal val="0"/>
                                          </p:val>
                                        </p:tav>
                                        <p:tav tm="100000">
                                          <p:val>
                                            <p:strVal val="#ppt_h"/>
                                          </p:val>
                                        </p:tav>
                                      </p:tavLst>
                                    </p:anim>
                                    <p:anim calcmode="lin" valueType="num">
                                      <p:cBhvr>
                                        <p:cTn id="57" dur="1000" fill="hold"/>
                                        <p:tgtEl>
                                          <p:spTgt spid="51"/>
                                        </p:tgtEl>
                                        <p:attrNameLst>
                                          <p:attrName>style.rotation</p:attrName>
                                        </p:attrNameLst>
                                      </p:cBhvr>
                                      <p:tavLst>
                                        <p:tav tm="0">
                                          <p:val>
                                            <p:fltVal val="360"/>
                                          </p:val>
                                        </p:tav>
                                        <p:tav tm="100000">
                                          <p:val>
                                            <p:fltVal val="0"/>
                                          </p:val>
                                        </p:tav>
                                      </p:tavLst>
                                    </p:anim>
                                    <p:animEffect transition="in" filter="fade">
                                      <p:cBhvr>
                                        <p:cTn id="58" dur="1000"/>
                                        <p:tgtEl>
                                          <p:spTgt spid="51"/>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1000" fill="hold"/>
                                        <p:tgtEl>
                                          <p:spTgt spid="52"/>
                                        </p:tgtEl>
                                        <p:attrNameLst>
                                          <p:attrName>ppt_w</p:attrName>
                                        </p:attrNameLst>
                                      </p:cBhvr>
                                      <p:tavLst>
                                        <p:tav tm="0">
                                          <p:val>
                                            <p:fltVal val="0"/>
                                          </p:val>
                                        </p:tav>
                                        <p:tav tm="100000">
                                          <p:val>
                                            <p:strVal val="#ppt_w"/>
                                          </p:val>
                                        </p:tav>
                                      </p:tavLst>
                                    </p:anim>
                                    <p:anim calcmode="lin" valueType="num">
                                      <p:cBhvr>
                                        <p:cTn id="62" dur="1000" fill="hold"/>
                                        <p:tgtEl>
                                          <p:spTgt spid="52"/>
                                        </p:tgtEl>
                                        <p:attrNameLst>
                                          <p:attrName>ppt_h</p:attrName>
                                        </p:attrNameLst>
                                      </p:cBhvr>
                                      <p:tavLst>
                                        <p:tav tm="0">
                                          <p:val>
                                            <p:fltVal val="0"/>
                                          </p:val>
                                        </p:tav>
                                        <p:tav tm="100000">
                                          <p:val>
                                            <p:strVal val="#ppt_h"/>
                                          </p:val>
                                        </p:tav>
                                      </p:tavLst>
                                    </p:anim>
                                    <p:anim calcmode="lin" valueType="num">
                                      <p:cBhvr>
                                        <p:cTn id="63" dur="1000" fill="hold"/>
                                        <p:tgtEl>
                                          <p:spTgt spid="52"/>
                                        </p:tgtEl>
                                        <p:attrNameLst>
                                          <p:attrName>style.rotation</p:attrName>
                                        </p:attrNameLst>
                                      </p:cBhvr>
                                      <p:tavLst>
                                        <p:tav tm="0">
                                          <p:val>
                                            <p:fltVal val="360"/>
                                          </p:val>
                                        </p:tav>
                                        <p:tav tm="100000">
                                          <p:val>
                                            <p:fltVal val="0"/>
                                          </p:val>
                                        </p:tav>
                                      </p:tavLst>
                                    </p:anim>
                                    <p:animEffect transition="in" filter="fade">
                                      <p:cBhvr>
                                        <p:cTn id="64" dur="1000"/>
                                        <p:tgtEl>
                                          <p:spTgt spid="52"/>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1000" fill="hold"/>
                                        <p:tgtEl>
                                          <p:spTgt spid="53"/>
                                        </p:tgtEl>
                                        <p:attrNameLst>
                                          <p:attrName>ppt_w</p:attrName>
                                        </p:attrNameLst>
                                      </p:cBhvr>
                                      <p:tavLst>
                                        <p:tav tm="0">
                                          <p:val>
                                            <p:fltVal val="0"/>
                                          </p:val>
                                        </p:tav>
                                        <p:tav tm="100000">
                                          <p:val>
                                            <p:strVal val="#ppt_w"/>
                                          </p:val>
                                        </p:tav>
                                      </p:tavLst>
                                    </p:anim>
                                    <p:anim calcmode="lin" valueType="num">
                                      <p:cBhvr>
                                        <p:cTn id="68" dur="1000" fill="hold"/>
                                        <p:tgtEl>
                                          <p:spTgt spid="53"/>
                                        </p:tgtEl>
                                        <p:attrNameLst>
                                          <p:attrName>ppt_h</p:attrName>
                                        </p:attrNameLst>
                                      </p:cBhvr>
                                      <p:tavLst>
                                        <p:tav tm="0">
                                          <p:val>
                                            <p:fltVal val="0"/>
                                          </p:val>
                                        </p:tav>
                                        <p:tav tm="100000">
                                          <p:val>
                                            <p:strVal val="#ppt_h"/>
                                          </p:val>
                                        </p:tav>
                                      </p:tavLst>
                                    </p:anim>
                                    <p:anim calcmode="lin" valueType="num">
                                      <p:cBhvr>
                                        <p:cTn id="69" dur="1000" fill="hold"/>
                                        <p:tgtEl>
                                          <p:spTgt spid="53"/>
                                        </p:tgtEl>
                                        <p:attrNameLst>
                                          <p:attrName>style.rotation</p:attrName>
                                        </p:attrNameLst>
                                      </p:cBhvr>
                                      <p:tavLst>
                                        <p:tav tm="0">
                                          <p:val>
                                            <p:fltVal val="360"/>
                                          </p:val>
                                        </p:tav>
                                        <p:tav tm="100000">
                                          <p:val>
                                            <p:fltVal val="0"/>
                                          </p:val>
                                        </p:tav>
                                      </p:tavLst>
                                    </p:anim>
                                    <p:animEffect transition="in" filter="fade">
                                      <p:cBhvr>
                                        <p:cTn id="70" dur="1000"/>
                                        <p:tgtEl>
                                          <p:spTgt spid="53"/>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1000" fill="hold"/>
                                        <p:tgtEl>
                                          <p:spTgt spid="54"/>
                                        </p:tgtEl>
                                        <p:attrNameLst>
                                          <p:attrName>ppt_w</p:attrName>
                                        </p:attrNameLst>
                                      </p:cBhvr>
                                      <p:tavLst>
                                        <p:tav tm="0">
                                          <p:val>
                                            <p:fltVal val="0"/>
                                          </p:val>
                                        </p:tav>
                                        <p:tav tm="100000">
                                          <p:val>
                                            <p:strVal val="#ppt_w"/>
                                          </p:val>
                                        </p:tav>
                                      </p:tavLst>
                                    </p:anim>
                                    <p:anim calcmode="lin" valueType="num">
                                      <p:cBhvr>
                                        <p:cTn id="74" dur="1000" fill="hold"/>
                                        <p:tgtEl>
                                          <p:spTgt spid="54"/>
                                        </p:tgtEl>
                                        <p:attrNameLst>
                                          <p:attrName>ppt_h</p:attrName>
                                        </p:attrNameLst>
                                      </p:cBhvr>
                                      <p:tavLst>
                                        <p:tav tm="0">
                                          <p:val>
                                            <p:fltVal val="0"/>
                                          </p:val>
                                        </p:tav>
                                        <p:tav tm="100000">
                                          <p:val>
                                            <p:strVal val="#ppt_h"/>
                                          </p:val>
                                        </p:tav>
                                      </p:tavLst>
                                    </p:anim>
                                    <p:anim calcmode="lin" valueType="num">
                                      <p:cBhvr>
                                        <p:cTn id="75" dur="1000" fill="hold"/>
                                        <p:tgtEl>
                                          <p:spTgt spid="54"/>
                                        </p:tgtEl>
                                        <p:attrNameLst>
                                          <p:attrName>style.rotation</p:attrName>
                                        </p:attrNameLst>
                                      </p:cBhvr>
                                      <p:tavLst>
                                        <p:tav tm="0">
                                          <p:val>
                                            <p:fltVal val="360"/>
                                          </p:val>
                                        </p:tav>
                                        <p:tav tm="100000">
                                          <p:val>
                                            <p:fltVal val="0"/>
                                          </p:val>
                                        </p:tav>
                                      </p:tavLst>
                                    </p:anim>
                                    <p:animEffect transition="in" filter="fade">
                                      <p:cBhvr>
                                        <p:cTn id="76" dur="1000"/>
                                        <p:tgtEl>
                                          <p:spTgt spid="54"/>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p:cTn id="79" dur="1000" fill="hold"/>
                                        <p:tgtEl>
                                          <p:spTgt spid="55"/>
                                        </p:tgtEl>
                                        <p:attrNameLst>
                                          <p:attrName>ppt_w</p:attrName>
                                        </p:attrNameLst>
                                      </p:cBhvr>
                                      <p:tavLst>
                                        <p:tav tm="0">
                                          <p:val>
                                            <p:fltVal val="0"/>
                                          </p:val>
                                        </p:tav>
                                        <p:tav tm="100000">
                                          <p:val>
                                            <p:strVal val="#ppt_w"/>
                                          </p:val>
                                        </p:tav>
                                      </p:tavLst>
                                    </p:anim>
                                    <p:anim calcmode="lin" valueType="num">
                                      <p:cBhvr>
                                        <p:cTn id="80" dur="1000" fill="hold"/>
                                        <p:tgtEl>
                                          <p:spTgt spid="55"/>
                                        </p:tgtEl>
                                        <p:attrNameLst>
                                          <p:attrName>ppt_h</p:attrName>
                                        </p:attrNameLst>
                                      </p:cBhvr>
                                      <p:tavLst>
                                        <p:tav tm="0">
                                          <p:val>
                                            <p:fltVal val="0"/>
                                          </p:val>
                                        </p:tav>
                                        <p:tav tm="100000">
                                          <p:val>
                                            <p:strVal val="#ppt_h"/>
                                          </p:val>
                                        </p:tav>
                                      </p:tavLst>
                                    </p:anim>
                                    <p:anim calcmode="lin" valueType="num">
                                      <p:cBhvr>
                                        <p:cTn id="81" dur="1000" fill="hold"/>
                                        <p:tgtEl>
                                          <p:spTgt spid="55"/>
                                        </p:tgtEl>
                                        <p:attrNameLst>
                                          <p:attrName>style.rotation</p:attrName>
                                        </p:attrNameLst>
                                      </p:cBhvr>
                                      <p:tavLst>
                                        <p:tav tm="0">
                                          <p:val>
                                            <p:fltVal val="360"/>
                                          </p:val>
                                        </p:tav>
                                        <p:tav tm="100000">
                                          <p:val>
                                            <p:fltVal val="0"/>
                                          </p:val>
                                        </p:tav>
                                      </p:tavLst>
                                    </p:anim>
                                    <p:animEffect transition="in" filter="fade">
                                      <p:cBhvr>
                                        <p:cTn id="82" dur="1000"/>
                                        <p:tgtEl>
                                          <p:spTgt spid="55"/>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1000" fill="hold"/>
                                        <p:tgtEl>
                                          <p:spTgt spid="56"/>
                                        </p:tgtEl>
                                        <p:attrNameLst>
                                          <p:attrName>ppt_w</p:attrName>
                                        </p:attrNameLst>
                                      </p:cBhvr>
                                      <p:tavLst>
                                        <p:tav tm="0">
                                          <p:val>
                                            <p:fltVal val="0"/>
                                          </p:val>
                                        </p:tav>
                                        <p:tav tm="100000">
                                          <p:val>
                                            <p:strVal val="#ppt_w"/>
                                          </p:val>
                                        </p:tav>
                                      </p:tavLst>
                                    </p:anim>
                                    <p:anim calcmode="lin" valueType="num">
                                      <p:cBhvr>
                                        <p:cTn id="86" dur="1000" fill="hold"/>
                                        <p:tgtEl>
                                          <p:spTgt spid="56"/>
                                        </p:tgtEl>
                                        <p:attrNameLst>
                                          <p:attrName>ppt_h</p:attrName>
                                        </p:attrNameLst>
                                      </p:cBhvr>
                                      <p:tavLst>
                                        <p:tav tm="0">
                                          <p:val>
                                            <p:fltVal val="0"/>
                                          </p:val>
                                        </p:tav>
                                        <p:tav tm="100000">
                                          <p:val>
                                            <p:strVal val="#ppt_h"/>
                                          </p:val>
                                        </p:tav>
                                      </p:tavLst>
                                    </p:anim>
                                    <p:anim calcmode="lin" valueType="num">
                                      <p:cBhvr>
                                        <p:cTn id="87" dur="1000" fill="hold"/>
                                        <p:tgtEl>
                                          <p:spTgt spid="56"/>
                                        </p:tgtEl>
                                        <p:attrNameLst>
                                          <p:attrName>style.rotation</p:attrName>
                                        </p:attrNameLst>
                                      </p:cBhvr>
                                      <p:tavLst>
                                        <p:tav tm="0">
                                          <p:val>
                                            <p:fltVal val="360"/>
                                          </p:val>
                                        </p:tav>
                                        <p:tav tm="100000">
                                          <p:val>
                                            <p:fltVal val="0"/>
                                          </p:val>
                                        </p:tav>
                                      </p:tavLst>
                                    </p:anim>
                                    <p:animEffect transition="in" filter="fade">
                                      <p:cBhvr>
                                        <p:cTn id="88" dur="1000"/>
                                        <p:tgtEl>
                                          <p:spTgt spid="56"/>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1000" fill="hold"/>
                                        <p:tgtEl>
                                          <p:spTgt spid="57"/>
                                        </p:tgtEl>
                                        <p:attrNameLst>
                                          <p:attrName>ppt_w</p:attrName>
                                        </p:attrNameLst>
                                      </p:cBhvr>
                                      <p:tavLst>
                                        <p:tav tm="0">
                                          <p:val>
                                            <p:fltVal val="0"/>
                                          </p:val>
                                        </p:tav>
                                        <p:tav tm="100000">
                                          <p:val>
                                            <p:strVal val="#ppt_w"/>
                                          </p:val>
                                        </p:tav>
                                      </p:tavLst>
                                    </p:anim>
                                    <p:anim calcmode="lin" valueType="num">
                                      <p:cBhvr>
                                        <p:cTn id="92" dur="1000" fill="hold"/>
                                        <p:tgtEl>
                                          <p:spTgt spid="57"/>
                                        </p:tgtEl>
                                        <p:attrNameLst>
                                          <p:attrName>ppt_h</p:attrName>
                                        </p:attrNameLst>
                                      </p:cBhvr>
                                      <p:tavLst>
                                        <p:tav tm="0">
                                          <p:val>
                                            <p:fltVal val="0"/>
                                          </p:val>
                                        </p:tav>
                                        <p:tav tm="100000">
                                          <p:val>
                                            <p:strVal val="#ppt_h"/>
                                          </p:val>
                                        </p:tav>
                                      </p:tavLst>
                                    </p:anim>
                                    <p:anim calcmode="lin" valueType="num">
                                      <p:cBhvr>
                                        <p:cTn id="93" dur="1000" fill="hold"/>
                                        <p:tgtEl>
                                          <p:spTgt spid="57"/>
                                        </p:tgtEl>
                                        <p:attrNameLst>
                                          <p:attrName>style.rotation</p:attrName>
                                        </p:attrNameLst>
                                      </p:cBhvr>
                                      <p:tavLst>
                                        <p:tav tm="0">
                                          <p:val>
                                            <p:fltVal val="360"/>
                                          </p:val>
                                        </p:tav>
                                        <p:tav tm="100000">
                                          <p:val>
                                            <p:fltVal val="0"/>
                                          </p:val>
                                        </p:tav>
                                      </p:tavLst>
                                    </p:anim>
                                    <p:animEffect transition="in" filter="fade">
                                      <p:cBhvr>
                                        <p:cTn id="94" dur="1000"/>
                                        <p:tgtEl>
                                          <p:spTgt spid="57"/>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1000" fill="hold"/>
                                        <p:tgtEl>
                                          <p:spTgt spid="58"/>
                                        </p:tgtEl>
                                        <p:attrNameLst>
                                          <p:attrName>ppt_w</p:attrName>
                                        </p:attrNameLst>
                                      </p:cBhvr>
                                      <p:tavLst>
                                        <p:tav tm="0">
                                          <p:val>
                                            <p:fltVal val="0"/>
                                          </p:val>
                                        </p:tav>
                                        <p:tav tm="100000">
                                          <p:val>
                                            <p:strVal val="#ppt_w"/>
                                          </p:val>
                                        </p:tav>
                                      </p:tavLst>
                                    </p:anim>
                                    <p:anim calcmode="lin" valueType="num">
                                      <p:cBhvr>
                                        <p:cTn id="98" dur="1000" fill="hold"/>
                                        <p:tgtEl>
                                          <p:spTgt spid="58"/>
                                        </p:tgtEl>
                                        <p:attrNameLst>
                                          <p:attrName>ppt_h</p:attrName>
                                        </p:attrNameLst>
                                      </p:cBhvr>
                                      <p:tavLst>
                                        <p:tav tm="0">
                                          <p:val>
                                            <p:fltVal val="0"/>
                                          </p:val>
                                        </p:tav>
                                        <p:tav tm="100000">
                                          <p:val>
                                            <p:strVal val="#ppt_h"/>
                                          </p:val>
                                        </p:tav>
                                      </p:tavLst>
                                    </p:anim>
                                    <p:anim calcmode="lin" valueType="num">
                                      <p:cBhvr>
                                        <p:cTn id="99" dur="1000" fill="hold"/>
                                        <p:tgtEl>
                                          <p:spTgt spid="58"/>
                                        </p:tgtEl>
                                        <p:attrNameLst>
                                          <p:attrName>style.rotation</p:attrName>
                                        </p:attrNameLst>
                                      </p:cBhvr>
                                      <p:tavLst>
                                        <p:tav tm="0">
                                          <p:val>
                                            <p:fltVal val="360"/>
                                          </p:val>
                                        </p:tav>
                                        <p:tav tm="100000">
                                          <p:val>
                                            <p:fltVal val="0"/>
                                          </p:val>
                                        </p:tav>
                                      </p:tavLst>
                                    </p:anim>
                                    <p:animEffect transition="in" filter="fade">
                                      <p:cBhvr>
                                        <p:cTn id="100" dur="1000"/>
                                        <p:tgtEl>
                                          <p:spTgt spid="58"/>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p:cTn id="103" dur="1000" fill="hold"/>
                                        <p:tgtEl>
                                          <p:spTgt spid="59"/>
                                        </p:tgtEl>
                                        <p:attrNameLst>
                                          <p:attrName>ppt_w</p:attrName>
                                        </p:attrNameLst>
                                      </p:cBhvr>
                                      <p:tavLst>
                                        <p:tav tm="0">
                                          <p:val>
                                            <p:fltVal val="0"/>
                                          </p:val>
                                        </p:tav>
                                        <p:tav tm="100000">
                                          <p:val>
                                            <p:strVal val="#ppt_w"/>
                                          </p:val>
                                        </p:tav>
                                      </p:tavLst>
                                    </p:anim>
                                    <p:anim calcmode="lin" valueType="num">
                                      <p:cBhvr>
                                        <p:cTn id="104" dur="1000" fill="hold"/>
                                        <p:tgtEl>
                                          <p:spTgt spid="59"/>
                                        </p:tgtEl>
                                        <p:attrNameLst>
                                          <p:attrName>ppt_h</p:attrName>
                                        </p:attrNameLst>
                                      </p:cBhvr>
                                      <p:tavLst>
                                        <p:tav tm="0">
                                          <p:val>
                                            <p:fltVal val="0"/>
                                          </p:val>
                                        </p:tav>
                                        <p:tav tm="100000">
                                          <p:val>
                                            <p:strVal val="#ppt_h"/>
                                          </p:val>
                                        </p:tav>
                                      </p:tavLst>
                                    </p:anim>
                                    <p:anim calcmode="lin" valueType="num">
                                      <p:cBhvr>
                                        <p:cTn id="105" dur="1000" fill="hold"/>
                                        <p:tgtEl>
                                          <p:spTgt spid="59"/>
                                        </p:tgtEl>
                                        <p:attrNameLst>
                                          <p:attrName>style.rotation</p:attrName>
                                        </p:attrNameLst>
                                      </p:cBhvr>
                                      <p:tavLst>
                                        <p:tav tm="0">
                                          <p:val>
                                            <p:fltVal val="360"/>
                                          </p:val>
                                        </p:tav>
                                        <p:tav tm="100000">
                                          <p:val>
                                            <p:fltVal val="0"/>
                                          </p:val>
                                        </p:tav>
                                      </p:tavLst>
                                    </p:anim>
                                    <p:animEffect transition="in" filter="fade">
                                      <p:cBhvr>
                                        <p:cTn id="106" dur="1000"/>
                                        <p:tgtEl>
                                          <p:spTgt spid="59"/>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p:cTn id="109" dur="1000" fill="hold"/>
                                        <p:tgtEl>
                                          <p:spTgt spid="60"/>
                                        </p:tgtEl>
                                        <p:attrNameLst>
                                          <p:attrName>ppt_w</p:attrName>
                                        </p:attrNameLst>
                                      </p:cBhvr>
                                      <p:tavLst>
                                        <p:tav tm="0">
                                          <p:val>
                                            <p:fltVal val="0"/>
                                          </p:val>
                                        </p:tav>
                                        <p:tav tm="100000">
                                          <p:val>
                                            <p:strVal val="#ppt_w"/>
                                          </p:val>
                                        </p:tav>
                                      </p:tavLst>
                                    </p:anim>
                                    <p:anim calcmode="lin" valueType="num">
                                      <p:cBhvr>
                                        <p:cTn id="110" dur="1000" fill="hold"/>
                                        <p:tgtEl>
                                          <p:spTgt spid="60"/>
                                        </p:tgtEl>
                                        <p:attrNameLst>
                                          <p:attrName>ppt_h</p:attrName>
                                        </p:attrNameLst>
                                      </p:cBhvr>
                                      <p:tavLst>
                                        <p:tav tm="0">
                                          <p:val>
                                            <p:fltVal val="0"/>
                                          </p:val>
                                        </p:tav>
                                        <p:tav tm="100000">
                                          <p:val>
                                            <p:strVal val="#ppt_h"/>
                                          </p:val>
                                        </p:tav>
                                      </p:tavLst>
                                    </p:anim>
                                    <p:anim calcmode="lin" valueType="num">
                                      <p:cBhvr>
                                        <p:cTn id="111" dur="1000" fill="hold"/>
                                        <p:tgtEl>
                                          <p:spTgt spid="60"/>
                                        </p:tgtEl>
                                        <p:attrNameLst>
                                          <p:attrName>style.rotation</p:attrName>
                                        </p:attrNameLst>
                                      </p:cBhvr>
                                      <p:tavLst>
                                        <p:tav tm="0">
                                          <p:val>
                                            <p:fltVal val="360"/>
                                          </p:val>
                                        </p:tav>
                                        <p:tav tm="100000">
                                          <p:val>
                                            <p:fltVal val="0"/>
                                          </p:val>
                                        </p:tav>
                                      </p:tavLst>
                                    </p:anim>
                                    <p:animEffect transition="in" filter="fade">
                                      <p:cBhvr>
                                        <p:cTn id="112" dur="1000"/>
                                        <p:tgtEl>
                                          <p:spTgt spid="60"/>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 calcmode="lin" valueType="num">
                                      <p:cBhvr>
                                        <p:cTn id="115" dur="1000" fill="hold"/>
                                        <p:tgtEl>
                                          <p:spTgt spid="61"/>
                                        </p:tgtEl>
                                        <p:attrNameLst>
                                          <p:attrName>ppt_w</p:attrName>
                                        </p:attrNameLst>
                                      </p:cBhvr>
                                      <p:tavLst>
                                        <p:tav tm="0">
                                          <p:val>
                                            <p:fltVal val="0"/>
                                          </p:val>
                                        </p:tav>
                                        <p:tav tm="100000">
                                          <p:val>
                                            <p:strVal val="#ppt_w"/>
                                          </p:val>
                                        </p:tav>
                                      </p:tavLst>
                                    </p:anim>
                                    <p:anim calcmode="lin" valueType="num">
                                      <p:cBhvr>
                                        <p:cTn id="116" dur="1000" fill="hold"/>
                                        <p:tgtEl>
                                          <p:spTgt spid="61"/>
                                        </p:tgtEl>
                                        <p:attrNameLst>
                                          <p:attrName>ppt_h</p:attrName>
                                        </p:attrNameLst>
                                      </p:cBhvr>
                                      <p:tavLst>
                                        <p:tav tm="0">
                                          <p:val>
                                            <p:fltVal val="0"/>
                                          </p:val>
                                        </p:tav>
                                        <p:tav tm="100000">
                                          <p:val>
                                            <p:strVal val="#ppt_h"/>
                                          </p:val>
                                        </p:tav>
                                      </p:tavLst>
                                    </p:anim>
                                    <p:anim calcmode="lin" valueType="num">
                                      <p:cBhvr>
                                        <p:cTn id="117" dur="1000" fill="hold"/>
                                        <p:tgtEl>
                                          <p:spTgt spid="61"/>
                                        </p:tgtEl>
                                        <p:attrNameLst>
                                          <p:attrName>style.rotation</p:attrName>
                                        </p:attrNameLst>
                                      </p:cBhvr>
                                      <p:tavLst>
                                        <p:tav tm="0">
                                          <p:val>
                                            <p:fltVal val="360"/>
                                          </p:val>
                                        </p:tav>
                                        <p:tav tm="100000">
                                          <p:val>
                                            <p:fltVal val="0"/>
                                          </p:val>
                                        </p:tav>
                                      </p:tavLst>
                                    </p:anim>
                                    <p:animEffect transition="in" filter="fade">
                                      <p:cBhvr>
                                        <p:cTn id="118" dur="1000"/>
                                        <p:tgtEl>
                                          <p:spTgt spid="61"/>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 calcmode="lin" valueType="num">
                                      <p:cBhvr>
                                        <p:cTn id="121" dur="1000" fill="hold"/>
                                        <p:tgtEl>
                                          <p:spTgt spid="62"/>
                                        </p:tgtEl>
                                        <p:attrNameLst>
                                          <p:attrName>ppt_w</p:attrName>
                                        </p:attrNameLst>
                                      </p:cBhvr>
                                      <p:tavLst>
                                        <p:tav tm="0">
                                          <p:val>
                                            <p:fltVal val="0"/>
                                          </p:val>
                                        </p:tav>
                                        <p:tav tm="100000">
                                          <p:val>
                                            <p:strVal val="#ppt_w"/>
                                          </p:val>
                                        </p:tav>
                                      </p:tavLst>
                                    </p:anim>
                                    <p:anim calcmode="lin" valueType="num">
                                      <p:cBhvr>
                                        <p:cTn id="122" dur="1000" fill="hold"/>
                                        <p:tgtEl>
                                          <p:spTgt spid="62"/>
                                        </p:tgtEl>
                                        <p:attrNameLst>
                                          <p:attrName>ppt_h</p:attrName>
                                        </p:attrNameLst>
                                      </p:cBhvr>
                                      <p:tavLst>
                                        <p:tav tm="0">
                                          <p:val>
                                            <p:fltVal val="0"/>
                                          </p:val>
                                        </p:tav>
                                        <p:tav tm="100000">
                                          <p:val>
                                            <p:strVal val="#ppt_h"/>
                                          </p:val>
                                        </p:tav>
                                      </p:tavLst>
                                    </p:anim>
                                    <p:anim calcmode="lin" valueType="num">
                                      <p:cBhvr>
                                        <p:cTn id="123" dur="1000" fill="hold"/>
                                        <p:tgtEl>
                                          <p:spTgt spid="62"/>
                                        </p:tgtEl>
                                        <p:attrNameLst>
                                          <p:attrName>style.rotation</p:attrName>
                                        </p:attrNameLst>
                                      </p:cBhvr>
                                      <p:tavLst>
                                        <p:tav tm="0">
                                          <p:val>
                                            <p:fltVal val="360"/>
                                          </p:val>
                                        </p:tav>
                                        <p:tav tm="100000">
                                          <p:val>
                                            <p:fltVal val="0"/>
                                          </p:val>
                                        </p:tav>
                                      </p:tavLst>
                                    </p:anim>
                                    <p:animEffect transition="in" filter="fade">
                                      <p:cBhvr>
                                        <p:cTn id="124" dur="1000"/>
                                        <p:tgtEl>
                                          <p:spTgt spid="62"/>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1000" fill="hold"/>
                                        <p:tgtEl>
                                          <p:spTgt spid="63"/>
                                        </p:tgtEl>
                                        <p:attrNameLst>
                                          <p:attrName>ppt_w</p:attrName>
                                        </p:attrNameLst>
                                      </p:cBhvr>
                                      <p:tavLst>
                                        <p:tav tm="0">
                                          <p:val>
                                            <p:fltVal val="0"/>
                                          </p:val>
                                        </p:tav>
                                        <p:tav tm="100000">
                                          <p:val>
                                            <p:strVal val="#ppt_w"/>
                                          </p:val>
                                        </p:tav>
                                      </p:tavLst>
                                    </p:anim>
                                    <p:anim calcmode="lin" valueType="num">
                                      <p:cBhvr>
                                        <p:cTn id="128" dur="1000" fill="hold"/>
                                        <p:tgtEl>
                                          <p:spTgt spid="63"/>
                                        </p:tgtEl>
                                        <p:attrNameLst>
                                          <p:attrName>ppt_h</p:attrName>
                                        </p:attrNameLst>
                                      </p:cBhvr>
                                      <p:tavLst>
                                        <p:tav tm="0">
                                          <p:val>
                                            <p:fltVal val="0"/>
                                          </p:val>
                                        </p:tav>
                                        <p:tav tm="100000">
                                          <p:val>
                                            <p:strVal val="#ppt_h"/>
                                          </p:val>
                                        </p:tav>
                                      </p:tavLst>
                                    </p:anim>
                                    <p:anim calcmode="lin" valueType="num">
                                      <p:cBhvr>
                                        <p:cTn id="129" dur="1000" fill="hold"/>
                                        <p:tgtEl>
                                          <p:spTgt spid="63"/>
                                        </p:tgtEl>
                                        <p:attrNameLst>
                                          <p:attrName>style.rotation</p:attrName>
                                        </p:attrNameLst>
                                      </p:cBhvr>
                                      <p:tavLst>
                                        <p:tav tm="0">
                                          <p:val>
                                            <p:fltVal val="360"/>
                                          </p:val>
                                        </p:tav>
                                        <p:tav tm="100000">
                                          <p:val>
                                            <p:fltVal val="0"/>
                                          </p:val>
                                        </p:tav>
                                      </p:tavLst>
                                    </p:anim>
                                    <p:animEffect transition="in" filter="fade">
                                      <p:cBhvr>
                                        <p:cTn id="130" dur="1000"/>
                                        <p:tgtEl>
                                          <p:spTgt spid="63"/>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anim calcmode="lin" valueType="num">
                                      <p:cBhvr>
                                        <p:cTn id="133" dur="1000" fill="hold"/>
                                        <p:tgtEl>
                                          <p:spTgt spid="64"/>
                                        </p:tgtEl>
                                        <p:attrNameLst>
                                          <p:attrName>ppt_w</p:attrName>
                                        </p:attrNameLst>
                                      </p:cBhvr>
                                      <p:tavLst>
                                        <p:tav tm="0">
                                          <p:val>
                                            <p:fltVal val="0"/>
                                          </p:val>
                                        </p:tav>
                                        <p:tav tm="100000">
                                          <p:val>
                                            <p:strVal val="#ppt_w"/>
                                          </p:val>
                                        </p:tav>
                                      </p:tavLst>
                                    </p:anim>
                                    <p:anim calcmode="lin" valueType="num">
                                      <p:cBhvr>
                                        <p:cTn id="134" dur="1000" fill="hold"/>
                                        <p:tgtEl>
                                          <p:spTgt spid="64"/>
                                        </p:tgtEl>
                                        <p:attrNameLst>
                                          <p:attrName>ppt_h</p:attrName>
                                        </p:attrNameLst>
                                      </p:cBhvr>
                                      <p:tavLst>
                                        <p:tav tm="0">
                                          <p:val>
                                            <p:fltVal val="0"/>
                                          </p:val>
                                        </p:tav>
                                        <p:tav tm="100000">
                                          <p:val>
                                            <p:strVal val="#ppt_h"/>
                                          </p:val>
                                        </p:tav>
                                      </p:tavLst>
                                    </p:anim>
                                    <p:anim calcmode="lin" valueType="num">
                                      <p:cBhvr>
                                        <p:cTn id="135" dur="1000" fill="hold"/>
                                        <p:tgtEl>
                                          <p:spTgt spid="64"/>
                                        </p:tgtEl>
                                        <p:attrNameLst>
                                          <p:attrName>style.rotation</p:attrName>
                                        </p:attrNameLst>
                                      </p:cBhvr>
                                      <p:tavLst>
                                        <p:tav tm="0">
                                          <p:val>
                                            <p:fltVal val="360"/>
                                          </p:val>
                                        </p:tav>
                                        <p:tav tm="100000">
                                          <p:val>
                                            <p:fltVal val="0"/>
                                          </p:val>
                                        </p:tav>
                                      </p:tavLst>
                                    </p:anim>
                                    <p:animEffect transition="in" filter="fade">
                                      <p:cBhvr>
                                        <p:cTn id="136" dur="1000"/>
                                        <p:tgtEl>
                                          <p:spTgt spid="64"/>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1000" fill="hold"/>
                                        <p:tgtEl>
                                          <p:spTgt spid="65"/>
                                        </p:tgtEl>
                                        <p:attrNameLst>
                                          <p:attrName>ppt_w</p:attrName>
                                        </p:attrNameLst>
                                      </p:cBhvr>
                                      <p:tavLst>
                                        <p:tav tm="0">
                                          <p:val>
                                            <p:fltVal val="0"/>
                                          </p:val>
                                        </p:tav>
                                        <p:tav tm="100000">
                                          <p:val>
                                            <p:strVal val="#ppt_w"/>
                                          </p:val>
                                        </p:tav>
                                      </p:tavLst>
                                    </p:anim>
                                    <p:anim calcmode="lin" valueType="num">
                                      <p:cBhvr>
                                        <p:cTn id="140" dur="1000" fill="hold"/>
                                        <p:tgtEl>
                                          <p:spTgt spid="65"/>
                                        </p:tgtEl>
                                        <p:attrNameLst>
                                          <p:attrName>ppt_h</p:attrName>
                                        </p:attrNameLst>
                                      </p:cBhvr>
                                      <p:tavLst>
                                        <p:tav tm="0">
                                          <p:val>
                                            <p:fltVal val="0"/>
                                          </p:val>
                                        </p:tav>
                                        <p:tav tm="100000">
                                          <p:val>
                                            <p:strVal val="#ppt_h"/>
                                          </p:val>
                                        </p:tav>
                                      </p:tavLst>
                                    </p:anim>
                                    <p:anim calcmode="lin" valueType="num">
                                      <p:cBhvr>
                                        <p:cTn id="141" dur="1000" fill="hold"/>
                                        <p:tgtEl>
                                          <p:spTgt spid="65"/>
                                        </p:tgtEl>
                                        <p:attrNameLst>
                                          <p:attrName>style.rotation</p:attrName>
                                        </p:attrNameLst>
                                      </p:cBhvr>
                                      <p:tavLst>
                                        <p:tav tm="0">
                                          <p:val>
                                            <p:fltVal val="360"/>
                                          </p:val>
                                        </p:tav>
                                        <p:tav tm="100000">
                                          <p:val>
                                            <p:fltVal val="0"/>
                                          </p:val>
                                        </p:tav>
                                      </p:tavLst>
                                    </p:anim>
                                    <p:animEffect transition="in" filter="fade">
                                      <p:cBhvr>
                                        <p:cTn id="142" dur="1000"/>
                                        <p:tgtEl>
                                          <p:spTgt spid="65"/>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anim calcmode="lin" valueType="num">
                                      <p:cBhvr>
                                        <p:cTn id="145" dur="1000" fill="hold"/>
                                        <p:tgtEl>
                                          <p:spTgt spid="66"/>
                                        </p:tgtEl>
                                        <p:attrNameLst>
                                          <p:attrName>ppt_w</p:attrName>
                                        </p:attrNameLst>
                                      </p:cBhvr>
                                      <p:tavLst>
                                        <p:tav tm="0">
                                          <p:val>
                                            <p:fltVal val="0"/>
                                          </p:val>
                                        </p:tav>
                                        <p:tav tm="100000">
                                          <p:val>
                                            <p:strVal val="#ppt_w"/>
                                          </p:val>
                                        </p:tav>
                                      </p:tavLst>
                                    </p:anim>
                                    <p:anim calcmode="lin" valueType="num">
                                      <p:cBhvr>
                                        <p:cTn id="146" dur="1000" fill="hold"/>
                                        <p:tgtEl>
                                          <p:spTgt spid="66"/>
                                        </p:tgtEl>
                                        <p:attrNameLst>
                                          <p:attrName>ppt_h</p:attrName>
                                        </p:attrNameLst>
                                      </p:cBhvr>
                                      <p:tavLst>
                                        <p:tav tm="0">
                                          <p:val>
                                            <p:fltVal val="0"/>
                                          </p:val>
                                        </p:tav>
                                        <p:tav tm="100000">
                                          <p:val>
                                            <p:strVal val="#ppt_h"/>
                                          </p:val>
                                        </p:tav>
                                      </p:tavLst>
                                    </p:anim>
                                    <p:anim calcmode="lin" valueType="num">
                                      <p:cBhvr>
                                        <p:cTn id="147" dur="1000" fill="hold"/>
                                        <p:tgtEl>
                                          <p:spTgt spid="66"/>
                                        </p:tgtEl>
                                        <p:attrNameLst>
                                          <p:attrName>style.rotation</p:attrName>
                                        </p:attrNameLst>
                                      </p:cBhvr>
                                      <p:tavLst>
                                        <p:tav tm="0">
                                          <p:val>
                                            <p:fltVal val="360"/>
                                          </p:val>
                                        </p:tav>
                                        <p:tav tm="100000">
                                          <p:val>
                                            <p:fltVal val="0"/>
                                          </p:val>
                                        </p:tav>
                                      </p:tavLst>
                                    </p:anim>
                                    <p:animEffect transition="in" filter="fade">
                                      <p:cBhvr>
                                        <p:cTn id="148" dur="1000"/>
                                        <p:tgtEl>
                                          <p:spTgt spid="66"/>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67"/>
                                        </p:tgtEl>
                                        <p:attrNameLst>
                                          <p:attrName>style.visibility</p:attrName>
                                        </p:attrNameLst>
                                      </p:cBhvr>
                                      <p:to>
                                        <p:strVal val="visible"/>
                                      </p:to>
                                    </p:set>
                                    <p:anim calcmode="lin" valueType="num">
                                      <p:cBhvr>
                                        <p:cTn id="151" dur="1000" fill="hold"/>
                                        <p:tgtEl>
                                          <p:spTgt spid="67"/>
                                        </p:tgtEl>
                                        <p:attrNameLst>
                                          <p:attrName>ppt_w</p:attrName>
                                        </p:attrNameLst>
                                      </p:cBhvr>
                                      <p:tavLst>
                                        <p:tav tm="0">
                                          <p:val>
                                            <p:fltVal val="0"/>
                                          </p:val>
                                        </p:tav>
                                        <p:tav tm="100000">
                                          <p:val>
                                            <p:strVal val="#ppt_w"/>
                                          </p:val>
                                        </p:tav>
                                      </p:tavLst>
                                    </p:anim>
                                    <p:anim calcmode="lin" valueType="num">
                                      <p:cBhvr>
                                        <p:cTn id="152" dur="1000" fill="hold"/>
                                        <p:tgtEl>
                                          <p:spTgt spid="67"/>
                                        </p:tgtEl>
                                        <p:attrNameLst>
                                          <p:attrName>ppt_h</p:attrName>
                                        </p:attrNameLst>
                                      </p:cBhvr>
                                      <p:tavLst>
                                        <p:tav tm="0">
                                          <p:val>
                                            <p:fltVal val="0"/>
                                          </p:val>
                                        </p:tav>
                                        <p:tav tm="100000">
                                          <p:val>
                                            <p:strVal val="#ppt_h"/>
                                          </p:val>
                                        </p:tav>
                                      </p:tavLst>
                                    </p:anim>
                                    <p:anim calcmode="lin" valueType="num">
                                      <p:cBhvr>
                                        <p:cTn id="153" dur="1000" fill="hold"/>
                                        <p:tgtEl>
                                          <p:spTgt spid="67"/>
                                        </p:tgtEl>
                                        <p:attrNameLst>
                                          <p:attrName>style.rotation</p:attrName>
                                        </p:attrNameLst>
                                      </p:cBhvr>
                                      <p:tavLst>
                                        <p:tav tm="0">
                                          <p:val>
                                            <p:fltVal val="360"/>
                                          </p:val>
                                        </p:tav>
                                        <p:tav tm="100000">
                                          <p:val>
                                            <p:fltVal val="0"/>
                                          </p:val>
                                        </p:tav>
                                      </p:tavLst>
                                    </p:anim>
                                    <p:animEffect transition="in" filter="fade">
                                      <p:cBhvr>
                                        <p:cTn id="154" dur="1000"/>
                                        <p:tgtEl>
                                          <p:spTgt spid="67"/>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anim calcmode="lin" valueType="num">
                                      <p:cBhvr>
                                        <p:cTn id="157" dur="1000" fill="hold"/>
                                        <p:tgtEl>
                                          <p:spTgt spid="68"/>
                                        </p:tgtEl>
                                        <p:attrNameLst>
                                          <p:attrName>ppt_w</p:attrName>
                                        </p:attrNameLst>
                                      </p:cBhvr>
                                      <p:tavLst>
                                        <p:tav tm="0">
                                          <p:val>
                                            <p:fltVal val="0"/>
                                          </p:val>
                                        </p:tav>
                                        <p:tav tm="100000">
                                          <p:val>
                                            <p:strVal val="#ppt_w"/>
                                          </p:val>
                                        </p:tav>
                                      </p:tavLst>
                                    </p:anim>
                                    <p:anim calcmode="lin" valueType="num">
                                      <p:cBhvr>
                                        <p:cTn id="158" dur="1000" fill="hold"/>
                                        <p:tgtEl>
                                          <p:spTgt spid="68"/>
                                        </p:tgtEl>
                                        <p:attrNameLst>
                                          <p:attrName>ppt_h</p:attrName>
                                        </p:attrNameLst>
                                      </p:cBhvr>
                                      <p:tavLst>
                                        <p:tav tm="0">
                                          <p:val>
                                            <p:fltVal val="0"/>
                                          </p:val>
                                        </p:tav>
                                        <p:tav tm="100000">
                                          <p:val>
                                            <p:strVal val="#ppt_h"/>
                                          </p:val>
                                        </p:tav>
                                      </p:tavLst>
                                    </p:anim>
                                    <p:anim calcmode="lin" valueType="num">
                                      <p:cBhvr>
                                        <p:cTn id="159" dur="1000" fill="hold"/>
                                        <p:tgtEl>
                                          <p:spTgt spid="68"/>
                                        </p:tgtEl>
                                        <p:attrNameLst>
                                          <p:attrName>style.rotation</p:attrName>
                                        </p:attrNameLst>
                                      </p:cBhvr>
                                      <p:tavLst>
                                        <p:tav tm="0">
                                          <p:val>
                                            <p:fltVal val="360"/>
                                          </p:val>
                                        </p:tav>
                                        <p:tav tm="100000">
                                          <p:val>
                                            <p:fltVal val="0"/>
                                          </p:val>
                                        </p:tav>
                                      </p:tavLst>
                                    </p:anim>
                                    <p:animEffect transition="in" filter="fade">
                                      <p:cBhvr>
                                        <p:cTn id="160" dur="1000"/>
                                        <p:tgtEl>
                                          <p:spTgt spid="68"/>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1000" fill="hold"/>
                                        <p:tgtEl>
                                          <p:spTgt spid="69"/>
                                        </p:tgtEl>
                                        <p:attrNameLst>
                                          <p:attrName>ppt_w</p:attrName>
                                        </p:attrNameLst>
                                      </p:cBhvr>
                                      <p:tavLst>
                                        <p:tav tm="0">
                                          <p:val>
                                            <p:fltVal val="0"/>
                                          </p:val>
                                        </p:tav>
                                        <p:tav tm="100000">
                                          <p:val>
                                            <p:strVal val="#ppt_w"/>
                                          </p:val>
                                        </p:tav>
                                      </p:tavLst>
                                    </p:anim>
                                    <p:anim calcmode="lin" valueType="num">
                                      <p:cBhvr>
                                        <p:cTn id="164" dur="1000" fill="hold"/>
                                        <p:tgtEl>
                                          <p:spTgt spid="69"/>
                                        </p:tgtEl>
                                        <p:attrNameLst>
                                          <p:attrName>ppt_h</p:attrName>
                                        </p:attrNameLst>
                                      </p:cBhvr>
                                      <p:tavLst>
                                        <p:tav tm="0">
                                          <p:val>
                                            <p:fltVal val="0"/>
                                          </p:val>
                                        </p:tav>
                                        <p:tav tm="100000">
                                          <p:val>
                                            <p:strVal val="#ppt_h"/>
                                          </p:val>
                                        </p:tav>
                                      </p:tavLst>
                                    </p:anim>
                                    <p:anim calcmode="lin" valueType="num">
                                      <p:cBhvr>
                                        <p:cTn id="165" dur="1000" fill="hold"/>
                                        <p:tgtEl>
                                          <p:spTgt spid="69"/>
                                        </p:tgtEl>
                                        <p:attrNameLst>
                                          <p:attrName>style.rotation</p:attrName>
                                        </p:attrNameLst>
                                      </p:cBhvr>
                                      <p:tavLst>
                                        <p:tav tm="0">
                                          <p:val>
                                            <p:fltVal val="360"/>
                                          </p:val>
                                        </p:tav>
                                        <p:tav tm="100000">
                                          <p:val>
                                            <p:fltVal val="0"/>
                                          </p:val>
                                        </p:tav>
                                      </p:tavLst>
                                    </p:anim>
                                    <p:animEffect transition="in" filter="fade">
                                      <p:cBhvr>
                                        <p:cTn id="166" dur="1000"/>
                                        <p:tgtEl>
                                          <p:spTgt spid="69"/>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p:cTn id="169" dur="1000" fill="hold"/>
                                        <p:tgtEl>
                                          <p:spTgt spid="70"/>
                                        </p:tgtEl>
                                        <p:attrNameLst>
                                          <p:attrName>ppt_w</p:attrName>
                                        </p:attrNameLst>
                                      </p:cBhvr>
                                      <p:tavLst>
                                        <p:tav tm="0">
                                          <p:val>
                                            <p:fltVal val="0"/>
                                          </p:val>
                                        </p:tav>
                                        <p:tav tm="100000">
                                          <p:val>
                                            <p:strVal val="#ppt_w"/>
                                          </p:val>
                                        </p:tav>
                                      </p:tavLst>
                                    </p:anim>
                                    <p:anim calcmode="lin" valueType="num">
                                      <p:cBhvr>
                                        <p:cTn id="170" dur="1000" fill="hold"/>
                                        <p:tgtEl>
                                          <p:spTgt spid="70"/>
                                        </p:tgtEl>
                                        <p:attrNameLst>
                                          <p:attrName>ppt_h</p:attrName>
                                        </p:attrNameLst>
                                      </p:cBhvr>
                                      <p:tavLst>
                                        <p:tav tm="0">
                                          <p:val>
                                            <p:fltVal val="0"/>
                                          </p:val>
                                        </p:tav>
                                        <p:tav tm="100000">
                                          <p:val>
                                            <p:strVal val="#ppt_h"/>
                                          </p:val>
                                        </p:tav>
                                      </p:tavLst>
                                    </p:anim>
                                    <p:anim calcmode="lin" valueType="num">
                                      <p:cBhvr>
                                        <p:cTn id="171" dur="1000" fill="hold"/>
                                        <p:tgtEl>
                                          <p:spTgt spid="70"/>
                                        </p:tgtEl>
                                        <p:attrNameLst>
                                          <p:attrName>style.rotation</p:attrName>
                                        </p:attrNameLst>
                                      </p:cBhvr>
                                      <p:tavLst>
                                        <p:tav tm="0">
                                          <p:val>
                                            <p:fltVal val="360"/>
                                          </p:val>
                                        </p:tav>
                                        <p:tav tm="100000">
                                          <p:val>
                                            <p:fltVal val="0"/>
                                          </p:val>
                                        </p:tav>
                                      </p:tavLst>
                                    </p:anim>
                                    <p:animEffect transition="in" filter="fade">
                                      <p:cBhvr>
                                        <p:cTn id="172" dur="1000"/>
                                        <p:tgtEl>
                                          <p:spTgt spid="7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p:cTn id="175" dur="1000" fill="hold"/>
                                        <p:tgtEl>
                                          <p:spTgt spid="71"/>
                                        </p:tgtEl>
                                        <p:attrNameLst>
                                          <p:attrName>ppt_w</p:attrName>
                                        </p:attrNameLst>
                                      </p:cBhvr>
                                      <p:tavLst>
                                        <p:tav tm="0">
                                          <p:val>
                                            <p:fltVal val="0"/>
                                          </p:val>
                                        </p:tav>
                                        <p:tav tm="100000">
                                          <p:val>
                                            <p:strVal val="#ppt_w"/>
                                          </p:val>
                                        </p:tav>
                                      </p:tavLst>
                                    </p:anim>
                                    <p:anim calcmode="lin" valueType="num">
                                      <p:cBhvr>
                                        <p:cTn id="176" dur="1000" fill="hold"/>
                                        <p:tgtEl>
                                          <p:spTgt spid="71"/>
                                        </p:tgtEl>
                                        <p:attrNameLst>
                                          <p:attrName>ppt_h</p:attrName>
                                        </p:attrNameLst>
                                      </p:cBhvr>
                                      <p:tavLst>
                                        <p:tav tm="0">
                                          <p:val>
                                            <p:fltVal val="0"/>
                                          </p:val>
                                        </p:tav>
                                        <p:tav tm="100000">
                                          <p:val>
                                            <p:strVal val="#ppt_h"/>
                                          </p:val>
                                        </p:tav>
                                      </p:tavLst>
                                    </p:anim>
                                    <p:anim calcmode="lin" valueType="num">
                                      <p:cBhvr>
                                        <p:cTn id="177" dur="1000" fill="hold"/>
                                        <p:tgtEl>
                                          <p:spTgt spid="71"/>
                                        </p:tgtEl>
                                        <p:attrNameLst>
                                          <p:attrName>style.rotation</p:attrName>
                                        </p:attrNameLst>
                                      </p:cBhvr>
                                      <p:tavLst>
                                        <p:tav tm="0">
                                          <p:val>
                                            <p:fltVal val="360"/>
                                          </p:val>
                                        </p:tav>
                                        <p:tav tm="100000">
                                          <p:val>
                                            <p:fltVal val="0"/>
                                          </p:val>
                                        </p:tav>
                                      </p:tavLst>
                                    </p:anim>
                                    <p:animEffect transition="in" filter="fade">
                                      <p:cBhvr>
                                        <p:cTn id="178" dur="1000"/>
                                        <p:tgtEl>
                                          <p:spTgt spid="7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p:cTn id="181" dur="1000" fill="hold"/>
                                        <p:tgtEl>
                                          <p:spTgt spid="72"/>
                                        </p:tgtEl>
                                        <p:attrNameLst>
                                          <p:attrName>ppt_w</p:attrName>
                                        </p:attrNameLst>
                                      </p:cBhvr>
                                      <p:tavLst>
                                        <p:tav tm="0">
                                          <p:val>
                                            <p:fltVal val="0"/>
                                          </p:val>
                                        </p:tav>
                                        <p:tav tm="100000">
                                          <p:val>
                                            <p:strVal val="#ppt_w"/>
                                          </p:val>
                                        </p:tav>
                                      </p:tavLst>
                                    </p:anim>
                                    <p:anim calcmode="lin" valueType="num">
                                      <p:cBhvr>
                                        <p:cTn id="182" dur="1000" fill="hold"/>
                                        <p:tgtEl>
                                          <p:spTgt spid="72"/>
                                        </p:tgtEl>
                                        <p:attrNameLst>
                                          <p:attrName>ppt_h</p:attrName>
                                        </p:attrNameLst>
                                      </p:cBhvr>
                                      <p:tavLst>
                                        <p:tav tm="0">
                                          <p:val>
                                            <p:fltVal val="0"/>
                                          </p:val>
                                        </p:tav>
                                        <p:tav tm="100000">
                                          <p:val>
                                            <p:strVal val="#ppt_h"/>
                                          </p:val>
                                        </p:tav>
                                      </p:tavLst>
                                    </p:anim>
                                    <p:anim calcmode="lin" valueType="num">
                                      <p:cBhvr>
                                        <p:cTn id="183" dur="1000" fill="hold"/>
                                        <p:tgtEl>
                                          <p:spTgt spid="72"/>
                                        </p:tgtEl>
                                        <p:attrNameLst>
                                          <p:attrName>style.rotation</p:attrName>
                                        </p:attrNameLst>
                                      </p:cBhvr>
                                      <p:tavLst>
                                        <p:tav tm="0">
                                          <p:val>
                                            <p:fltVal val="360"/>
                                          </p:val>
                                        </p:tav>
                                        <p:tav tm="100000">
                                          <p:val>
                                            <p:fltVal val="0"/>
                                          </p:val>
                                        </p:tav>
                                      </p:tavLst>
                                    </p:anim>
                                    <p:animEffect transition="in" filter="fade">
                                      <p:cBhvr>
                                        <p:cTn id="184" dur="1000"/>
                                        <p:tgtEl>
                                          <p:spTgt spid="7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p:cTn id="187" dur="1000" fill="hold"/>
                                        <p:tgtEl>
                                          <p:spTgt spid="73"/>
                                        </p:tgtEl>
                                        <p:attrNameLst>
                                          <p:attrName>ppt_w</p:attrName>
                                        </p:attrNameLst>
                                      </p:cBhvr>
                                      <p:tavLst>
                                        <p:tav tm="0">
                                          <p:val>
                                            <p:fltVal val="0"/>
                                          </p:val>
                                        </p:tav>
                                        <p:tav tm="100000">
                                          <p:val>
                                            <p:strVal val="#ppt_w"/>
                                          </p:val>
                                        </p:tav>
                                      </p:tavLst>
                                    </p:anim>
                                    <p:anim calcmode="lin" valueType="num">
                                      <p:cBhvr>
                                        <p:cTn id="188" dur="1000" fill="hold"/>
                                        <p:tgtEl>
                                          <p:spTgt spid="73"/>
                                        </p:tgtEl>
                                        <p:attrNameLst>
                                          <p:attrName>ppt_h</p:attrName>
                                        </p:attrNameLst>
                                      </p:cBhvr>
                                      <p:tavLst>
                                        <p:tav tm="0">
                                          <p:val>
                                            <p:fltVal val="0"/>
                                          </p:val>
                                        </p:tav>
                                        <p:tav tm="100000">
                                          <p:val>
                                            <p:strVal val="#ppt_h"/>
                                          </p:val>
                                        </p:tav>
                                      </p:tavLst>
                                    </p:anim>
                                    <p:anim calcmode="lin" valueType="num">
                                      <p:cBhvr>
                                        <p:cTn id="189" dur="1000" fill="hold"/>
                                        <p:tgtEl>
                                          <p:spTgt spid="73"/>
                                        </p:tgtEl>
                                        <p:attrNameLst>
                                          <p:attrName>style.rotation</p:attrName>
                                        </p:attrNameLst>
                                      </p:cBhvr>
                                      <p:tavLst>
                                        <p:tav tm="0">
                                          <p:val>
                                            <p:fltVal val="360"/>
                                          </p:val>
                                        </p:tav>
                                        <p:tav tm="100000">
                                          <p:val>
                                            <p:fltVal val="0"/>
                                          </p:val>
                                        </p:tav>
                                      </p:tavLst>
                                    </p:anim>
                                    <p:animEffect transition="in" filter="fade">
                                      <p:cBhvr>
                                        <p:cTn id="190" dur="1000"/>
                                        <p:tgtEl>
                                          <p:spTgt spid="73"/>
                                        </p:tgtEl>
                                      </p:cBhvr>
                                    </p:animEffect>
                                  </p:childTnLst>
                                </p:cTn>
                              </p:par>
                            </p:childTnLst>
                          </p:cTn>
                        </p:par>
                        <p:par>
                          <p:cTn id="191" fill="hold">
                            <p:stCondLst>
                              <p:cond delay="1000"/>
                            </p:stCondLst>
                            <p:childTnLst>
                              <p:par>
                                <p:cTn id="192" presetID="8" presetClass="emph" presetSubtype="0" fill="hold" grpId="1" nodeType="afterEffect">
                                  <p:stCondLst>
                                    <p:cond delay="0"/>
                                  </p:stCondLst>
                                  <p:childTnLst>
                                    <p:animRot by="21600000">
                                      <p:cBhvr>
                                        <p:cTn id="193" dur="2000" fill="hold"/>
                                        <p:tgtEl>
                                          <p:spTgt spid="43"/>
                                        </p:tgtEl>
                                        <p:attrNameLst>
                                          <p:attrName>r</p:attrName>
                                        </p:attrNameLst>
                                      </p:cBhvr>
                                    </p:animRot>
                                  </p:childTnLst>
                                </p:cTn>
                              </p:par>
                              <p:par>
                                <p:cTn id="194" presetID="8" presetClass="emph" presetSubtype="0" fill="hold" grpId="1" nodeType="withEffect">
                                  <p:stCondLst>
                                    <p:cond delay="0"/>
                                  </p:stCondLst>
                                  <p:childTnLst>
                                    <p:animRot by="21600000">
                                      <p:cBhvr>
                                        <p:cTn id="195" dur="2000" fill="hold"/>
                                        <p:tgtEl>
                                          <p:spTgt spid="44"/>
                                        </p:tgtEl>
                                        <p:attrNameLst>
                                          <p:attrName>r</p:attrName>
                                        </p:attrNameLst>
                                      </p:cBhvr>
                                    </p:animRot>
                                  </p:childTnLst>
                                </p:cTn>
                              </p:par>
                              <p:par>
                                <p:cTn id="196" presetID="8" presetClass="emph" presetSubtype="0" fill="hold" grpId="1" nodeType="withEffect">
                                  <p:stCondLst>
                                    <p:cond delay="0"/>
                                  </p:stCondLst>
                                  <p:childTnLst>
                                    <p:animRot by="21600000">
                                      <p:cBhvr>
                                        <p:cTn id="197" dur="2000" fill="hold"/>
                                        <p:tgtEl>
                                          <p:spTgt spid="45"/>
                                        </p:tgtEl>
                                        <p:attrNameLst>
                                          <p:attrName>r</p:attrName>
                                        </p:attrNameLst>
                                      </p:cBhvr>
                                    </p:animRot>
                                  </p:childTnLst>
                                </p:cTn>
                              </p:par>
                              <p:par>
                                <p:cTn id="198" presetID="8" presetClass="emph" presetSubtype="0" fill="hold" grpId="1" nodeType="withEffect">
                                  <p:stCondLst>
                                    <p:cond delay="0"/>
                                  </p:stCondLst>
                                  <p:childTnLst>
                                    <p:animRot by="21600000">
                                      <p:cBhvr>
                                        <p:cTn id="199" dur="2000" fill="hold"/>
                                        <p:tgtEl>
                                          <p:spTgt spid="46"/>
                                        </p:tgtEl>
                                        <p:attrNameLst>
                                          <p:attrName>r</p:attrName>
                                        </p:attrNameLst>
                                      </p:cBhvr>
                                    </p:animRot>
                                  </p:childTnLst>
                                </p:cTn>
                              </p:par>
                              <p:par>
                                <p:cTn id="200" presetID="8" presetClass="emph" presetSubtype="0" fill="hold" grpId="1" nodeType="withEffect">
                                  <p:stCondLst>
                                    <p:cond delay="0"/>
                                  </p:stCondLst>
                                  <p:childTnLst>
                                    <p:animRot by="21600000">
                                      <p:cBhvr>
                                        <p:cTn id="201" dur="2000" fill="hold"/>
                                        <p:tgtEl>
                                          <p:spTgt spid="47"/>
                                        </p:tgtEl>
                                        <p:attrNameLst>
                                          <p:attrName>r</p:attrName>
                                        </p:attrNameLst>
                                      </p:cBhvr>
                                    </p:animRot>
                                  </p:childTnLst>
                                </p:cTn>
                              </p:par>
                              <p:par>
                                <p:cTn id="202" presetID="8" presetClass="emph" presetSubtype="0" fill="hold" grpId="1" nodeType="withEffect">
                                  <p:stCondLst>
                                    <p:cond delay="0"/>
                                  </p:stCondLst>
                                  <p:childTnLst>
                                    <p:animRot by="21600000">
                                      <p:cBhvr>
                                        <p:cTn id="203" dur="2000" fill="hold"/>
                                        <p:tgtEl>
                                          <p:spTgt spid="48"/>
                                        </p:tgtEl>
                                        <p:attrNameLst>
                                          <p:attrName>r</p:attrName>
                                        </p:attrNameLst>
                                      </p:cBhvr>
                                    </p:animRot>
                                  </p:childTnLst>
                                </p:cTn>
                              </p:par>
                              <p:par>
                                <p:cTn id="204" presetID="8" presetClass="emph" presetSubtype="0" fill="hold" grpId="1" nodeType="withEffect">
                                  <p:stCondLst>
                                    <p:cond delay="0"/>
                                  </p:stCondLst>
                                  <p:childTnLst>
                                    <p:animRot by="21600000">
                                      <p:cBhvr>
                                        <p:cTn id="205" dur="2000" fill="hold"/>
                                        <p:tgtEl>
                                          <p:spTgt spid="49"/>
                                        </p:tgtEl>
                                        <p:attrNameLst>
                                          <p:attrName>r</p:attrName>
                                        </p:attrNameLst>
                                      </p:cBhvr>
                                    </p:animRot>
                                  </p:childTnLst>
                                </p:cTn>
                              </p:par>
                              <p:par>
                                <p:cTn id="206" presetID="8" presetClass="emph" presetSubtype="0" fill="hold" grpId="1" nodeType="withEffect">
                                  <p:stCondLst>
                                    <p:cond delay="0"/>
                                  </p:stCondLst>
                                  <p:childTnLst>
                                    <p:animRot by="21600000">
                                      <p:cBhvr>
                                        <p:cTn id="207" dur="2000" fill="hold"/>
                                        <p:tgtEl>
                                          <p:spTgt spid="50"/>
                                        </p:tgtEl>
                                        <p:attrNameLst>
                                          <p:attrName>r</p:attrName>
                                        </p:attrNameLst>
                                      </p:cBhvr>
                                    </p:animRot>
                                  </p:childTnLst>
                                </p:cTn>
                              </p:par>
                              <p:par>
                                <p:cTn id="208" presetID="8" presetClass="emph" presetSubtype="0" fill="hold" grpId="1" nodeType="withEffect">
                                  <p:stCondLst>
                                    <p:cond delay="0"/>
                                  </p:stCondLst>
                                  <p:childTnLst>
                                    <p:animRot by="21600000">
                                      <p:cBhvr>
                                        <p:cTn id="209" dur="2000" fill="hold"/>
                                        <p:tgtEl>
                                          <p:spTgt spid="51"/>
                                        </p:tgtEl>
                                        <p:attrNameLst>
                                          <p:attrName>r</p:attrName>
                                        </p:attrNameLst>
                                      </p:cBhvr>
                                    </p:animRot>
                                  </p:childTnLst>
                                </p:cTn>
                              </p:par>
                              <p:par>
                                <p:cTn id="210" presetID="8" presetClass="emph" presetSubtype="0" fill="hold" grpId="1" nodeType="withEffect">
                                  <p:stCondLst>
                                    <p:cond delay="0"/>
                                  </p:stCondLst>
                                  <p:childTnLst>
                                    <p:animRot by="21600000">
                                      <p:cBhvr>
                                        <p:cTn id="211" dur="2000" fill="hold"/>
                                        <p:tgtEl>
                                          <p:spTgt spid="52"/>
                                        </p:tgtEl>
                                        <p:attrNameLst>
                                          <p:attrName>r</p:attrName>
                                        </p:attrNameLst>
                                      </p:cBhvr>
                                    </p:animRot>
                                  </p:childTnLst>
                                </p:cTn>
                              </p:par>
                              <p:par>
                                <p:cTn id="212" presetID="8" presetClass="emph" presetSubtype="0" fill="hold" grpId="1" nodeType="withEffect">
                                  <p:stCondLst>
                                    <p:cond delay="0"/>
                                  </p:stCondLst>
                                  <p:childTnLst>
                                    <p:animRot by="21600000">
                                      <p:cBhvr>
                                        <p:cTn id="213" dur="2000" fill="hold"/>
                                        <p:tgtEl>
                                          <p:spTgt spid="53"/>
                                        </p:tgtEl>
                                        <p:attrNameLst>
                                          <p:attrName>r</p:attrName>
                                        </p:attrNameLst>
                                      </p:cBhvr>
                                    </p:animRot>
                                  </p:childTnLst>
                                </p:cTn>
                              </p:par>
                              <p:par>
                                <p:cTn id="214" presetID="8" presetClass="emph" presetSubtype="0" fill="hold" grpId="1" nodeType="withEffect">
                                  <p:stCondLst>
                                    <p:cond delay="0"/>
                                  </p:stCondLst>
                                  <p:childTnLst>
                                    <p:animRot by="21600000">
                                      <p:cBhvr>
                                        <p:cTn id="215" dur="2000" fill="hold"/>
                                        <p:tgtEl>
                                          <p:spTgt spid="54"/>
                                        </p:tgtEl>
                                        <p:attrNameLst>
                                          <p:attrName>r</p:attrName>
                                        </p:attrNameLst>
                                      </p:cBhvr>
                                    </p:animRot>
                                  </p:childTnLst>
                                </p:cTn>
                              </p:par>
                              <p:par>
                                <p:cTn id="216" presetID="8" presetClass="emph" presetSubtype="0" fill="hold" grpId="1" nodeType="withEffect">
                                  <p:stCondLst>
                                    <p:cond delay="0"/>
                                  </p:stCondLst>
                                  <p:childTnLst>
                                    <p:animRot by="21600000">
                                      <p:cBhvr>
                                        <p:cTn id="217" dur="2000" fill="hold"/>
                                        <p:tgtEl>
                                          <p:spTgt spid="55"/>
                                        </p:tgtEl>
                                        <p:attrNameLst>
                                          <p:attrName>r</p:attrName>
                                        </p:attrNameLst>
                                      </p:cBhvr>
                                    </p:animRot>
                                  </p:childTnLst>
                                </p:cTn>
                              </p:par>
                              <p:par>
                                <p:cTn id="218" presetID="8" presetClass="emph" presetSubtype="0" fill="hold" grpId="1" nodeType="withEffect">
                                  <p:stCondLst>
                                    <p:cond delay="0"/>
                                  </p:stCondLst>
                                  <p:childTnLst>
                                    <p:animRot by="21600000">
                                      <p:cBhvr>
                                        <p:cTn id="219" dur="2000" fill="hold"/>
                                        <p:tgtEl>
                                          <p:spTgt spid="56"/>
                                        </p:tgtEl>
                                        <p:attrNameLst>
                                          <p:attrName>r</p:attrName>
                                        </p:attrNameLst>
                                      </p:cBhvr>
                                    </p:animRot>
                                  </p:childTnLst>
                                </p:cTn>
                              </p:par>
                              <p:par>
                                <p:cTn id="220" presetID="8" presetClass="emph" presetSubtype="0" fill="hold" grpId="1" nodeType="withEffect">
                                  <p:stCondLst>
                                    <p:cond delay="0"/>
                                  </p:stCondLst>
                                  <p:childTnLst>
                                    <p:animRot by="21600000">
                                      <p:cBhvr>
                                        <p:cTn id="221" dur="2000" fill="hold"/>
                                        <p:tgtEl>
                                          <p:spTgt spid="57"/>
                                        </p:tgtEl>
                                        <p:attrNameLst>
                                          <p:attrName>r</p:attrName>
                                        </p:attrNameLst>
                                      </p:cBhvr>
                                    </p:animRot>
                                  </p:childTnLst>
                                </p:cTn>
                              </p:par>
                              <p:par>
                                <p:cTn id="222" presetID="8" presetClass="emph" presetSubtype="0" fill="hold" grpId="1" nodeType="withEffect">
                                  <p:stCondLst>
                                    <p:cond delay="0"/>
                                  </p:stCondLst>
                                  <p:childTnLst>
                                    <p:animRot by="21600000">
                                      <p:cBhvr>
                                        <p:cTn id="223" dur="2000" fill="hold"/>
                                        <p:tgtEl>
                                          <p:spTgt spid="58"/>
                                        </p:tgtEl>
                                        <p:attrNameLst>
                                          <p:attrName>r</p:attrName>
                                        </p:attrNameLst>
                                      </p:cBhvr>
                                    </p:animRot>
                                  </p:childTnLst>
                                </p:cTn>
                              </p:par>
                              <p:par>
                                <p:cTn id="224" presetID="8" presetClass="emph" presetSubtype="0" fill="hold" grpId="1" nodeType="withEffect">
                                  <p:stCondLst>
                                    <p:cond delay="0"/>
                                  </p:stCondLst>
                                  <p:childTnLst>
                                    <p:animRot by="21600000">
                                      <p:cBhvr>
                                        <p:cTn id="225" dur="2000" fill="hold"/>
                                        <p:tgtEl>
                                          <p:spTgt spid="59"/>
                                        </p:tgtEl>
                                        <p:attrNameLst>
                                          <p:attrName>r</p:attrName>
                                        </p:attrNameLst>
                                      </p:cBhvr>
                                    </p:animRot>
                                  </p:childTnLst>
                                </p:cTn>
                              </p:par>
                              <p:par>
                                <p:cTn id="226" presetID="8" presetClass="emph" presetSubtype="0" fill="hold" grpId="1" nodeType="withEffect">
                                  <p:stCondLst>
                                    <p:cond delay="0"/>
                                  </p:stCondLst>
                                  <p:childTnLst>
                                    <p:animRot by="21600000">
                                      <p:cBhvr>
                                        <p:cTn id="227" dur="2000" fill="hold"/>
                                        <p:tgtEl>
                                          <p:spTgt spid="60"/>
                                        </p:tgtEl>
                                        <p:attrNameLst>
                                          <p:attrName>r</p:attrName>
                                        </p:attrNameLst>
                                      </p:cBhvr>
                                    </p:animRot>
                                  </p:childTnLst>
                                </p:cTn>
                              </p:par>
                              <p:par>
                                <p:cTn id="228" presetID="8" presetClass="emph" presetSubtype="0" fill="hold" grpId="1" nodeType="withEffect">
                                  <p:stCondLst>
                                    <p:cond delay="0"/>
                                  </p:stCondLst>
                                  <p:childTnLst>
                                    <p:animRot by="21600000">
                                      <p:cBhvr>
                                        <p:cTn id="229" dur="2000" fill="hold"/>
                                        <p:tgtEl>
                                          <p:spTgt spid="61"/>
                                        </p:tgtEl>
                                        <p:attrNameLst>
                                          <p:attrName>r</p:attrName>
                                        </p:attrNameLst>
                                      </p:cBhvr>
                                    </p:animRot>
                                  </p:childTnLst>
                                </p:cTn>
                              </p:par>
                              <p:par>
                                <p:cTn id="230" presetID="8" presetClass="emph" presetSubtype="0" fill="hold" grpId="1" nodeType="withEffect">
                                  <p:stCondLst>
                                    <p:cond delay="0"/>
                                  </p:stCondLst>
                                  <p:childTnLst>
                                    <p:animRot by="21600000">
                                      <p:cBhvr>
                                        <p:cTn id="231" dur="2000" fill="hold"/>
                                        <p:tgtEl>
                                          <p:spTgt spid="62"/>
                                        </p:tgtEl>
                                        <p:attrNameLst>
                                          <p:attrName>r</p:attrName>
                                        </p:attrNameLst>
                                      </p:cBhvr>
                                    </p:animRot>
                                  </p:childTnLst>
                                </p:cTn>
                              </p:par>
                              <p:par>
                                <p:cTn id="232" presetID="8" presetClass="emph" presetSubtype="0" fill="hold" grpId="1" nodeType="withEffect">
                                  <p:stCondLst>
                                    <p:cond delay="0"/>
                                  </p:stCondLst>
                                  <p:childTnLst>
                                    <p:animRot by="21600000">
                                      <p:cBhvr>
                                        <p:cTn id="233" dur="2000" fill="hold"/>
                                        <p:tgtEl>
                                          <p:spTgt spid="63"/>
                                        </p:tgtEl>
                                        <p:attrNameLst>
                                          <p:attrName>r</p:attrName>
                                        </p:attrNameLst>
                                      </p:cBhvr>
                                    </p:animRot>
                                  </p:childTnLst>
                                </p:cTn>
                              </p:par>
                              <p:par>
                                <p:cTn id="234" presetID="8" presetClass="emph" presetSubtype="0" fill="hold" grpId="1" nodeType="withEffect">
                                  <p:stCondLst>
                                    <p:cond delay="0"/>
                                  </p:stCondLst>
                                  <p:childTnLst>
                                    <p:animRot by="21600000">
                                      <p:cBhvr>
                                        <p:cTn id="235" dur="2000" fill="hold"/>
                                        <p:tgtEl>
                                          <p:spTgt spid="64"/>
                                        </p:tgtEl>
                                        <p:attrNameLst>
                                          <p:attrName>r</p:attrName>
                                        </p:attrNameLst>
                                      </p:cBhvr>
                                    </p:animRot>
                                  </p:childTnLst>
                                </p:cTn>
                              </p:par>
                              <p:par>
                                <p:cTn id="236" presetID="8" presetClass="emph" presetSubtype="0" fill="hold" grpId="1" nodeType="withEffect">
                                  <p:stCondLst>
                                    <p:cond delay="0"/>
                                  </p:stCondLst>
                                  <p:childTnLst>
                                    <p:animRot by="21600000">
                                      <p:cBhvr>
                                        <p:cTn id="237" dur="2000" fill="hold"/>
                                        <p:tgtEl>
                                          <p:spTgt spid="65"/>
                                        </p:tgtEl>
                                        <p:attrNameLst>
                                          <p:attrName>r</p:attrName>
                                        </p:attrNameLst>
                                      </p:cBhvr>
                                    </p:animRot>
                                  </p:childTnLst>
                                </p:cTn>
                              </p:par>
                              <p:par>
                                <p:cTn id="238" presetID="8" presetClass="emph" presetSubtype="0" fill="hold" grpId="1" nodeType="withEffect">
                                  <p:stCondLst>
                                    <p:cond delay="0"/>
                                  </p:stCondLst>
                                  <p:childTnLst>
                                    <p:animRot by="21600000">
                                      <p:cBhvr>
                                        <p:cTn id="239" dur="2000" fill="hold"/>
                                        <p:tgtEl>
                                          <p:spTgt spid="66"/>
                                        </p:tgtEl>
                                        <p:attrNameLst>
                                          <p:attrName>r</p:attrName>
                                        </p:attrNameLst>
                                      </p:cBhvr>
                                    </p:animRot>
                                  </p:childTnLst>
                                </p:cTn>
                              </p:par>
                              <p:par>
                                <p:cTn id="240" presetID="8" presetClass="emph" presetSubtype="0" fill="hold" grpId="1" nodeType="withEffect">
                                  <p:stCondLst>
                                    <p:cond delay="0"/>
                                  </p:stCondLst>
                                  <p:childTnLst>
                                    <p:animRot by="21600000">
                                      <p:cBhvr>
                                        <p:cTn id="241" dur="2000" fill="hold"/>
                                        <p:tgtEl>
                                          <p:spTgt spid="67"/>
                                        </p:tgtEl>
                                        <p:attrNameLst>
                                          <p:attrName>r</p:attrName>
                                        </p:attrNameLst>
                                      </p:cBhvr>
                                    </p:animRot>
                                  </p:childTnLst>
                                </p:cTn>
                              </p:par>
                              <p:par>
                                <p:cTn id="242" presetID="8" presetClass="emph" presetSubtype="0" fill="hold" grpId="1" nodeType="withEffect">
                                  <p:stCondLst>
                                    <p:cond delay="0"/>
                                  </p:stCondLst>
                                  <p:childTnLst>
                                    <p:animRot by="21600000">
                                      <p:cBhvr>
                                        <p:cTn id="243" dur="2000" fill="hold"/>
                                        <p:tgtEl>
                                          <p:spTgt spid="68"/>
                                        </p:tgtEl>
                                        <p:attrNameLst>
                                          <p:attrName>r</p:attrName>
                                        </p:attrNameLst>
                                      </p:cBhvr>
                                    </p:animRot>
                                  </p:childTnLst>
                                </p:cTn>
                              </p:par>
                              <p:par>
                                <p:cTn id="244" presetID="8" presetClass="emph" presetSubtype="0" fill="hold" grpId="1" nodeType="withEffect">
                                  <p:stCondLst>
                                    <p:cond delay="0"/>
                                  </p:stCondLst>
                                  <p:childTnLst>
                                    <p:animRot by="21600000">
                                      <p:cBhvr>
                                        <p:cTn id="245" dur="2000" fill="hold"/>
                                        <p:tgtEl>
                                          <p:spTgt spid="69"/>
                                        </p:tgtEl>
                                        <p:attrNameLst>
                                          <p:attrName>r</p:attrName>
                                        </p:attrNameLst>
                                      </p:cBhvr>
                                    </p:animRot>
                                  </p:childTnLst>
                                </p:cTn>
                              </p:par>
                              <p:par>
                                <p:cTn id="246" presetID="8" presetClass="emph" presetSubtype="0" fill="hold" grpId="1" nodeType="withEffect">
                                  <p:stCondLst>
                                    <p:cond delay="0"/>
                                  </p:stCondLst>
                                  <p:childTnLst>
                                    <p:animRot by="21600000">
                                      <p:cBhvr>
                                        <p:cTn id="247" dur="2000" fill="hold"/>
                                        <p:tgtEl>
                                          <p:spTgt spid="70"/>
                                        </p:tgtEl>
                                        <p:attrNameLst>
                                          <p:attrName>r</p:attrName>
                                        </p:attrNameLst>
                                      </p:cBhvr>
                                    </p:animRot>
                                  </p:childTnLst>
                                </p:cTn>
                              </p:par>
                              <p:par>
                                <p:cTn id="248" presetID="8" presetClass="emph" presetSubtype="0" fill="hold" grpId="1" nodeType="withEffect">
                                  <p:stCondLst>
                                    <p:cond delay="0"/>
                                  </p:stCondLst>
                                  <p:childTnLst>
                                    <p:animRot by="21600000">
                                      <p:cBhvr>
                                        <p:cTn id="249" dur="2000" fill="hold"/>
                                        <p:tgtEl>
                                          <p:spTgt spid="71"/>
                                        </p:tgtEl>
                                        <p:attrNameLst>
                                          <p:attrName>r</p:attrName>
                                        </p:attrNameLst>
                                      </p:cBhvr>
                                    </p:animRot>
                                  </p:childTnLst>
                                </p:cTn>
                              </p:par>
                              <p:par>
                                <p:cTn id="250" presetID="8" presetClass="emph" presetSubtype="0" fill="hold" grpId="1" nodeType="withEffect">
                                  <p:stCondLst>
                                    <p:cond delay="0"/>
                                  </p:stCondLst>
                                  <p:childTnLst>
                                    <p:animRot by="21600000">
                                      <p:cBhvr>
                                        <p:cTn id="251" dur="2000" fill="hold"/>
                                        <p:tgtEl>
                                          <p:spTgt spid="72"/>
                                        </p:tgtEl>
                                        <p:attrNameLst>
                                          <p:attrName>r</p:attrName>
                                        </p:attrNameLst>
                                      </p:cBhvr>
                                    </p:animRot>
                                  </p:childTnLst>
                                </p:cTn>
                              </p:par>
                              <p:par>
                                <p:cTn id="252" presetID="8" presetClass="emph" presetSubtype="0" fill="hold" grpId="1" nodeType="withEffect">
                                  <p:stCondLst>
                                    <p:cond delay="0"/>
                                  </p:stCondLst>
                                  <p:childTnLst>
                                    <p:animRot by="21600000">
                                      <p:cBhvr>
                                        <p:cTn id="253" dur="2000" fill="hold"/>
                                        <p:tgtEl>
                                          <p:spTgt spid="73"/>
                                        </p:tgtEl>
                                        <p:attrNameLst>
                                          <p:attrName>r</p:attrName>
                                        </p:attrNameLst>
                                      </p:cBhvr>
                                    </p:animRot>
                                  </p:childTnLst>
                                </p:cTn>
                              </p:par>
                              <p:par>
                                <p:cTn id="254" presetID="10" presetClass="entr" presetSubtype="0" fill="hold" grpId="0" nodeType="withEffect">
                                  <p:stCondLst>
                                    <p:cond delay="0"/>
                                  </p:stCondLst>
                                  <p:childTnLst>
                                    <p:set>
                                      <p:cBhvr>
                                        <p:cTn id="255" dur="1" fill="hold">
                                          <p:stCondLst>
                                            <p:cond delay="0"/>
                                          </p:stCondLst>
                                        </p:cTn>
                                        <p:tgtEl>
                                          <p:spTgt spid="180"/>
                                        </p:tgtEl>
                                        <p:attrNameLst>
                                          <p:attrName>style.visibility</p:attrName>
                                        </p:attrNameLst>
                                      </p:cBhvr>
                                      <p:to>
                                        <p:strVal val="visible"/>
                                      </p:to>
                                    </p:set>
                                    <p:animEffect transition="in" filter="fade">
                                      <p:cBhvr>
                                        <p:cTn id="256" dur="2000"/>
                                        <p:tgtEl>
                                          <p:spTgt spid="180"/>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74"/>
                                        </p:tgtEl>
                                        <p:attrNameLst>
                                          <p:attrName>style.visibility</p:attrName>
                                        </p:attrNameLst>
                                      </p:cBhvr>
                                      <p:to>
                                        <p:strVal val="visible"/>
                                      </p:to>
                                    </p:set>
                                    <p:anim calcmode="lin" valueType="num">
                                      <p:cBhvr>
                                        <p:cTn id="259" dur="2250" fill="hold"/>
                                        <p:tgtEl>
                                          <p:spTgt spid="74"/>
                                        </p:tgtEl>
                                        <p:attrNameLst>
                                          <p:attrName>ppt_w</p:attrName>
                                        </p:attrNameLst>
                                      </p:cBhvr>
                                      <p:tavLst>
                                        <p:tav tm="0">
                                          <p:val>
                                            <p:fltVal val="0"/>
                                          </p:val>
                                        </p:tav>
                                        <p:tav tm="100000">
                                          <p:val>
                                            <p:strVal val="#ppt_w"/>
                                          </p:val>
                                        </p:tav>
                                      </p:tavLst>
                                    </p:anim>
                                    <p:anim calcmode="lin" valueType="num">
                                      <p:cBhvr>
                                        <p:cTn id="260" dur="2250" fill="hold"/>
                                        <p:tgtEl>
                                          <p:spTgt spid="74"/>
                                        </p:tgtEl>
                                        <p:attrNameLst>
                                          <p:attrName>ppt_h</p:attrName>
                                        </p:attrNameLst>
                                      </p:cBhvr>
                                      <p:tavLst>
                                        <p:tav tm="0">
                                          <p:val>
                                            <p:fltVal val="0"/>
                                          </p:val>
                                        </p:tav>
                                        <p:tav tm="100000">
                                          <p:val>
                                            <p:strVal val="#ppt_h"/>
                                          </p:val>
                                        </p:tav>
                                      </p:tavLst>
                                    </p:anim>
                                    <p:anim calcmode="lin" valueType="num">
                                      <p:cBhvr>
                                        <p:cTn id="261" dur="2250" fill="hold"/>
                                        <p:tgtEl>
                                          <p:spTgt spid="74"/>
                                        </p:tgtEl>
                                        <p:attrNameLst>
                                          <p:attrName>style.rotation</p:attrName>
                                        </p:attrNameLst>
                                      </p:cBhvr>
                                      <p:tavLst>
                                        <p:tav tm="0">
                                          <p:val>
                                            <p:fltVal val="360"/>
                                          </p:val>
                                        </p:tav>
                                        <p:tav tm="100000">
                                          <p:val>
                                            <p:fltVal val="0"/>
                                          </p:val>
                                        </p:tav>
                                      </p:tavLst>
                                    </p:anim>
                                    <p:animEffect transition="in" filter="fade">
                                      <p:cBhvr>
                                        <p:cTn id="262" dur="2250"/>
                                        <p:tgtEl>
                                          <p:spTgt spid="74"/>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75"/>
                                        </p:tgtEl>
                                        <p:attrNameLst>
                                          <p:attrName>style.visibility</p:attrName>
                                        </p:attrNameLst>
                                      </p:cBhvr>
                                      <p:to>
                                        <p:strVal val="visible"/>
                                      </p:to>
                                    </p:set>
                                    <p:anim calcmode="lin" valueType="num">
                                      <p:cBhvr>
                                        <p:cTn id="265" dur="2250" fill="hold"/>
                                        <p:tgtEl>
                                          <p:spTgt spid="75"/>
                                        </p:tgtEl>
                                        <p:attrNameLst>
                                          <p:attrName>ppt_w</p:attrName>
                                        </p:attrNameLst>
                                      </p:cBhvr>
                                      <p:tavLst>
                                        <p:tav tm="0">
                                          <p:val>
                                            <p:fltVal val="0"/>
                                          </p:val>
                                        </p:tav>
                                        <p:tav tm="100000">
                                          <p:val>
                                            <p:strVal val="#ppt_w"/>
                                          </p:val>
                                        </p:tav>
                                      </p:tavLst>
                                    </p:anim>
                                    <p:anim calcmode="lin" valueType="num">
                                      <p:cBhvr>
                                        <p:cTn id="266" dur="2250" fill="hold"/>
                                        <p:tgtEl>
                                          <p:spTgt spid="75"/>
                                        </p:tgtEl>
                                        <p:attrNameLst>
                                          <p:attrName>ppt_h</p:attrName>
                                        </p:attrNameLst>
                                      </p:cBhvr>
                                      <p:tavLst>
                                        <p:tav tm="0">
                                          <p:val>
                                            <p:fltVal val="0"/>
                                          </p:val>
                                        </p:tav>
                                        <p:tav tm="100000">
                                          <p:val>
                                            <p:strVal val="#ppt_h"/>
                                          </p:val>
                                        </p:tav>
                                      </p:tavLst>
                                    </p:anim>
                                    <p:anim calcmode="lin" valueType="num">
                                      <p:cBhvr>
                                        <p:cTn id="267" dur="2250" fill="hold"/>
                                        <p:tgtEl>
                                          <p:spTgt spid="75"/>
                                        </p:tgtEl>
                                        <p:attrNameLst>
                                          <p:attrName>style.rotation</p:attrName>
                                        </p:attrNameLst>
                                      </p:cBhvr>
                                      <p:tavLst>
                                        <p:tav tm="0">
                                          <p:val>
                                            <p:fltVal val="360"/>
                                          </p:val>
                                        </p:tav>
                                        <p:tav tm="100000">
                                          <p:val>
                                            <p:fltVal val="0"/>
                                          </p:val>
                                        </p:tav>
                                      </p:tavLst>
                                    </p:anim>
                                    <p:animEffect transition="in" filter="fade">
                                      <p:cBhvr>
                                        <p:cTn id="268" dur="2250"/>
                                        <p:tgtEl>
                                          <p:spTgt spid="75"/>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2250" fill="hold"/>
                                        <p:tgtEl>
                                          <p:spTgt spid="76"/>
                                        </p:tgtEl>
                                        <p:attrNameLst>
                                          <p:attrName>ppt_w</p:attrName>
                                        </p:attrNameLst>
                                      </p:cBhvr>
                                      <p:tavLst>
                                        <p:tav tm="0">
                                          <p:val>
                                            <p:fltVal val="0"/>
                                          </p:val>
                                        </p:tav>
                                        <p:tav tm="100000">
                                          <p:val>
                                            <p:strVal val="#ppt_w"/>
                                          </p:val>
                                        </p:tav>
                                      </p:tavLst>
                                    </p:anim>
                                    <p:anim calcmode="lin" valueType="num">
                                      <p:cBhvr>
                                        <p:cTn id="272" dur="2250" fill="hold"/>
                                        <p:tgtEl>
                                          <p:spTgt spid="76"/>
                                        </p:tgtEl>
                                        <p:attrNameLst>
                                          <p:attrName>ppt_h</p:attrName>
                                        </p:attrNameLst>
                                      </p:cBhvr>
                                      <p:tavLst>
                                        <p:tav tm="0">
                                          <p:val>
                                            <p:fltVal val="0"/>
                                          </p:val>
                                        </p:tav>
                                        <p:tav tm="100000">
                                          <p:val>
                                            <p:strVal val="#ppt_h"/>
                                          </p:val>
                                        </p:tav>
                                      </p:tavLst>
                                    </p:anim>
                                    <p:anim calcmode="lin" valueType="num">
                                      <p:cBhvr>
                                        <p:cTn id="273" dur="2250" fill="hold"/>
                                        <p:tgtEl>
                                          <p:spTgt spid="76"/>
                                        </p:tgtEl>
                                        <p:attrNameLst>
                                          <p:attrName>style.rotation</p:attrName>
                                        </p:attrNameLst>
                                      </p:cBhvr>
                                      <p:tavLst>
                                        <p:tav tm="0">
                                          <p:val>
                                            <p:fltVal val="360"/>
                                          </p:val>
                                        </p:tav>
                                        <p:tav tm="100000">
                                          <p:val>
                                            <p:fltVal val="0"/>
                                          </p:val>
                                        </p:tav>
                                      </p:tavLst>
                                    </p:anim>
                                    <p:animEffect transition="in" filter="fade">
                                      <p:cBhvr>
                                        <p:cTn id="274" dur="2250"/>
                                        <p:tgtEl>
                                          <p:spTgt spid="76"/>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77"/>
                                        </p:tgtEl>
                                        <p:attrNameLst>
                                          <p:attrName>style.visibility</p:attrName>
                                        </p:attrNameLst>
                                      </p:cBhvr>
                                      <p:to>
                                        <p:strVal val="visible"/>
                                      </p:to>
                                    </p:set>
                                    <p:anim calcmode="lin" valueType="num">
                                      <p:cBhvr>
                                        <p:cTn id="277" dur="2250" fill="hold"/>
                                        <p:tgtEl>
                                          <p:spTgt spid="77"/>
                                        </p:tgtEl>
                                        <p:attrNameLst>
                                          <p:attrName>ppt_w</p:attrName>
                                        </p:attrNameLst>
                                      </p:cBhvr>
                                      <p:tavLst>
                                        <p:tav tm="0">
                                          <p:val>
                                            <p:fltVal val="0"/>
                                          </p:val>
                                        </p:tav>
                                        <p:tav tm="100000">
                                          <p:val>
                                            <p:strVal val="#ppt_w"/>
                                          </p:val>
                                        </p:tav>
                                      </p:tavLst>
                                    </p:anim>
                                    <p:anim calcmode="lin" valueType="num">
                                      <p:cBhvr>
                                        <p:cTn id="278" dur="2250" fill="hold"/>
                                        <p:tgtEl>
                                          <p:spTgt spid="77"/>
                                        </p:tgtEl>
                                        <p:attrNameLst>
                                          <p:attrName>ppt_h</p:attrName>
                                        </p:attrNameLst>
                                      </p:cBhvr>
                                      <p:tavLst>
                                        <p:tav tm="0">
                                          <p:val>
                                            <p:fltVal val="0"/>
                                          </p:val>
                                        </p:tav>
                                        <p:tav tm="100000">
                                          <p:val>
                                            <p:strVal val="#ppt_h"/>
                                          </p:val>
                                        </p:tav>
                                      </p:tavLst>
                                    </p:anim>
                                    <p:anim calcmode="lin" valueType="num">
                                      <p:cBhvr>
                                        <p:cTn id="279" dur="2250" fill="hold"/>
                                        <p:tgtEl>
                                          <p:spTgt spid="77"/>
                                        </p:tgtEl>
                                        <p:attrNameLst>
                                          <p:attrName>style.rotation</p:attrName>
                                        </p:attrNameLst>
                                      </p:cBhvr>
                                      <p:tavLst>
                                        <p:tav tm="0">
                                          <p:val>
                                            <p:fltVal val="360"/>
                                          </p:val>
                                        </p:tav>
                                        <p:tav tm="100000">
                                          <p:val>
                                            <p:fltVal val="0"/>
                                          </p:val>
                                        </p:tav>
                                      </p:tavLst>
                                    </p:anim>
                                    <p:animEffect transition="in" filter="fade">
                                      <p:cBhvr>
                                        <p:cTn id="280" dur="2250"/>
                                        <p:tgtEl>
                                          <p:spTgt spid="77"/>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78"/>
                                        </p:tgtEl>
                                        <p:attrNameLst>
                                          <p:attrName>style.visibility</p:attrName>
                                        </p:attrNameLst>
                                      </p:cBhvr>
                                      <p:to>
                                        <p:strVal val="visible"/>
                                      </p:to>
                                    </p:set>
                                    <p:anim calcmode="lin" valueType="num">
                                      <p:cBhvr>
                                        <p:cTn id="283" dur="2250" fill="hold"/>
                                        <p:tgtEl>
                                          <p:spTgt spid="78"/>
                                        </p:tgtEl>
                                        <p:attrNameLst>
                                          <p:attrName>ppt_w</p:attrName>
                                        </p:attrNameLst>
                                      </p:cBhvr>
                                      <p:tavLst>
                                        <p:tav tm="0">
                                          <p:val>
                                            <p:fltVal val="0"/>
                                          </p:val>
                                        </p:tav>
                                        <p:tav tm="100000">
                                          <p:val>
                                            <p:strVal val="#ppt_w"/>
                                          </p:val>
                                        </p:tav>
                                      </p:tavLst>
                                    </p:anim>
                                    <p:anim calcmode="lin" valueType="num">
                                      <p:cBhvr>
                                        <p:cTn id="284" dur="2250" fill="hold"/>
                                        <p:tgtEl>
                                          <p:spTgt spid="78"/>
                                        </p:tgtEl>
                                        <p:attrNameLst>
                                          <p:attrName>ppt_h</p:attrName>
                                        </p:attrNameLst>
                                      </p:cBhvr>
                                      <p:tavLst>
                                        <p:tav tm="0">
                                          <p:val>
                                            <p:fltVal val="0"/>
                                          </p:val>
                                        </p:tav>
                                        <p:tav tm="100000">
                                          <p:val>
                                            <p:strVal val="#ppt_h"/>
                                          </p:val>
                                        </p:tav>
                                      </p:tavLst>
                                    </p:anim>
                                    <p:anim calcmode="lin" valueType="num">
                                      <p:cBhvr>
                                        <p:cTn id="285" dur="2250" fill="hold"/>
                                        <p:tgtEl>
                                          <p:spTgt spid="78"/>
                                        </p:tgtEl>
                                        <p:attrNameLst>
                                          <p:attrName>style.rotation</p:attrName>
                                        </p:attrNameLst>
                                      </p:cBhvr>
                                      <p:tavLst>
                                        <p:tav tm="0">
                                          <p:val>
                                            <p:fltVal val="360"/>
                                          </p:val>
                                        </p:tav>
                                        <p:tav tm="100000">
                                          <p:val>
                                            <p:fltVal val="0"/>
                                          </p:val>
                                        </p:tav>
                                      </p:tavLst>
                                    </p:anim>
                                    <p:animEffect transition="in" filter="fade">
                                      <p:cBhvr>
                                        <p:cTn id="286" dur="2250"/>
                                        <p:tgtEl>
                                          <p:spTgt spid="78"/>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2250" fill="hold"/>
                                        <p:tgtEl>
                                          <p:spTgt spid="79"/>
                                        </p:tgtEl>
                                        <p:attrNameLst>
                                          <p:attrName>ppt_w</p:attrName>
                                        </p:attrNameLst>
                                      </p:cBhvr>
                                      <p:tavLst>
                                        <p:tav tm="0">
                                          <p:val>
                                            <p:fltVal val="0"/>
                                          </p:val>
                                        </p:tav>
                                        <p:tav tm="100000">
                                          <p:val>
                                            <p:strVal val="#ppt_w"/>
                                          </p:val>
                                        </p:tav>
                                      </p:tavLst>
                                    </p:anim>
                                    <p:anim calcmode="lin" valueType="num">
                                      <p:cBhvr>
                                        <p:cTn id="290" dur="2250" fill="hold"/>
                                        <p:tgtEl>
                                          <p:spTgt spid="79"/>
                                        </p:tgtEl>
                                        <p:attrNameLst>
                                          <p:attrName>ppt_h</p:attrName>
                                        </p:attrNameLst>
                                      </p:cBhvr>
                                      <p:tavLst>
                                        <p:tav tm="0">
                                          <p:val>
                                            <p:fltVal val="0"/>
                                          </p:val>
                                        </p:tav>
                                        <p:tav tm="100000">
                                          <p:val>
                                            <p:strVal val="#ppt_h"/>
                                          </p:val>
                                        </p:tav>
                                      </p:tavLst>
                                    </p:anim>
                                    <p:anim calcmode="lin" valueType="num">
                                      <p:cBhvr>
                                        <p:cTn id="291" dur="2250" fill="hold"/>
                                        <p:tgtEl>
                                          <p:spTgt spid="79"/>
                                        </p:tgtEl>
                                        <p:attrNameLst>
                                          <p:attrName>style.rotation</p:attrName>
                                        </p:attrNameLst>
                                      </p:cBhvr>
                                      <p:tavLst>
                                        <p:tav tm="0">
                                          <p:val>
                                            <p:fltVal val="360"/>
                                          </p:val>
                                        </p:tav>
                                        <p:tav tm="100000">
                                          <p:val>
                                            <p:fltVal val="0"/>
                                          </p:val>
                                        </p:tav>
                                      </p:tavLst>
                                    </p:anim>
                                    <p:animEffect transition="in" filter="fade">
                                      <p:cBhvr>
                                        <p:cTn id="292" dur="2250"/>
                                        <p:tgtEl>
                                          <p:spTgt spid="79"/>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80"/>
                                        </p:tgtEl>
                                        <p:attrNameLst>
                                          <p:attrName>style.visibility</p:attrName>
                                        </p:attrNameLst>
                                      </p:cBhvr>
                                      <p:to>
                                        <p:strVal val="visible"/>
                                      </p:to>
                                    </p:set>
                                    <p:anim calcmode="lin" valueType="num">
                                      <p:cBhvr>
                                        <p:cTn id="295" dur="2250" fill="hold"/>
                                        <p:tgtEl>
                                          <p:spTgt spid="80"/>
                                        </p:tgtEl>
                                        <p:attrNameLst>
                                          <p:attrName>ppt_w</p:attrName>
                                        </p:attrNameLst>
                                      </p:cBhvr>
                                      <p:tavLst>
                                        <p:tav tm="0">
                                          <p:val>
                                            <p:fltVal val="0"/>
                                          </p:val>
                                        </p:tav>
                                        <p:tav tm="100000">
                                          <p:val>
                                            <p:strVal val="#ppt_w"/>
                                          </p:val>
                                        </p:tav>
                                      </p:tavLst>
                                    </p:anim>
                                    <p:anim calcmode="lin" valueType="num">
                                      <p:cBhvr>
                                        <p:cTn id="296" dur="2250" fill="hold"/>
                                        <p:tgtEl>
                                          <p:spTgt spid="80"/>
                                        </p:tgtEl>
                                        <p:attrNameLst>
                                          <p:attrName>ppt_h</p:attrName>
                                        </p:attrNameLst>
                                      </p:cBhvr>
                                      <p:tavLst>
                                        <p:tav tm="0">
                                          <p:val>
                                            <p:fltVal val="0"/>
                                          </p:val>
                                        </p:tav>
                                        <p:tav tm="100000">
                                          <p:val>
                                            <p:strVal val="#ppt_h"/>
                                          </p:val>
                                        </p:tav>
                                      </p:tavLst>
                                    </p:anim>
                                    <p:anim calcmode="lin" valueType="num">
                                      <p:cBhvr>
                                        <p:cTn id="297" dur="2250" fill="hold"/>
                                        <p:tgtEl>
                                          <p:spTgt spid="80"/>
                                        </p:tgtEl>
                                        <p:attrNameLst>
                                          <p:attrName>style.rotation</p:attrName>
                                        </p:attrNameLst>
                                      </p:cBhvr>
                                      <p:tavLst>
                                        <p:tav tm="0">
                                          <p:val>
                                            <p:fltVal val="360"/>
                                          </p:val>
                                        </p:tav>
                                        <p:tav tm="100000">
                                          <p:val>
                                            <p:fltVal val="0"/>
                                          </p:val>
                                        </p:tav>
                                      </p:tavLst>
                                    </p:anim>
                                    <p:animEffect transition="in" filter="fade">
                                      <p:cBhvr>
                                        <p:cTn id="298" dur="2250"/>
                                        <p:tgtEl>
                                          <p:spTgt spid="80"/>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81"/>
                                        </p:tgtEl>
                                        <p:attrNameLst>
                                          <p:attrName>style.visibility</p:attrName>
                                        </p:attrNameLst>
                                      </p:cBhvr>
                                      <p:to>
                                        <p:strVal val="visible"/>
                                      </p:to>
                                    </p:set>
                                    <p:anim calcmode="lin" valueType="num">
                                      <p:cBhvr>
                                        <p:cTn id="301" dur="2250" fill="hold"/>
                                        <p:tgtEl>
                                          <p:spTgt spid="81"/>
                                        </p:tgtEl>
                                        <p:attrNameLst>
                                          <p:attrName>ppt_w</p:attrName>
                                        </p:attrNameLst>
                                      </p:cBhvr>
                                      <p:tavLst>
                                        <p:tav tm="0">
                                          <p:val>
                                            <p:fltVal val="0"/>
                                          </p:val>
                                        </p:tav>
                                        <p:tav tm="100000">
                                          <p:val>
                                            <p:strVal val="#ppt_w"/>
                                          </p:val>
                                        </p:tav>
                                      </p:tavLst>
                                    </p:anim>
                                    <p:anim calcmode="lin" valueType="num">
                                      <p:cBhvr>
                                        <p:cTn id="302" dur="2250" fill="hold"/>
                                        <p:tgtEl>
                                          <p:spTgt spid="81"/>
                                        </p:tgtEl>
                                        <p:attrNameLst>
                                          <p:attrName>ppt_h</p:attrName>
                                        </p:attrNameLst>
                                      </p:cBhvr>
                                      <p:tavLst>
                                        <p:tav tm="0">
                                          <p:val>
                                            <p:fltVal val="0"/>
                                          </p:val>
                                        </p:tav>
                                        <p:tav tm="100000">
                                          <p:val>
                                            <p:strVal val="#ppt_h"/>
                                          </p:val>
                                        </p:tav>
                                      </p:tavLst>
                                    </p:anim>
                                    <p:anim calcmode="lin" valueType="num">
                                      <p:cBhvr>
                                        <p:cTn id="303" dur="2250" fill="hold"/>
                                        <p:tgtEl>
                                          <p:spTgt spid="81"/>
                                        </p:tgtEl>
                                        <p:attrNameLst>
                                          <p:attrName>style.rotation</p:attrName>
                                        </p:attrNameLst>
                                      </p:cBhvr>
                                      <p:tavLst>
                                        <p:tav tm="0">
                                          <p:val>
                                            <p:fltVal val="360"/>
                                          </p:val>
                                        </p:tav>
                                        <p:tav tm="100000">
                                          <p:val>
                                            <p:fltVal val="0"/>
                                          </p:val>
                                        </p:tav>
                                      </p:tavLst>
                                    </p:anim>
                                    <p:animEffect transition="in" filter="fade">
                                      <p:cBhvr>
                                        <p:cTn id="304" dur="2250"/>
                                        <p:tgtEl>
                                          <p:spTgt spid="81"/>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82"/>
                                        </p:tgtEl>
                                        <p:attrNameLst>
                                          <p:attrName>style.visibility</p:attrName>
                                        </p:attrNameLst>
                                      </p:cBhvr>
                                      <p:to>
                                        <p:strVal val="visible"/>
                                      </p:to>
                                    </p:set>
                                    <p:anim calcmode="lin" valueType="num">
                                      <p:cBhvr>
                                        <p:cTn id="307" dur="2250" fill="hold"/>
                                        <p:tgtEl>
                                          <p:spTgt spid="82"/>
                                        </p:tgtEl>
                                        <p:attrNameLst>
                                          <p:attrName>ppt_w</p:attrName>
                                        </p:attrNameLst>
                                      </p:cBhvr>
                                      <p:tavLst>
                                        <p:tav tm="0">
                                          <p:val>
                                            <p:fltVal val="0"/>
                                          </p:val>
                                        </p:tav>
                                        <p:tav tm="100000">
                                          <p:val>
                                            <p:strVal val="#ppt_w"/>
                                          </p:val>
                                        </p:tav>
                                      </p:tavLst>
                                    </p:anim>
                                    <p:anim calcmode="lin" valueType="num">
                                      <p:cBhvr>
                                        <p:cTn id="308" dur="2250" fill="hold"/>
                                        <p:tgtEl>
                                          <p:spTgt spid="82"/>
                                        </p:tgtEl>
                                        <p:attrNameLst>
                                          <p:attrName>ppt_h</p:attrName>
                                        </p:attrNameLst>
                                      </p:cBhvr>
                                      <p:tavLst>
                                        <p:tav tm="0">
                                          <p:val>
                                            <p:fltVal val="0"/>
                                          </p:val>
                                        </p:tav>
                                        <p:tav tm="100000">
                                          <p:val>
                                            <p:strVal val="#ppt_h"/>
                                          </p:val>
                                        </p:tav>
                                      </p:tavLst>
                                    </p:anim>
                                    <p:anim calcmode="lin" valueType="num">
                                      <p:cBhvr>
                                        <p:cTn id="309" dur="2250" fill="hold"/>
                                        <p:tgtEl>
                                          <p:spTgt spid="82"/>
                                        </p:tgtEl>
                                        <p:attrNameLst>
                                          <p:attrName>style.rotation</p:attrName>
                                        </p:attrNameLst>
                                      </p:cBhvr>
                                      <p:tavLst>
                                        <p:tav tm="0">
                                          <p:val>
                                            <p:fltVal val="360"/>
                                          </p:val>
                                        </p:tav>
                                        <p:tav tm="100000">
                                          <p:val>
                                            <p:fltVal val="0"/>
                                          </p:val>
                                        </p:tav>
                                      </p:tavLst>
                                    </p:anim>
                                    <p:animEffect transition="in" filter="fade">
                                      <p:cBhvr>
                                        <p:cTn id="310" dur="2250"/>
                                        <p:tgtEl>
                                          <p:spTgt spid="82"/>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p:cTn id="313" dur="2250" fill="hold"/>
                                        <p:tgtEl>
                                          <p:spTgt spid="83"/>
                                        </p:tgtEl>
                                        <p:attrNameLst>
                                          <p:attrName>ppt_w</p:attrName>
                                        </p:attrNameLst>
                                      </p:cBhvr>
                                      <p:tavLst>
                                        <p:tav tm="0">
                                          <p:val>
                                            <p:fltVal val="0"/>
                                          </p:val>
                                        </p:tav>
                                        <p:tav tm="100000">
                                          <p:val>
                                            <p:strVal val="#ppt_w"/>
                                          </p:val>
                                        </p:tav>
                                      </p:tavLst>
                                    </p:anim>
                                    <p:anim calcmode="lin" valueType="num">
                                      <p:cBhvr>
                                        <p:cTn id="314" dur="2250" fill="hold"/>
                                        <p:tgtEl>
                                          <p:spTgt spid="83"/>
                                        </p:tgtEl>
                                        <p:attrNameLst>
                                          <p:attrName>ppt_h</p:attrName>
                                        </p:attrNameLst>
                                      </p:cBhvr>
                                      <p:tavLst>
                                        <p:tav tm="0">
                                          <p:val>
                                            <p:fltVal val="0"/>
                                          </p:val>
                                        </p:tav>
                                        <p:tav tm="100000">
                                          <p:val>
                                            <p:strVal val="#ppt_h"/>
                                          </p:val>
                                        </p:tav>
                                      </p:tavLst>
                                    </p:anim>
                                    <p:anim calcmode="lin" valueType="num">
                                      <p:cBhvr>
                                        <p:cTn id="315" dur="2250" fill="hold"/>
                                        <p:tgtEl>
                                          <p:spTgt spid="83"/>
                                        </p:tgtEl>
                                        <p:attrNameLst>
                                          <p:attrName>style.rotation</p:attrName>
                                        </p:attrNameLst>
                                      </p:cBhvr>
                                      <p:tavLst>
                                        <p:tav tm="0">
                                          <p:val>
                                            <p:fltVal val="360"/>
                                          </p:val>
                                        </p:tav>
                                        <p:tav tm="100000">
                                          <p:val>
                                            <p:fltVal val="0"/>
                                          </p:val>
                                        </p:tav>
                                      </p:tavLst>
                                    </p:anim>
                                    <p:animEffect transition="in" filter="fade">
                                      <p:cBhvr>
                                        <p:cTn id="316" dur="2250"/>
                                        <p:tgtEl>
                                          <p:spTgt spid="83"/>
                                        </p:tgtEl>
                                      </p:cBhvr>
                                    </p:animEffect>
                                  </p:childTnLst>
                                </p:cTn>
                              </p:par>
                              <p:par>
                                <p:cTn id="317" presetID="49" presetClass="entr" presetSubtype="0" decel="100000" fill="hold" grpId="0" nodeType="withEffect">
                                  <p:stCondLst>
                                    <p:cond delay="0"/>
                                  </p:stCondLst>
                                  <p:childTnLst>
                                    <p:set>
                                      <p:cBhvr>
                                        <p:cTn id="318" dur="1" fill="hold">
                                          <p:stCondLst>
                                            <p:cond delay="0"/>
                                          </p:stCondLst>
                                        </p:cTn>
                                        <p:tgtEl>
                                          <p:spTgt spid="84"/>
                                        </p:tgtEl>
                                        <p:attrNameLst>
                                          <p:attrName>style.visibility</p:attrName>
                                        </p:attrNameLst>
                                      </p:cBhvr>
                                      <p:to>
                                        <p:strVal val="visible"/>
                                      </p:to>
                                    </p:set>
                                    <p:anim calcmode="lin" valueType="num">
                                      <p:cBhvr>
                                        <p:cTn id="319" dur="2250" fill="hold"/>
                                        <p:tgtEl>
                                          <p:spTgt spid="84"/>
                                        </p:tgtEl>
                                        <p:attrNameLst>
                                          <p:attrName>ppt_w</p:attrName>
                                        </p:attrNameLst>
                                      </p:cBhvr>
                                      <p:tavLst>
                                        <p:tav tm="0">
                                          <p:val>
                                            <p:fltVal val="0"/>
                                          </p:val>
                                        </p:tav>
                                        <p:tav tm="100000">
                                          <p:val>
                                            <p:strVal val="#ppt_w"/>
                                          </p:val>
                                        </p:tav>
                                      </p:tavLst>
                                    </p:anim>
                                    <p:anim calcmode="lin" valueType="num">
                                      <p:cBhvr>
                                        <p:cTn id="320" dur="2250" fill="hold"/>
                                        <p:tgtEl>
                                          <p:spTgt spid="84"/>
                                        </p:tgtEl>
                                        <p:attrNameLst>
                                          <p:attrName>ppt_h</p:attrName>
                                        </p:attrNameLst>
                                      </p:cBhvr>
                                      <p:tavLst>
                                        <p:tav tm="0">
                                          <p:val>
                                            <p:fltVal val="0"/>
                                          </p:val>
                                        </p:tav>
                                        <p:tav tm="100000">
                                          <p:val>
                                            <p:strVal val="#ppt_h"/>
                                          </p:val>
                                        </p:tav>
                                      </p:tavLst>
                                    </p:anim>
                                    <p:anim calcmode="lin" valueType="num">
                                      <p:cBhvr>
                                        <p:cTn id="321" dur="2250" fill="hold"/>
                                        <p:tgtEl>
                                          <p:spTgt spid="84"/>
                                        </p:tgtEl>
                                        <p:attrNameLst>
                                          <p:attrName>style.rotation</p:attrName>
                                        </p:attrNameLst>
                                      </p:cBhvr>
                                      <p:tavLst>
                                        <p:tav tm="0">
                                          <p:val>
                                            <p:fltVal val="360"/>
                                          </p:val>
                                        </p:tav>
                                        <p:tav tm="100000">
                                          <p:val>
                                            <p:fltVal val="0"/>
                                          </p:val>
                                        </p:tav>
                                      </p:tavLst>
                                    </p:anim>
                                    <p:animEffect transition="in" filter="fade">
                                      <p:cBhvr>
                                        <p:cTn id="322" dur="2250"/>
                                        <p:tgtEl>
                                          <p:spTgt spid="84"/>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85"/>
                                        </p:tgtEl>
                                        <p:attrNameLst>
                                          <p:attrName>style.visibility</p:attrName>
                                        </p:attrNameLst>
                                      </p:cBhvr>
                                      <p:to>
                                        <p:strVal val="visible"/>
                                      </p:to>
                                    </p:set>
                                    <p:anim calcmode="lin" valueType="num">
                                      <p:cBhvr>
                                        <p:cTn id="325" dur="2250" fill="hold"/>
                                        <p:tgtEl>
                                          <p:spTgt spid="85"/>
                                        </p:tgtEl>
                                        <p:attrNameLst>
                                          <p:attrName>ppt_w</p:attrName>
                                        </p:attrNameLst>
                                      </p:cBhvr>
                                      <p:tavLst>
                                        <p:tav tm="0">
                                          <p:val>
                                            <p:fltVal val="0"/>
                                          </p:val>
                                        </p:tav>
                                        <p:tav tm="100000">
                                          <p:val>
                                            <p:strVal val="#ppt_w"/>
                                          </p:val>
                                        </p:tav>
                                      </p:tavLst>
                                    </p:anim>
                                    <p:anim calcmode="lin" valueType="num">
                                      <p:cBhvr>
                                        <p:cTn id="326" dur="2250" fill="hold"/>
                                        <p:tgtEl>
                                          <p:spTgt spid="85"/>
                                        </p:tgtEl>
                                        <p:attrNameLst>
                                          <p:attrName>ppt_h</p:attrName>
                                        </p:attrNameLst>
                                      </p:cBhvr>
                                      <p:tavLst>
                                        <p:tav tm="0">
                                          <p:val>
                                            <p:fltVal val="0"/>
                                          </p:val>
                                        </p:tav>
                                        <p:tav tm="100000">
                                          <p:val>
                                            <p:strVal val="#ppt_h"/>
                                          </p:val>
                                        </p:tav>
                                      </p:tavLst>
                                    </p:anim>
                                    <p:anim calcmode="lin" valueType="num">
                                      <p:cBhvr>
                                        <p:cTn id="327" dur="2250" fill="hold"/>
                                        <p:tgtEl>
                                          <p:spTgt spid="85"/>
                                        </p:tgtEl>
                                        <p:attrNameLst>
                                          <p:attrName>style.rotation</p:attrName>
                                        </p:attrNameLst>
                                      </p:cBhvr>
                                      <p:tavLst>
                                        <p:tav tm="0">
                                          <p:val>
                                            <p:fltVal val="360"/>
                                          </p:val>
                                        </p:tav>
                                        <p:tav tm="100000">
                                          <p:val>
                                            <p:fltVal val="0"/>
                                          </p:val>
                                        </p:tav>
                                      </p:tavLst>
                                    </p:anim>
                                    <p:animEffect transition="in" filter="fade">
                                      <p:cBhvr>
                                        <p:cTn id="328" dur="2250"/>
                                        <p:tgtEl>
                                          <p:spTgt spid="85"/>
                                        </p:tgtEl>
                                      </p:cBhvr>
                                    </p:animEffect>
                                  </p:childTnLst>
                                </p:cTn>
                              </p:par>
                              <p:par>
                                <p:cTn id="329" presetID="49" presetClass="entr" presetSubtype="0" decel="100000" fill="hold" grpId="0" nodeType="withEffect">
                                  <p:stCondLst>
                                    <p:cond delay="0"/>
                                  </p:stCondLst>
                                  <p:childTnLst>
                                    <p:set>
                                      <p:cBhvr>
                                        <p:cTn id="330" dur="1" fill="hold">
                                          <p:stCondLst>
                                            <p:cond delay="0"/>
                                          </p:stCondLst>
                                        </p:cTn>
                                        <p:tgtEl>
                                          <p:spTgt spid="86"/>
                                        </p:tgtEl>
                                        <p:attrNameLst>
                                          <p:attrName>style.visibility</p:attrName>
                                        </p:attrNameLst>
                                      </p:cBhvr>
                                      <p:to>
                                        <p:strVal val="visible"/>
                                      </p:to>
                                    </p:set>
                                    <p:anim calcmode="lin" valueType="num">
                                      <p:cBhvr>
                                        <p:cTn id="331" dur="2250" fill="hold"/>
                                        <p:tgtEl>
                                          <p:spTgt spid="86"/>
                                        </p:tgtEl>
                                        <p:attrNameLst>
                                          <p:attrName>ppt_w</p:attrName>
                                        </p:attrNameLst>
                                      </p:cBhvr>
                                      <p:tavLst>
                                        <p:tav tm="0">
                                          <p:val>
                                            <p:fltVal val="0"/>
                                          </p:val>
                                        </p:tav>
                                        <p:tav tm="100000">
                                          <p:val>
                                            <p:strVal val="#ppt_w"/>
                                          </p:val>
                                        </p:tav>
                                      </p:tavLst>
                                    </p:anim>
                                    <p:anim calcmode="lin" valueType="num">
                                      <p:cBhvr>
                                        <p:cTn id="332" dur="2250" fill="hold"/>
                                        <p:tgtEl>
                                          <p:spTgt spid="86"/>
                                        </p:tgtEl>
                                        <p:attrNameLst>
                                          <p:attrName>ppt_h</p:attrName>
                                        </p:attrNameLst>
                                      </p:cBhvr>
                                      <p:tavLst>
                                        <p:tav tm="0">
                                          <p:val>
                                            <p:fltVal val="0"/>
                                          </p:val>
                                        </p:tav>
                                        <p:tav tm="100000">
                                          <p:val>
                                            <p:strVal val="#ppt_h"/>
                                          </p:val>
                                        </p:tav>
                                      </p:tavLst>
                                    </p:anim>
                                    <p:anim calcmode="lin" valueType="num">
                                      <p:cBhvr>
                                        <p:cTn id="333" dur="2250" fill="hold"/>
                                        <p:tgtEl>
                                          <p:spTgt spid="86"/>
                                        </p:tgtEl>
                                        <p:attrNameLst>
                                          <p:attrName>style.rotation</p:attrName>
                                        </p:attrNameLst>
                                      </p:cBhvr>
                                      <p:tavLst>
                                        <p:tav tm="0">
                                          <p:val>
                                            <p:fltVal val="360"/>
                                          </p:val>
                                        </p:tav>
                                        <p:tav tm="100000">
                                          <p:val>
                                            <p:fltVal val="0"/>
                                          </p:val>
                                        </p:tav>
                                      </p:tavLst>
                                    </p:anim>
                                    <p:animEffect transition="in" filter="fade">
                                      <p:cBhvr>
                                        <p:cTn id="334" dur="2250"/>
                                        <p:tgtEl>
                                          <p:spTgt spid="86"/>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87"/>
                                        </p:tgtEl>
                                        <p:attrNameLst>
                                          <p:attrName>style.visibility</p:attrName>
                                        </p:attrNameLst>
                                      </p:cBhvr>
                                      <p:to>
                                        <p:strVal val="visible"/>
                                      </p:to>
                                    </p:set>
                                    <p:anim calcmode="lin" valueType="num">
                                      <p:cBhvr>
                                        <p:cTn id="337" dur="2250" fill="hold"/>
                                        <p:tgtEl>
                                          <p:spTgt spid="87"/>
                                        </p:tgtEl>
                                        <p:attrNameLst>
                                          <p:attrName>ppt_w</p:attrName>
                                        </p:attrNameLst>
                                      </p:cBhvr>
                                      <p:tavLst>
                                        <p:tav tm="0">
                                          <p:val>
                                            <p:fltVal val="0"/>
                                          </p:val>
                                        </p:tav>
                                        <p:tav tm="100000">
                                          <p:val>
                                            <p:strVal val="#ppt_w"/>
                                          </p:val>
                                        </p:tav>
                                      </p:tavLst>
                                    </p:anim>
                                    <p:anim calcmode="lin" valueType="num">
                                      <p:cBhvr>
                                        <p:cTn id="338" dur="2250" fill="hold"/>
                                        <p:tgtEl>
                                          <p:spTgt spid="87"/>
                                        </p:tgtEl>
                                        <p:attrNameLst>
                                          <p:attrName>ppt_h</p:attrName>
                                        </p:attrNameLst>
                                      </p:cBhvr>
                                      <p:tavLst>
                                        <p:tav tm="0">
                                          <p:val>
                                            <p:fltVal val="0"/>
                                          </p:val>
                                        </p:tav>
                                        <p:tav tm="100000">
                                          <p:val>
                                            <p:strVal val="#ppt_h"/>
                                          </p:val>
                                        </p:tav>
                                      </p:tavLst>
                                    </p:anim>
                                    <p:anim calcmode="lin" valueType="num">
                                      <p:cBhvr>
                                        <p:cTn id="339" dur="2250" fill="hold"/>
                                        <p:tgtEl>
                                          <p:spTgt spid="87"/>
                                        </p:tgtEl>
                                        <p:attrNameLst>
                                          <p:attrName>style.rotation</p:attrName>
                                        </p:attrNameLst>
                                      </p:cBhvr>
                                      <p:tavLst>
                                        <p:tav tm="0">
                                          <p:val>
                                            <p:fltVal val="360"/>
                                          </p:val>
                                        </p:tav>
                                        <p:tav tm="100000">
                                          <p:val>
                                            <p:fltVal val="0"/>
                                          </p:val>
                                        </p:tav>
                                      </p:tavLst>
                                    </p:anim>
                                    <p:animEffect transition="in" filter="fade">
                                      <p:cBhvr>
                                        <p:cTn id="340" dur="2250"/>
                                        <p:tgtEl>
                                          <p:spTgt spid="87"/>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88"/>
                                        </p:tgtEl>
                                        <p:attrNameLst>
                                          <p:attrName>style.visibility</p:attrName>
                                        </p:attrNameLst>
                                      </p:cBhvr>
                                      <p:to>
                                        <p:strVal val="visible"/>
                                      </p:to>
                                    </p:set>
                                    <p:anim calcmode="lin" valueType="num">
                                      <p:cBhvr>
                                        <p:cTn id="343" dur="2250" fill="hold"/>
                                        <p:tgtEl>
                                          <p:spTgt spid="88"/>
                                        </p:tgtEl>
                                        <p:attrNameLst>
                                          <p:attrName>ppt_w</p:attrName>
                                        </p:attrNameLst>
                                      </p:cBhvr>
                                      <p:tavLst>
                                        <p:tav tm="0">
                                          <p:val>
                                            <p:fltVal val="0"/>
                                          </p:val>
                                        </p:tav>
                                        <p:tav tm="100000">
                                          <p:val>
                                            <p:strVal val="#ppt_w"/>
                                          </p:val>
                                        </p:tav>
                                      </p:tavLst>
                                    </p:anim>
                                    <p:anim calcmode="lin" valueType="num">
                                      <p:cBhvr>
                                        <p:cTn id="344" dur="2250" fill="hold"/>
                                        <p:tgtEl>
                                          <p:spTgt spid="88"/>
                                        </p:tgtEl>
                                        <p:attrNameLst>
                                          <p:attrName>ppt_h</p:attrName>
                                        </p:attrNameLst>
                                      </p:cBhvr>
                                      <p:tavLst>
                                        <p:tav tm="0">
                                          <p:val>
                                            <p:fltVal val="0"/>
                                          </p:val>
                                        </p:tav>
                                        <p:tav tm="100000">
                                          <p:val>
                                            <p:strVal val="#ppt_h"/>
                                          </p:val>
                                        </p:tav>
                                      </p:tavLst>
                                    </p:anim>
                                    <p:anim calcmode="lin" valueType="num">
                                      <p:cBhvr>
                                        <p:cTn id="345" dur="2250" fill="hold"/>
                                        <p:tgtEl>
                                          <p:spTgt spid="88"/>
                                        </p:tgtEl>
                                        <p:attrNameLst>
                                          <p:attrName>style.rotation</p:attrName>
                                        </p:attrNameLst>
                                      </p:cBhvr>
                                      <p:tavLst>
                                        <p:tav tm="0">
                                          <p:val>
                                            <p:fltVal val="360"/>
                                          </p:val>
                                        </p:tav>
                                        <p:tav tm="100000">
                                          <p:val>
                                            <p:fltVal val="0"/>
                                          </p:val>
                                        </p:tav>
                                      </p:tavLst>
                                    </p:anim>
                                    <p:animEffect transition="in" filter="fade">
                                      <p:cBhvr>
                                        <p:cTn id="346" dur="2250"/>
                                        <p:tgtEl>
                                          <p:spTgt spid="88"/>
                                        </p:tgtEl>
                                      </p:cBhvr>
                                    </p:animEffect>
                                  </p:childTnLst>
                                </p:cTn>
                              </p:par>
                              <p:par>
                                <p:cTn id="347" presetID="49" presetClass="entr" presetSubtype="0" decel="100000" fill="hold" grpId="0" nodeType="withEffect">
                                  <p:stCondLst>
                                    <p:cond delay="0"/>
                                  </p:stCondLst>
                                  <p:childTnLst>
                                    <p:set>
                                      <p:cBhvr>
                                        <p:cTn id="348" dur="1" fill="hold">
                                          <p:stCondLst>
                                            <p:cond delay="0"/>
                                          </p:stCondLst>
                                        </p:cTn>
                                        <p:tgtEl>
                                          <p:spTgt spid="89"/>
                                        </p:tgtEl>
                                        <p:attrNameLst>
                                          <p:attrName>style.visibility</p:attrName>
                                        </p:attrNameLst>
                                      </p:cBhvr>
                                      <p:to>
                                        <p:strVal val="visible"/>
                                      </p:to>
                                    </p:set>
                                    <p:anim calcmode="lin" valueType="num">
                                      <p:cBhvr>
                                        <p:cTn id="349" dur="2250" fill="hold"/>
                                        <p:tgtEl>
                                          <p:spTgt spid="89"/>
                                        </p:tgtEl>
                                        <p:attrNameLst>
                                          <p:attrName>ppt_w</p:attrName>
                                        </p:attrNameLst>
                                      </p:cBhvr>
                                      <p:tavLst>
                                        <p:tav tm="0">
                                          <p:val>
                                            <p:fltVal val="0"/>
                                          </p:val>
                                        </p:tav>
                                        <p:tav tm="100000">
                                          <p:val>
                                            <p:strVal val="#ppt_w"/>
                                          </p:val>
                                        </p:tav>
                                      </p:tavLst>
                                    </p:anim>
                                    <p:anim calcmode="lin" valueType="num">
                                      <p:cBhvr>
                                        <p:cTn id="350" dur="2250" fill="hold"/>
                                        <p:tgtEl>
                                          <p:spTgt spid="89"/>
                                        </p:tgtEl>
                                        <p:attrNameLst>
                                          <p:attrName>ppt_h</p:attrName>
                                        </p:attrNameLst>
                                      </p:cBhvr>
                                      <p:tavLst>
                                        <p:tav tm="0">
                                          <p:val>
                                            <p:fltVal val="0"/>
                                          </p:val>
                                        </p:tav>
                                        <p:tav tm="100000">
                                          <p:val>
                                            <p:strVal val="#ppt_h"/>
                                          </p:val>
                                        </p:tav>
                                      </p:tavLst>
                                    </p:anim>
                                    <p:anim calcmode="lin" valueType="num">
                                      <p:cBhvr>
                                        <p:cTn id="351" dur="2250" fill="hold"/>
                                        <p:tgtEl>
                                          <p:spTgt spid="89"/>
                                        </p:tgtEl>
                                        <p:attrNameLst>
                                          <p:attrName>style.rotation</p:attrName>
                                        </p:attrNameLst>
                                      </p:cBhvr>
                                      <p:tavLst>
                                        <p:tav tm="0">
                                          <p:val>
                                            <p:fltVal val="360"/>
                                          </p:val>
                                        </p:tav>
                                        <p:tav tm="100000">
                                          <p:val>
                                            <p:fltVal val="0"/>
                                          </p:val>
                                        </p:tav>
                                      </p:tavLst>
                                    </p:anim>
                                    <p:animEffect transition="in" filter="fade">
                                      <p:cBhvr>
                                        <p:cTn id="352" dur="2250"/>
                                        <p:tgtEl>
                                          <p:spTgt spid="89"/>
                                        </p:tgtEl>
                                      </p:cBhvr>
                                    </p:animEffect>
                                  </p:childTnLst>
                                </p:cTn>
                              </p:par>
                              <p:par>
                                <p:cTn id="353" presetID="49" presetClass="entr" presetSubtype="0" decel="100000" fill="hold" grpId="0" nodeType="withEffect">
                                  <p:stCondLst>
                                    <p:cond delay="0"/>
                                  </p:stCondLst>
                                  <p:childTnLst>
                                    <p:set>
                                      <p:cBhvr>
                                        <p:cTn id="354" dur="1" fill="hold">
                                          <p:stCondLst>
                                            <p:cond delay="0"/>
                                          </p:stCondLst>
                                        </p:cTn>
                                        <p:tgtEl>
                                          <p:spTgt spid="90"/>
                                        </p:tgtEl>
                                        <p:attrNameLst>
                                          <p:attrName>style.visibility</p:attrName>
                                        </p:attrNameLst>
                                      </p:cBhvr>
                                      <p:to>
                                        <p:strVal val="visible"/>
                                      </p:to>
                                    </p:set>
                                    <p:anim calcmode="lin" valueType="num">
                                      <p:cBhvr>
                                        <p:cTn id="355" dur="2250" fill="hold"/>
                                        <p:tgtEl>
                                          <p:spTgt spid="90"/>
                                        </p:tgtEl>
                                        <p:attrNameLst>
                                          <p:attrName>ppt_w</p:attrName>
                                        </p:attrNameLst>
                                      </p:cBhvr>
                                      <p:tavLst>
                                        <p:tav tm="0">
                                          <p:val>
                                            <p:fltVal val="0"/>
                                          </p:val>
                                        </p:tav>
                                        <p:tav tm="100000">
                                          <p:val>
                                            <p:strVal val="#ppt_w"/>
                                          </p:val>
                                        </p:tav>
                                      </p:tavLst>
                                    </p:anim>
                                    <p:anim calcmode="lin" valueType="num">
                                      <p:cBhvr>
                                        <p:cTn id="356" dur="2250" fill="hold"/>
                                        <p:tgtEl>
                                          <p:spTgt spid="90"/>
                                        </p:tgtEl>
                                        <p:attrNameLst>
                                          <p:attrName>ppt_h</p:attrName>
                                        </p:attrNameLst>
                                      </p:cBhvr>
                                      <p:tavLst>
                                        <p:tav tm="0">
                                          <p:val>
                                            <p:fltVal val="0"/>
                                          </p:val>
                                        </p:tav>
                                        <p:tav tm="100000">
                                          <p:val>
                                            <p:strVal val="#ppt_h"/>
                                          </p:val>
                                        </p:tav>
                                      </p:tavLst>
                                    </p:anim>
                                    <p:anim calcmode="lin" valueType="num">
                                      <p:cBhvr>
                                        <p:cTn id="357" dur="2250" fill="hold"/>
                                        <p:tgtEl>
                                          <p:spTgt spid="90"/>
                                        </p:tgtEl>
                                        <p:attrNameLst>
                                          <p:attrName>style.rotation</p:attrName>
                                        </p:attrNameLst>
                                      </p:cBhvr>
                                      <p:tavLst>
                                        <p:tav tm="0">
                                          <p:val>
                                            <p:fltVal val="360"/>
                                          </p:val>
                                        </p:tav>
                                        <p:tav tm="100000">
                                          <p:val>
                                            <p:fltVal val="0"/>
                                          </p:val>
                                        </p:tav>
                                      </p:tavLst>
                                    </p:anim>
                                    <p:animEffect transition="in" filter="fade">
                                      <p:cBhvr>
                                        <p:cTn id="358" dur="2250"/>
                                        <p:tgtEl>
                                          <p:spTgt spid="90"/>
                                        </p:tgtEl>
                                      </p:cBhvr>
                                    </p:animEffect>
                                  </p:childTnLst>
                                </p:cTn>
                              </p:par>
                              <p:par>
                                <p:cTn id="359" presetID="49" presetClass="entr" presetSubtype="0" decel="100000" fill="hold" grpId="0" nodeType="withEffect">
                                  <p:stCondLst>
                                    <p:cond delay="0"/>
                                  </p:stCondLst>
                                  <p:childTnLst>
                                    <p:set>
                                      <p:cBhvr>
                                        <p:cTn id="360" dur="1" fill="hold">
                                          <p:stCondLst>
                                            <p:cond delay="0"/>
                                          </p:stCondLst>
                                        </p:cTn>
                                        <p:tgtEl>
                                          <p:spTgt spid="91"/>
                                        </p:tgtEl>
                                        <p:attrNameLst>
                                          <p:attrName>style.visibility</p:attrName>
                                        </p:attrNameLst>
                                      </p:cBhvr>
                                      <p:to>
                                        <p:strVal val="visible"/>
                                      </p:to>
                                    </p:set>
                                    <p:anim calcmode="lin" valueType="num">
                                      <p:cBhvr>
                                        <p:cTn id="361" dur="2250" fill="hold"/>
                                        <p:tgtEl>
                                          <p:spTgt spid="91"/>
                                        </p:tgtEl>
                                        <p:attrNameLst>
                                          <p:attrName>ppt_w</p:attrName>
                                        </p:attrNameLst>
                                      </p:cBhvr>
                                      <p:tavLst>
                                        <p:tav tm="0">
                                          <p:val>
                                            <p:fltVal val="0"/>
                                          </p:val>
                                        </p:tav>
                                        <p:tav tm="100000">
                                          <p:val>
                                            <p:strVal val="#ppt_w"/>
                                          </p:val>
                                        </p:tav>
                                      </p:tavLst>
                                    </p:anim>
                                    <p:anim calcmode="lin" valueType="num">
                                      <p:cBhvr>
                                        <p:cTn id="362" dur="2250" fill="hold"/>
                                        <p:tgtEl>
                                          <p:spTgt spid="91"/>
                                        </p:tgtEl>
                                        <p:attrNameLst>
                                          <p:attrName>ppt_h</p:attrName>
                                        </p:attrNameLst>
                                      </p:cBhvr>
                                      <p:tavLst>
                                        <p:tav tm="0">
                                          <p:val>
                                            <p:fltVal val="0"/>
                                          </p:val>
                                        </p:tav>
                                        <p:tav tm="100000">
                                          <p:val>
                                            <p:strVal val="#ppt_h"/>
                                          </p:val>
                                        </p:tav>
                                      </p:tavLst>
                                    </p:anim>
                                    <p:anim calcmode="lin" valueType="num">
                                      <p:cBhvr>
                                        <p:cTn id="363" dur="2250" fill="hold"/>
                                        <p:tgtEl>
                                          <p:spTgt spid="91"/>
                                        </p:tgtEl>
                                        <p:attrNameLst>
                                          <p:attrName>style.rotation</p:attrName>
                                        </p:attrNameLst>
                                      </p:cBhvr>
                                      <p:tavLst>
                                        <p:tav tm="0">
                                          <p:val>
                                            <p:fltVal val="360"/>
                                          </p:val>
                                        </p:tav>
                                        <p:tav tm="100000">
                                          <p:val>
                                            <p:fltVal val="0"/>
                                          </p:val>
                                        </p:tav>
                                      </p:tavLst>
                                    </p:anim>
                                    <p:animEffect transition="in" filter="fade">
                                      <p:cBhvr>
                                        <p:cTn id="364" dur="2250"/>
                                        <p:tgtEl>
                                          <p:spTgt spid="91"/>
                                        </p:tgtEl>
                                      </p:cBhvr>
                                    </p:animEffect>
                                  </p:childTnLst>
                                </p:cTn>
                              </p:par>
                              <p:par>
                                <p:cTn id="365" presetID="49" presetClass="entr" presetSubtype="0" decel="100000" fill="hold" grpId="0" nodeType="withEffect">
                                  <p:stCondLst>
                                    <p:cond delay="0"/>
                                  </p:stCondLst>
                                  <p:childTnLst>
                                    <p:set>
                                      <p:cBhvr>
                                        <p:cTn id="366" dur="1" fill="hold">
                                          <p:stCondLst>
                                            <p:cond delay="0"/>
                                          </p:stCondLst>
                                        </p:cTn>
                                        <p:tgtEl>
                                          <p:spTgt spid="92"/>
                                        </p:tgtEl>
                                        <p:attrNameLst>
                                          <p:attrName>style.visibility</p:attrName>
                                        </p:attrNameLst>
                                      </p:cBhvr>
                                      <p:to>
                                        <p:strVal val="visible"/>
                                      </p:to>
                                    </p:set>
                                    <p:anim calcmode="lin" valueType="num">
                                      <p:cBhvr>
                                        <p:cTn id="367" dur="2250" fill="hold"/>
                                        <p:tgtEl>
                                          <p:spTgt spid="92"/>
                                        </p:tgtEl>
                                        <p:attrNameLst>
                                          <p:attrName>ppt_w</p:attrName>
                                        </p:attrNameLst>
                                      </p:cBhvr>
                                      <p:tavLst>
                                        <p:tav tm="0">
                                          <p:val>
                                            <p:fltVal val="0"/>
                                          </p:val>
                                        </p:tav>
                                        <p:tav tm="100000">
                                          <p:val>
                                            <p:strVal val="#ppt_w"/>
                                          </p:val>
                                        </p:tav>
                                      </p:tavLst>
                                    </p:anim>
                                    <p:anim calcmode="lin" valueType="num">
                                      <p:cBhvr>
                                        <p:cTn id="368" dur="2250" fill="hold"/>
                                        <p:tgtEl>
                                          <p:spTgt spid="92"/>
                                        </p:tgtEl>
                                        <p:attrNameLst>
                                          <p:attrName>ppt_h</p:attrName>
                                        </p:attrNameLst>
                                      </p:cBhvr>
                                      <p:tavLst>
                                        <p:tav tm="0">
                                          <p:val>
                                            <p:fltVal val="0"/>
                                          </p:val>
                                        </p:tav>
                                        <p:tav tm="100000">
                                          <p:val>
                                            <p:strVal val="#ppt_h"/>
                                          </p:val>
                                        </p:tav>
                                      </p:tavLst>
                                    </p:anim>
                                    <p:anim calcmode="lin" valueType="num">
                                      <p:cBhvr>
                                        <p:cTn id="369" dur="2250" fill="hold"/>
                                        <p:tgtEl>
                                          <p:spTgt spid="92"/>
                                        </p:tgtEl>
                                        <p:attrNameLst>
                                          <p:attrName>style.rotation</p:attrName>
                                        </p:attrNameLst>
                                      </p:cBhvr>
                                      <p:tavLst>
                                        <p:tav tm="0">
                                          <p:val>
                                            <p:fltVal val="360"/>
                                          </p:val>
                                        </p:tav>
                                        <p:tav tm="100000">
                                          <p:val>
                                            <p:fltVal val="0"/>
                                          </p:val>
                                        </p:tav>
                                      </p:tavLst>
                                    </p:anim>
                                    <p:animEffect transition="in" filter="fade">
                                      <p:cBhvr>
                                        <p:cTn id="370" dur="2250"/>
                                        <p:tgtEl>
                                          <p:spTgt spid="92"/>
                                        </p:tgtEl>
                                      </p:cBhvr>
                                    </p:animEffect>
                                  </p:childTnLst>
                                </p:cTn>
                              </p:par>
                              <p:par>
                                <p:cTn id="371" presetID="49" presetClass="entr" presetSubtype="0" decel="100000" fill="hold" grpId="0" nodeType="withEffect">
                                  <p:stCondLst>
                                    <p:cond delay="0"/>
                                  </p:stCondLst>
                                  <p:childTnLst>
                                    <p:set>
                                      <p:cBhvr>
                                        <p:cTn id="372" dur="1" fill="hold">
                                          <p:stCondLst>
                                            <p:cond delay="0"/>
                                          </p:stCondLst>
                                        </p:cTn>
                                        <p:tgtEl>
                                          <p:spTgt spid="93"/>
                                        </p:tgtEl>
                                        <p:attrNameLst>
                                          <p:attrName>style.visibility</p:attrName>
                                        </p:attrNameLst>
                                      </p:cBhvr>
                                      <p:to>
                                        <p:strVal val="visible"/>
                                      </p:to>
                                    </p:set>
                                    <p:anim calcmode="lin" valueType="num">
                                      <p:cBhvr>
                                        <p:cTn id="373" dur="2250" fill="hold"/>
                                        <p:tgtEl>
                                          <p:spTgt spid="93"/>
                                        </p:tgtEl>
                                        <p:attrNameLst>
                                          <p:attrName>ppt_w</p:attrName>
                                        </p:attrNameLst>
                                      </p:cBhvr>
                                      <p:tavLst>
                                        <p:tav tm="0">
                                          <p:val>
                                            <p:fltVal val="0"/>
                                          </p:val>
                                        </p:tav>
                                        <p:tav tm="100000">
                                          <p:val>
                                            <p:strVal val="#ppt_w"/>
                                          </p:val>
                                        </p:tav>
                                      </p:tavLst>
                                    </p:anim>
                                    <p:anim calcmode="lin" valueType="num">
                                      <p:cBhvr>
                                        <p:cTn id="374" dur="2250" fill="hold"/>
                                        <p:tgtEl>
                                          <p:spTgt spid="93"/>
                                        </p:tgtEl>
                                        <p:attrNameLst>
                                          <p:attrName>ppt_h</p:attrName>
                                        </p:attrNameLst>
                                      </p:cBhvr>
                                      <p:tavLst>
                                        <p:tav tm="0">
                                          <p:val>
                                            <p:fltVal val="0"/>
                                          </p:val>
                                        </p:tav>
                                        <p:tav tm="100000">
                                          <p:val>
                                            <p:strVal val="#ppt_h"/>
                                          </p:val>
                                        </p:tav>
                                      </p:tavLst>
                                    </p:anim>
                                    <p:anim calcmode="lin" valueType="num">
                                      <p:cBhvr>
                                        <p:cTn id="375" dur="2250" fill="hold"/>
                                        <p:tgtEl>
                                          <p:spTgt spid="93"/>
                                        </p:tgtEl>
                                        <p:attrNameLst>
                                          <p:attrName>style.rotation</p:attrName>
                                        </p:attrNameLst>
                                      </p:cBhvr>
                                      <p:tavLst>
                                        <p:tav tm="0">
                                          <p:val>
                                            <p:fltVal val="360"/>
                                          </p:val>
                                        </p:tav>
                                        <p:tav tm="100000">
                                          <p:val>
                                            <p:fltVal val="0"/>
                                          </p:val>
                                        </p:tav>
                                      </p:tavLst>
                                    </p:anim>
                                    <p:animEffect transition="in" filter="fade">
                                      <p:cBhvr>
                                        <p:cTn id="376" dur="2250"/>
                                        <p:tgtEl>
                                          <p:spTgt spid="93"/>
                                        </p:tgtEl>
                                      </p:cBhvr>
                                    </p:animEffect>
                                  </p:childTnLst>
                                </p:cTn>
                              </p:par>
                              <p:par>
                                <p:cTn id="377" presetID="49" presetClass="entr" presetSubtype="0" decel="100000" fill="hold" grpId="0" nodeType="withEffect">
                                  <p:stCondLst>
                                    <p:cond delay="0"/>
                                  </p:stCondLst>
                                  <p:childTnLst>
                                    <p:set>
                                      <p:cBhvr>
                                        <p:cTn id="378" dur="1" fill="hold">
                                          <p:stCondLst>
                                            <p:cond delay="0"/>
                                          </p:stCondLst>
                                        </p:cTn>
                                        <p:tgtEl>
                                          <p:spTgt spid="94"/>
                                        </p:tgtEl>
                                        <p:attrNameLst>
                                          <p:attrName>style.visibility</p:attrName>
                                        </p:attrNameLst>
                                      </p:cBhvr>
                                      <p:to>
                                        <p:strVal val="visible"/>
                                      </p:to>
                                    </p:set>
                                    <p:anim calcmode="lin" valueType="num">
                                      <p:cBhvr>
                                        <p:cTn id="379" dur="2250" fill="hold"/>
                                        <p:tgtEl>
                                          <p:spTgt spid="94"/>
                                        </p:tgtEl>
                                        <p:attrNameLst>
                                          <p:attrName>ppt_w</p:attrName>
                                        </p:attrNameLst>
                                      </p:cBhvr>
                                      <p:tavLst>
                                        <p:tav tm="0">
                                          <p:val>
                                            <p:fltVal val="0"/>
                                          </p:val>
                                        </p:tav>
                                        <p:tav tm="100000">
                                          <p:val>
                                            <p:strVal val="#ppt_w"/>
                                          </p:val>
                                        </p:tav>
                                      </p:tavLst>
                                    </p:anim>
                                    <p:anim calcmode="lin" valueType="num">
                                      <p:cBhvr>
                                        <p:cTn id="380" dur="2250" fill="hold"/>
                                        <p:tgtEl>
                                          <p:spTgt spid="94"/>
                                        </p:tgtEl>
                                        <p:attrNameLst>
                                          <p:attrName>ppt_h</p:attrName>
                                        </p:attrNameLst>
                                      </p:cBhvr>
                                      <p:tavLst>
                                        <p:tav tm="0">
                                          <p:val>
                                            <p:fltVal val="0"/>
                                          </p:val>
                                        </p:tav>
                                        <p:tav tm="100000">
                                          <p:val>
                                            <p:strVal val="#ppt_h"/>
                                          </p:val>
                                        </p:tav>
                                      </p:tavLst>
                                    </p:anim>
                                    <p:anim calcmode="lin" valueType="num">
                                      <p:cBhvr>
                                        <p:cTn id="381" dur="2250" fill="hold"/>
                                        <p:tgtEl>
                                          <p:spTgt spid="94"/>
                                        </p:tgtEl>
                                        <p:attrNameLst>
                                          <p:attrName>style.rotation</p:attrName>
                                        </p:attrNameLst>
                                      </p:cBhvr>
                                      <p:tavLst>
                                        <p:tav tm="0">
                                          <p:val>
                                            <p:fltVal val="360"/>
                                          </p:val>
                                        </p:tav>
                                        <p:tav tm="100000">
                                          <p:val>
                                            <p:fltVal val="0"/>
                                          </p:val>
                                        </p:tav>
                                      </p:tavLst>
                                    </p:anim>
                                    <p:animEffect transition="in" filter="fade">
                                      <p:cBhvr>
                                        <p:cTn id="382" dur="2250"/>
                                        <p:tgtEl>
                                          <p:spTgt spid="94"/>
                                        </p:tgtEl>
                                      </p:cBhvr>
                                    </p:animEffect>
                                  </p:childTnLst>
                                </p:cTn>
                              </p:par>
                              <p:par>
                                <p:cTn id="383" presetID="49" presetClass="entr" presetSubtype="0" decel="100000" fill="hold" grpId="0" nodeType="withEffect">
                                  <p:stCondLst>
                                    <p:cond delay="0"/>
                                  </p:stCondLst>
                                  <p:childTnLst>
                                    <p:set>
                                      <p:cBhvr>
                                        <p:cTn id="384" dur="1" fill="hold">
                                          <p:stCondLst>
                                            <p:cond delay="0"/>
                                          </p:stCondLst>
                                        </p:cTn>
                                        <p:tgtEl>
                                          <p:spTgt spid="95"/>
                                        </p:tgtEl>
                                        <p:attrNameLst>
                                          <p:attrName>style.visibility</p:attrName>
                                        </p:attrNameLst>
                                      </p:cBhvr>
                                      <p:to>
                                        <p:strVal val="visible"/>
                                      </p:to>
                                    </p:set>
                                    <p:anim calcmode="lin" valueType="num">
                                      <p:cBhvr>
                                        <p:cTn id="385" dur="2250" fill="hold"/>
                                        <p:tgtEl>
                                          <p:spTgt spid="95"/>
                                        </p:tgtEl>
                                        <p:attrNameLst>
                                          <p:attrName>ppt_w</p:attrName>
                                        </p:attrNameLst>
                                      </p:cBhvr>
                                      <p:tavLst>
                                        <p:tav tm="0">
                                          <p:val>
                                            <p:fltVal val="0"/>
                                          </p:val>
                                        </p:tav>
                                        <p:tav tm="100000">
                                          <p:val>
                                            <p:strVal val="#ppt_w"/>
                                          </p:val>
                                        </p:tav>
                                      </p:tavLst>
                                    </p:anim>
                                    <p:anim calcmode="lin" valueType="num">
                                      <p:cBhvr>
                                        <p:cTn id="386" dur="2250" fill="hold"/>
                                        <p:tgtEl>
                                          <p:spTgt spid="95"/>
                                        </p:tgtEl>
                                        <p:attrNameLst>
                                          <p:attrName>ppt_h</p:attrName>
                                        </p:attrNameLst>
                                      </p:cBhvr>
                                      <p:tavLst>
                                        <p:tav tm="0">
                                          <p:val>
                                            <p:fltVal val="0"/>
                                          </p:val>
                                        </p:tav>
                                        <p:tav tm="100000">
                                          <p:val>
                                            <p:strVal val="#ppt_h"/>
                                          </p:val>
                                        </p:tav>
                                      </p:tavLst>
                                    </p:anim>
                                    <p:anim calcmode="lin" valueType="num">
                                      <p:cBhvr>
                                        <p:cTn id="387" dur="2250" fill="hold"/>
                                        <p:tgtEl>
                                          <p:spTgt spid="95"/>
                                        </p:tgtEl>
                                        <p:attrNameLst>
                                          <p:attrName>style.rotation</p:attrName>
                                        </p:attrNameLst>
                                      </p:cBhvr>
                                      <p:tavLst>
                                        <p:tav tm="0">
                                          <p:val>
                                            <p:fltVal val="360"/>
                                          </p:val>
                                        </p:tav>
                                        <p:tav tm="100000">
                                          <p:val>
                                            <p:fltVal val="0"/>
                                          </p:val>
                                        </p:tav>
                                      </p:tavLst>
                                    </p:anim>
                                    <p:animEffect transition="in" filter="fade">
                                      <p:cBhvr>
                                        <p:cTn id="388" dur="2250"/>
                                        <p:tgtEl>
                                          <p:spTgt spid="95"/>
                                        </p:tgtEl>
                                      </p:cBhvr>
                                    </p:animEffect>
                                  </p:childTnLst>
                                </p:cTn>
                              </p:par>
                              <p:par>
                                <p:cTn id="389" presetID="49" presetClass="entr" presetSubtype="0" decel="100000" fill="hold" grpId="0" nodeType="withEffect">
                                  <p:stCondLst>
                                    <p:cond delay="0"/>
                                  </p:stCondLst>
                                  <p:childTnLst>
                                    <p:set>
                                      <p:cBhvr>
                                        <p:cTn id="390" dur="1" fill="hold">
                                          <p:stCondLst>
                                            <p:cond delay="0"/>
                                          </p:stCondLst>
                                        </p:cTn>
                                        <p:tgtEl>
                                          <p:spTgt spid="96"/>
                                        </p:tgtEl>
                                        <p:attrNameLst>
                                          <p:attrName>style.visibility</p:attrName>
                                        </p:attrNameLst>
                                      </p:cBhvr>
                                      <p:to>
                                        <p:strVal val="visible"/>
                                      </p:to>
                                    </p:set>
                                    <p:anim calcmode="lin" valueType="num">
                                      <p:cBhvr>
                                        <p:cTn id="391" dur="2250" fill="hold"/>
                                        <p:tgtEl>
                                          <p:spTgt spid="96"/>
                                        </p:tgtEl>
                                        <p:attrNameLst>
                                          <p:attrName>ppt_w</p:attrName>
                                        </p:attrNameLst>
                                      </p:cBhvr>
                                      <p:tavLst>
                                        <p:tav tm="0">
                                          <p:val>
                                            <p:fltVal val="0"/>
                                          </p:val>
                                        </p:tav>
                                        <p:tav tm="100000">
                                          <p:val>
                                            <p:strVal val="#ppt_w"/>
                                          </p:val>
                                        </p:tav>
                                      </p:tavLst>
                                    </p:anim>
                                    <p:anim calcmode="lin" valueType="num">
                                      <p:cBhvr>
                                        <p:cTn id="392" dur="2250" fill="hold"/>
                                        <p:tgtEl>
                                          <p:spTgt spid="96"/>
                                        </p:tgtEl>
                                        <p:attrNameLst>
                                          <p:attrName>ppt_h</p:attrName>
                                        </p:attrNameLst>
                                      </p:cBhvr>
                                      <p:tavLst>
                                        <p:tav tm="0">
                                          <p:val>
                                            <p:fltVal val="0"/>
                                          </p:val>
                                        </p:tav>
                                        <p:tav tm="100000">
                                          <p:val>
                                            <p:strVal val="#ppt_h"/>
                                          </p:val>
                                        </p:tav>
                                      </p:tavLst>
                                    </p:anim>
                                    <p:anim calcmode="lin" valueType="num">
                                      <p:cBhvr>
                                        <p:cTn id="393" dur="2250" fill="hold"/>
                                        <p:tgtEl>
                                          <p:spTgt spid="96"/>
                                        </p:tgtEl>
                                        <p:attrNameLst>
                                          <p:attrName>style.rotation</p:attrName>
                                        </p:attrNameLst>
                                      </p:cBhvr>
                                      <p:tavLst>
                                        <p:tav tm="0">
                                          <p:val>
                                            <p:fltVal val="360"/>
                                          </p:val>
                                        </p:tav>
                                        <p:tav tm="100000">
                                          <p:val>
                                            <p:fltVal val="0"/>
                                          </p:val>
                                        </p:tav>
                                      </p:tavLst>
                                    </p:anim>
                                    <p:animEffect transition="in" filter="fade">
                                      <p:cBhvr>
                                        <p:cTn id="394" dur="2250"/>
                                        <p:tgtEl>
                                          <p:spTgt spid="96"/>
                                        </p:tgtEl>
                                      </p:cBhvr>
                                    </p:animEffect>
                                  </p:childTnLst>
                                </p:cTn>
                              </p:par>
                              <p:par>
                                <p:cTn id="395" presetID="49" presetClass="entr" presetSubtype="0" decel="100000" fill="hold" grpId="0" nodeType="withEffect">
                                  <p:stCondLst>
                                    <p:cond delay="0"/>
                                  </p:stCondLst>
                                  <p:childTnLst>
                                    <p:set>
                                      <p:cBhvr>
                                        <p:cTn id="396" dur="1" fill="hold">
                                          <p:stCondLst>
                                            <p:cond delay="0"/>
                                          </p:stCondLst>
                                        </p:cTn>
                                        <p:tgtEl>
                                          <p:spTgt spid="97"/>
                                        </p:tgtEl>
                                        <p:attrNameLst>
                                          <p:attrName>style.visibility</p:attrName>
                                        </p:attrNameLst>
                                      </p:cBhvr>
                                      <p:to>
                                        <p:strVal val="visible"/>
                                      </p:to>
                                    </p:set>
                                    <p:anim calcmode="lin" valueType="num">
                                      <p:cBhvr>
                                        <p:cTn id="397" dur="2250" fill="hold"/>
                                        <p:tgtEl>
                                          <p:spTgt spid="97"/>
                                        </p:tgtEl>
                                        <p:attrNameLst>
                                          <p:attrName>ppt_w</p:attrName>
                                        </p:attrNameLst>
                                      </p:cBhvr>
                                      <p:tavLst>
                                        <p:tav tm="0">
                                          <p:val>
                                            <p:fltVal val="0"/>
                                          </p:val>
                                        </p:tav>
                                        <p:tav tm="100000">
                                          <p:val>
                                            <p:strVal val="#ppt_w"/>
                                          </p:val>
                                        </p:tav>
                                      </p:tavLst>
                                    </p:anim>
                                    <p:anim calcmode="lin" valueType="num">
                                      <p:cBhvr>
                                        <p:cTn id="398" dur="2250" fill="hold"/>
                                        <p:tgtEl>
                                          <p:spTgt spid="97"/>
                                        </p:tgtEl>
                                        <p:attrNameLst>
                                          <p:attrName>ppt_h</p:attrName>
                                        </p:attrNameLst>
                                      </p:cBhvr>
                                      <p:tavLst>
                                        <p:tav tm="0">
                                          <p:val>
                                            <p:fltVal val="0"/>
                                          </p:val>
                                        </p:tav>
                                        <p:tav tm="100000">
                                          <p:val>
                                            <p:strVal val="#ppt_h"/>
                                          </p:val>
                                        </p:tav>
                                      </p:tavLst>
                                    </p:anim>
                                    <p:anim calcmode="lin" valueType="num">
                                      <p:cBhvr>
                                        <p:cTn id="399" dur="2250" fill="hold"/>
                                        <p:tgtEl>
                                          <p:spTgt spid="97"/>
                                        </p:tgtEl>
                                        <p:attrNameLst>
                                          <p:attrName>style.rotation</p:attrName>
                                        </p:attrNameLst>
                                      </p:cBhvr>
                                      <p:tavLst>
                                        <p:tav tm="0">
                                          <p:val>
                                            <p:fltVal val="360"/>
                                          </p:val>
                                        </p:tav>
                                        <p:tav tm="100000">
                                          <p:val>
                                            <p:fltVal val="0"/>
                                          </p:val>
                                        </p:tav>
                                      </p:tavLst>
                                    </p:anim>
                                    <p:animEffect transition="in" filter="fade">
                                      <p:cBhvr>
                                        <p:cTn id="400" dur="2250"/>
                                        <p:tgtEl>
                                          <p:spTgt spid="97"/>
                                        </p:tgtEl>
                                      </p:cBhvr>
                                    </p:animEffect>
                                  </p:childTnLst>
                                </p:cTn>
                              </p:par>
                              <p:par>
                                <p:cTn id="401" presetID="49" presetClass="entr" presetSubtype="0" decel="100000" fill="hold" grpId="0" nodeType="withEffect">
                                  <p:stCondLst>
                                    <p:cond delay="0"/>
                                  </p:stCondLst>
                                  <p:childTnLst>
                                    <p:set>
                                      <p:cBhvr>
                                        <p:cTn id="402" dur="1" fill="hold">
                                          <p:stCondLst>
                                            <p:cond delay="0"/>
                                          </p:stCondLst>
                                        </p:cTn>
                                        <p:tgtEl>
                                          <p:spTgt spid="98"/>
                                        </p:tgtEl>
                                        <p:attrNameLst>
                                          <p:attrName>style.visibility</p:attrName>
                                        </p:attrNameLst>
                                      </p:cBhvr>
                                      <p:to>
                                        <p:strVal val="visible"/>
                                      </p:to>
                                    </p:set>
                                    <p:anim calcmode="lin" valueType="num">
                                      <p:cBhvr>
                                        <p:cTn id="403" dur="2250" fill="hold"/>
                                        <p:tgtEl>
                                          <p:spTgt spid="98"/>
                                        </p:tgtEl>
                                        <p:attrNameLst>
                                          <p:attrName>ppt_w</p:attrName>
                                        </p:attrNameLst>
                                      </p:cBhvr>
                                      <p:tavLst>
                                        <p:tav tm="0">
                                          <p:val>
                                            <p:fltVal val="0"/>
                                          </p:val>
                                        </p:tav>
                                        <p:tav tm="100000">
                                          <p:val>
                                            <p:strVal val="#ppt_w"/>
                                          </p:val>
                                        </p:tav>
                                      </p:tavLst>
                                    </p:anim>
                                    <p:anim calcmode="lin" valueType="num">
                                      <p:cBhvr>
                                        <p:cTn id="404" dur="2250" fill="hold"/>
                                        <p:tgtEl>
                                          <p:spTgt spid="98"/>
                                        </p:tgtEl>
                                        <p:attrNameLst>
                                          <p:attrName>ppt_h</p:attrName>
                                        </p:attrNameLst>
                                      </p:cBhvr>
                                      <p:tavLst>
                                        <p:tav tm="0">
                                          <p:val>
                                            <p:fltVal val="0"/>
                                          </p:val>
                                        </p:tav>
                                        <p:tav tm="100000">
                                          <p:val>
                                            <p:strVal val="#ppt_h"/>
                                          </p:val>
                                        </p:tav>
                                      </p:tavLst>
                                    </p:anim>
                                    <p:anim calcmode="lin" valueType="num">
                                      <p:cBhvr>
                                        <p:cTn id="405" dur="2250" fill="hold"/>
                                        <p:tgtEl>
                                          <p:spTgt spid="98"/>
                                        </p:tgtEl>
                                        <p:attrNameLst>
                                          <p:attrName>style.rotation</p:attrName>
                                        </p:attrNameLst>
                                      </p:cBhvr>
                                      <p:tavLst>
                                        <p:tav tm="0">
                                          <p:val>
                                            <p:fltVal val="360"/>
                                          </p:val>
                                        </p:tav>
                                        <p:tav tm="100000">
                                          <p:val>
                                            <p:fltVal val="0"/>
                                          </p:val>
                                        </p:tav>
                                      </p:tavLst>
                                    </p:anim>
                                    <p:animEffect transition="in" filter="fade">
                                      <p:cBhvr>
                                        <p:cTn id="406" dur="2250"/>
                                        <p:tgtEl>
                                          <p:spTgt spid="98"/>
                                        </p:tgtEl>
                                      </p:cBhvr>
                                    </p:animEffect>
                                  </p:childTnLst>
                                </p:cTn>
                              </p:par>
                              <p:par>
                                <p:cTn id="407" presetID="49" presetClass="entr" presetSubtype="0" decel="100000" fill="hold" grpId="0" nodeType="withEffect">
                                  <p:stCondLst>
                                    <p:cond delay="0"/>
                                  </p:stCondLst>
                                  <p:childTnLst>
                                    <p:set>
                                      <p:cBhvr>
                                        <p:cTn id="408" dur="1" fill="hold">
                                          <p:stCondLst>
                                            <p:cond delay="0"/>
                                          </p:stCondLst>
                                        </p:cTn>
                                        <p:tgtEl>
                                          <p:spTgt spid="99"/>
                                        </p:tgtEl>
                                        <p:attrNameLst>
                                          <p:attrName>style.visibility</p:attrName>
                                        </p:attrNameLst>
                                      </p:cBhvr>
                                      <p:to>
                                        <p:strVal val="visible"/>
                                      </p:to>
                                    </p:set>
                                    <p:anim calcmode="lin" valueType="num">
                                      <p:cBhvr>
                                        <p:cTn id="409" dur="2250" fill="hold"/>
                                        <p:tgtEl>
                                          <p:spTgt spid="99"/>
                                        </p:tgtEl>
                                        <p:attrNameLst>
                                          <p:attrName>ppt_w</p:attrName>
                                        </p:attrNameLst>
                                      </p:cBhvr>
                                      <p:tavLst>
                                        <p:tav tm="0">
                                          <p:val>
                                            <p:fltVal val="0"/>
                                          </p:val>
                                        </p:tav>
                                        <p:tav tm="100000">
                                          <p:val>
                                            <p:strVal val="#ppt_w"/>
                                          </p:val>
                                        </p:tav>
                                      </p:tavLst>
                                    </p:anim>
                                    <p:anim calcmode="lin" valueType="num">
                                      <p:cBhvr>
                                        <p:cTn id="410" dur="2250" fill="hold"/>
                                        <p:tgtEl>
                                          <p:spTgt spid="99"/>
                                        </p:tgtEl>
                                        <p:attrNameLst>
                                          <p:attrName>ppt_h</p:attrName>
                                        </p:attrNameLst>
                                      </p:cBhvr>
                                      <p:tavLst>
                                        <p:tav tm="0">
                                          <p:val>
                                            <p:fltVal val="0"/>
                                          </p:val>
                                        </p:tav>
                                        <p:tav tm="100000">
                                          <p:val>
                                            <p:strVal val="#ppt_h"/>
                                          </p:val>
                                        </p:tav>
                                      </p:tavLst>
                                    </p:anim>
                                    <p:anim calcmode="lin" valueType="num">
                                      <p:cBhvr>
                                        <p:cTn id="411" dur="2250" fill="hold"/>
                                        <p:tgtEl>
                                          <p:spTgt spid="99"/>
                                        </p:tgtEl>
                                        <p:attrNameLst>
                                          <p:attrName>style.rotation</p:attrName>
                                        </p:attrNameLst>
                                      </p:cBhvr>
                                      <p:tavLst>
                                        <p:tav tm="0">
                                          <p:val>
                                            <p:fltVal val="360"/>
                                          </p:val>
                                        </p:tav>
                                        <p:tav tm="100000">
                                          <p:val>
                                            <p:fltVal val="0"/>
                                          </p:val>
                                        </p:tav>
                                      </p:tavLst>
                                    </p:anim>
                                    <p:animEffect transition="in" filter="fade">
                                      <p:cBhvr>
                                        <p:cTn id="412" dur="2250"/>
                                        <p:tgtEl>
                                          <p:spTgt spid="99"/>
                                        </p:tgtEl>
                                      </p:cBhvr>
                                    </p:animEffect>
                                  </p:childTnLst>
                                </p:cTn>
                              </p:par>
                              <p:par>
                                <p:cTn id="413" presetID="49" presetClass="entr" presetSubtype="0" decel="100000" fill="hold" grpId="0" nodeType="withEffect">
                                  <p:stCondLst>
                                    <p:cond delay="0"/>
                                  </p:stCondLst>
                                  <p:childTnLst>
                                    <p:set>
                                      <p:cBhvr>
                                        <p:cTn id="414" dur="1" fill="hold">
                                          <p:stCondLst>
                                            <p:cond delay="0"/>
                                          </p:stCondLst>
                                        </p:cTn>
                                        <p:tgtEl>
                                          <p:spTgt spid="100"/>
                                        </p:tgtEl>
                                        <p:attrNameLst>
                                          <p:attrName>style.visibility</p:attrName>
                                        </p:attrNameLst>
                                      </p:cBhvr>
                                      <p:to>
                                        <p:strVal val="visible"/>
                                      </p:to>
                                    </p:set>
                                    <p:anim calcmode="lin" valueType="num">
                                      <p:cBhvr>
                                        <p:cTn id="415" dur="2250" fill="hold"/>
                                        <p:tgtEl>
                                          <p:spTgt spid="100"/>
                                        </p:tgtEl>
                                        <p:attrNameLst>
                                          <p:attrName>ppt_w</p:attrName>
                                        </p:attrNameLst>
                                      </p:cBhvr>
                                      <p:tavLst>
                                        <p:tav tm="0">
                                          <p:val>
                                            <p:fltVal val="0"/>
                                          </p:val>
                                        </p:tav>
                                        <p:tav tm="100000">
                                          <p:val>
                                            <p:strVal val="#ppt_w"/>
                                          </p:val>
                                        </p:tav>
                                      </p:tavLst>
                                    </p:anim>
                                    <p:anim calcmode="lin" valueType="num">
                                      <p:cBhvr>
                                        <p:cTn id="416" dur="2250" fill="hold"/>
                                        <p:tgtEl>
                                          <p:spTgt spid="100"/>
                                        </p:tgtEl>
                                        <p:attrNameLst>
                                          <p:attrName>ppt_h</p:attrName>
                                        </p:attrNameLst>
                                      </p:cBhvr>
                                      <p:tavLst>
                                        <p:tav tm="0">
                                          <p:val>
                                            <p:fltVal val="0"/>
                                          </p:val>
                                        </p:tav>
                                        <p:tav tm="100000">
                                          <p:val>
                                            <p:strVal val="#ppt_h"/>
                                          </p:val>
                                        </p:tav>
                                      </p:tavLst>
                                    </p:anim>
                                    <p:anim calcmode="lin" valueType="num">
                                      <p:cBhvr>
                                        <p:cTn id="417" dur="2250" fill="hold"/>
                                        <p:tgtEl>
                                          <p:spTgt spid="100"/>
                                        </p:tgtEl>
                                        <p:attrNameLst>
                                          <p:attrName>style.rotation</p:attrName>
                                        </p:attrNameLst>
                                      </p:cBhvr>
                                      <p:tavLst>
                                        <p:tav tm="0">
                                          <p:val>
                                            <p:fltVal val="360"/>
                                          </p:val>
                                        </p:tav>
                                        <p:tav tm="100000">
                                          <p:val>
                                            <p:fltVal val="0"/>
                                          </p:val>
                                        </p:tav>
                                      </p:tavLst>
                                    </p:anim>
                                    <p:animEffect transition="in" filter="fade">
                                      <p:cBhvr>
                                        <p:cTn id="418" dur="2250"/>
                                        <p:tgtEl>
                                          <p:spTgt spid="100"/>
                                        </p:tgtEl>
                                      </p:cBhvr>
                                    </p:animEffect>
                                  </p:childTnLst>
                                </p:cTn>
                              </p:par>
                              <p:par>
                                <p:cTn id="419" presetID="49" presetClass="entr" presetSubtype="0" decel="100000" fill="hold" grpId="0" nodeType="withEffect">
                                  <p:stCondLst>
                                    <p:cond delay="0"/>
                                  </p:stCondLst>
                                  <p:childTnLst>
                                    <p:set>
                                      <p:cBhvr>
                                        <p:cTn id="420" dur="1" fill="hold">
                                          <p:stCondLst>
                                            <p:cond delay="0"/>
                                          </p:stCondLst>
                                        </p:cTn>
                                        <p:tgtEl>
                                          <p:spTgt spid="101"/>
                                        </p:tgtEl>
                                        <p:attrNameLst>
                                          <p:attrName>style.visibility</p:attrName>
                                        </p:attrNameLst>
                                      </p:cBhvr>
                                      <p:to>
                                        <p:strVal val="visible"/>
                                      </p:to>
                                    </p:set>
                                    <p:anim calcmode="lin" valueType="num">
                                      <p:cBhvr>
                                        <p:cTn id="421" dur="2250" fill="hold"/>
                                        <p:tgtEl>
                                          <p:spTgt spid="101"/>
                                        </p:tgtEl>
                                        <p:attrNameLst>
                                          <p:attrName>ppt_w</p:attrName>
                                        </p:attrNameLst>
                                      </p:cBhvr>
                                      <p:tavLst>
                                        <p:tav tm="0">
                                          <p:val>
                                            <p:fltVal val="0"/>
                                          </p:val>
                                        </p:tav>
                                        <p:tav tm="100000">
                                          <p:val>
                                            <p:strVal val="#ppt_w"/>
                                          </p:val>
                                        </p:tav>
                                      </p:tavLst>
                                    </p:anim>
                                    <p:anim calcmode="lin" valueType="num">
                                      <p:cBhvr>
                                        <p:cTn id="422" dur="2250" fill="hold"/>
                                        <p:tgtEl>
                                          <p:spTgt spid="101"/>
                                        </p:tgtEl>
                                        <p:attrNameLst>
                                          <p:attrName>ppt_h</p:attrName>
                                        </p:attrNameLst>
                                      </p:cBhvr>
                                      <p:tavLst>
                                        <p:tav tm="0">
                                          <p:val>
                                            <p:fltVal val="0"/>
                                          </p:val>
                                        </p:tav>
                                        <p:tav tm="100000">
                                          <p:val>
                                            <p:strVal val="#ppt_h"/>
                                          </p:val>
                                        </p:tav>
                                      </p:tavLst>
                                    </p:anim>
                                    <p:anim calcmode="lin" valueType="num">
                                      <p:cBhvr>
                                        <p:cTn id="423" dur="2250" fill="hold"/>
                                        <p:tgtEl>
                                          <p:spTgt spid="101"/>
                                        </p:tgtEl>
                                        <p:attrNameLst>
                                          <p:attrName>style.rotation</p:attrName>
                                        </p:attrNameLst>
                                      </p:cBhvr>
                                      <p:tavLst>
                                        <p:tav tm="0">
                                          <p:val>
                                            <p:fltVal val="360"/>
                                          </p:val>
                                        </p:tav>
                                        <p:tav tm="100000">
                                          <p:val>
                                            <p:fltVal val="0"/>
                                          </p:val>
                                        </p:tav>
                                      </p:tavLst>
                                    </p:anim>
                                    <p:animEffect transition="in" filter="fade">
                                      <p:cBhvr>
                                        <p:cTn id="424" dur="2250"/>
                                        <p:tgtEl>
                                          <p:spTgt spid="101"/>
                                        </p:tgtEl>
                                      </p:cBhvr>
                                    </p:animEffect>
                                  </p:childTnLst>
                                </p:cTn>
                              </p:par>
                              <p:par>
                                <p:cTn id="425" presetID="49" presetClass="entr" presetSubtype="0" decel="100000" fill="hold" grpId="0" nodeType="withEffect">
                                  <p:stCondLst>
                                    <p:cond delay="0"/>
                                  </p:stCondLst>
                                  <p:childTnLst>
                                    <p:set>
                                      <p:cBhvr>
                                        <p:cTn id="426" dur="1" fill="hold">
                                          <p:stCondLst>
                                            <p:cond delay="0"/>
                                          </p:stCondLst>
                                        </p:cTn>
                                        <p:tgtEl>
                                          <p:spTgt spid="102"/>
                                        </p:tgtEl>
                                        <p:attrNameLst>
                                          <p:attrName>style.visibility</p:attrName>
                                        </p:attrNameLst>
                                      </p:cBhvr>
                                      <p:to>
                                        <p:strVal val="visible"/>
                                      </p:to>
                                    </p:set>
                                    <p:anim calcmode="lin" valueType="num">
                                      <p:cBhvr>
                                        <p:cTn id="427" dur="2250" fill="hold"/>
                                        <p:tgtEl>
                                          <p:spTgt spid="102"/>
                                        </p:tgtEl>
                                        <p:attrNameLst>
                                          <p:attrName>ppt_w</p:attrName>
                                        </p:attrNameLst>
                                      </p:cBhvr>
                                      <p:tavLst>
                                        <p:tav tm="0">
                                          <p:val>
                                            <p:fltVal val="0"/>
                                          </p:val>
                                        </p:tav>
                                        <p:tav tm="100000">
                                          <p:val>
                                            <p:strVal val="#ppt_w"/>
                                          </p:val>
                                        </p:tav>
                                      </p:tavLst>
                                    </p:anim>
                                    <p:anim calcmode="lin" valueType="num">
                                      <p:cBhvr>
                                        <p:cTn id="428" dur="2250" fill="hold"/>
                                        <p:tgtEl>
                                          <p:spTgt spid="102"/>
                                        </p:tgtEl>
                                        <p:attrNameLst>
                                          <p:attrName>ppt_h</p:attrName>
                                        </p:attrNameLst>
                                      </p:cBhvr>
                                      <p:tavLst>
                                        <p:tav tm="0">
                                          <p:val>
                                            <p:fltVal val="0"/>
                                          </p:val>
                                        </p:tav>
                                        <p:tav tm="100000">
                                          <p:val>
                                            <p:strVal val="#ppt_h"/>
                                          </p:val>
                                        </p:tav>
                                      </p:tavLst>
                                    </p:anim>
                                    <p:anim calcmode="lin" valueType="num">
                                      <p:cBhvr>
                                        <p:cTn id="429" dur="2250" fill="hold"/>
                                        <p:tgtEl>
                                          <p:spTgt spid="102"/>
                                        </p:tgtEl>
                                        <p:attrNameLst>
                                          <p:attrName>style.rotation</p:attrName>
                                        </p:attrNameLst>
                                      </p:cBhvr>
                                      <p:tavLst>
                                        <p:tav tm="0">
                                          <p:val>
                                            <p:fltVal val="360"/>
                                          </p:val>
                                        </p:tav>
                                        <p:tav tm="100000">
                                          <p:val>
                                            <p:fltVal val="0"/>
                                          </p:val>
                                        </p:tav>
                                      </p:tavLst>
                                    </p:anim>
                                    <p:animEffect transition="in" filter="fade">
                                      <p:cBhvr>
                                        <p:cTn id="430" dur="2250"/>
                                        <p:tgtEl>
                                          <p:spTgt spid="102"/>
                                        </p:tgtEl>
                                      </p:cBhvr>
                                    </p:animEffect>
                                  </p:childTnLst>
                                </p:cTn>
                              </p:par>
                              <p:par>
                                <p:cTn id="431" presetID="49" presetClass="entr" presetSubtype="0" decel="100000" fill="hold" grpId="0" nodeType="withEffect">
                                  <p:stCondLst>
                                    <p:cond delay="0"/>
                                  </p:stCondLst>
                                  <p:childTnLst>
                                    <p:set>
                                      <p:cBhvr>
                                        <p:cTn id="432" dur="1" fill="hold">
                                          <p:stCondLst>
                                            <p:cond delay="0"/>
                                          </p:stCondLst>
                                        </p:cTn>
                                        <p:tgtEl>
                                          <p:spTgt spid="103"/>
                                        </p:tgtEl>
                                        <p:attrNameLst>
                                          <p:attrName>style.visibility</p:attrName>
                                        </p:attrNameLst>
                                      </p:cBhvr>
                                      <p:to>
                                        <p:strVal val="visible"/>
                                      </p:to>
                                    </p:set>
                                    <p:anim calcmode="lin" valueType="num">
                                      <p:cBhvr>
                                        <p:cTn id="433" dur="2250" fill="hold"/>
                                        <p:tgtEl>
                                          <p:spTgt spid="103"/>
                                        </p:tgtEl>
                                        <p:attrNameLst>
                                          <p:attrName>ppt_w</p:attrName>
                                        </p:attrNameLst>
                                      </p:cBhvr>
                                      <p:tavLst>
                                        <p:tav tm="0">
                                          <p:val>
                                            <p:fltVal val="0"/>
                                          </p:val>
                                        </p:tav>
                                        <p:tav tm="100000">
                                          <p:val>
                                            <p:strVal val="#ppt_w"/>
                                          </p:val>
                                        </p:tav>
                                      </p:tavLst>
                                    </p:anim>
                                    <p:anim calcmode="lin" valueType="num">
                                      <p:cBhvr>
                                        <p:cTn id="434" dur="2250" fill="hold"/>
                                        <p:tgtEl>
                                          <p:spTgt spid="103"/>
                                        </p:tgtEl>
                                        <p:attrNameLst>
                                          <p:attrName>ppt_h</p:attrName>
                                        </p:attrNameLst>
                                      </p:cBhvr>
                                      <p:tavLst>
                                        <p:tav tm="0">
                                          <p:val>
                                            <p:fltVal val="0"/>
                                          </p:val>
                                        </p:tav>
                                        <p:tav tm="100000">
                                          <p:val>
                                            <p:strVal val="#ppt_h"/>
                                          </p:val>
                                        </p:tav>
                                      </p:tavLst>
                                    </p:anim>
                                    <p:anim calcmode="lin" valueType="num">
                                      <p:cBhvr>
                                        <p:cTn id="435" dur="2250" fill="hold"/>
                                        <p:tgtEl>
                                          <p:spTgt spid="103"/>
                                        </p:tgtEl>
                                        <p:attrNameLst>
                                          <p:attrName>style.rotation</p:attrName>
                                        </p:attrNameLst>
                                      </p:cBhvr>
                                      <p:tavLst>
                                        <p:tav tm="0">
                                          <p:val>
                                            <p:fltVal val="360"/>
                                          </p:val>
                                        </p:tav>
                                        <p:tav tm="100000">
                                          <p:val>
                                            <p:fltVal val="0"/>
                                          </p:val>
                                        </p:tav>
                                      </p:tavLst>
                                    </p:anim>
                                    <p:animEffect transition="in" filter="fade">
                                      <p:cBhvr>
                                        <p:cTn id="436" dur="2250"/>
                                        <p:tgtEl>
                                          <p:spTgt spid="103"/>
                                        </p:tgtEl>
                                      </p:cBhvr>
                                    </p:animEffect>
                                  </p:childTnLst>
                                </p:cTn>
                              </p:par>
                              <p:par>
                                <p:cTn id="437" presetID="49" presetClass="entr" presetSubtype="0" decel="100000" fill="hold" grpId="0" nodeType="withEffect">
                                  <p:stCondLst>
                                    <p:cond delay="0"/>
                                  </p:stCondLst>
                                  <p:childTnLst>
                                    <p:set>
                                      <p:cBhvr>
                                        <p:cTn id="438" dur="1" fill="hold">
                                          <p:stCondLst>
                                            <p:cond delay="0"/>
                                          </p:stCondLst>
                                        </p:cTn>
                                        <p:tgtEl>
                                          <p:spTgt spid="104"/>
                                        </p:tgtEl>
                                        <p:attrNameLst>
                                          <p:attrName>style.visibility</p:attrName>
                                        </p:attrNameLst>
                                      </p:cBhvr>
                                      <p:to>
                                        <p:strVal val="visible"/>
                                      </p:to>
                                    </p:set>
                                    <p:anim calcmode="lin" valueType="num">
                                      <p:cBhvr>
                                        <p:cTn id="439" dur="2250" fill="hold"/>
                                        <p:tgtEl>
                                          <p:spTgt spid="104"/>
                                        </p:tgtEl>
                                        <p:attrNameLst>
                                          <p:attrName>ppt_w</p:attrName>
                                        </p:attrNameLst>
                                      </p:cBhvr>
                                      <p:tavLst>
                                        <p:tav tm="0">
                                          <p:val>
                                            <p:fltVal val="0"/>
                                          </p:val>
                                        </p:tav>
                                        <p:tav tm="100000">
                                          <p:val>
                                            <p:strVal val="#ppt_w"/>
                                          </p:val>
                                        </p:tav>
                                      </p:tavLst>
                                    </p:anim>
                                    <p:anim calcmode="lin" valueType="num">
                                      <p:cBhvr>
                                        <p:cTn id="440" dur="2250" fill="hold"/>
                                        <p:tgtEl>
                                          <p:spTgt spid="104"/>
                                        </p:tgtEl>
                                        <p:attrNameLst>
                                          <p:attrName>ppt_h</p:attrName>
                                        </p:attrNameLst>
                                      </p:cBhvr>
                                      <p:tavLst>
                                        <p:tav tm="0">
                                          <p:val>
                                            <p:fltVal val="0"/>
                                          </p:val>
                                        </p:tav>
                                        <p:tav tm="100000">
                                          <p:val>
                                            <p:strVal val="#ppt_h"/>
                                          </p:val>
                                        </p:tav>
                                      </p:tavLst>
                                    </p:anim>
                                    <p:anim calcmode="lin" valueType="num">
                                      <p:cBhvr>
                                        <p:cTn id="441" dur="2250" fill="hold"/>
                                        <p:tgtEl>
                                          <p:spTgt spid="104"/>
                                        </p:tgtEl>
                                        <p:attrNameLst>
                                          <p:attrName>style.rotation</p:attrName>
                                        </p:attrNameLst>
                                      </p:cBhvr>
                                      <p:tavLst>
                                        <p:tav tm="0">
                                          <p:val>
                                            <p:fltVal val="360"/>
                                          </p:val>
                                        </p:tav>
                                        <p:tav tm="100000">
                                          <p:val>
                                            <p:fltVal val="0"/>
                                          </p:val>
                                        </p:tav>
                                      </p:tavLst>
                                    </p:anim>
                                    <p:animEffect transition="in" filter="fade">
                                      <p:cBhvr>
                                        <p:cTn id="442" dur="2250"/>
                                        <p:tgtEl>
                                          <p:spTgt spid="104"/>
                                        </p:tgtEl>
                                      </p:cBhvr>
                                    </p:animEffect>
                                  </p:childTnLst>
                                </p:cTn>
                              </p:par>
                              <p:par>
                                <p:cTn id="443" presetID="49" presetClass="entr" presetSubtype="0" decel="100000" fill="hold" grpId="0" nodeType="withEffect">
                                  <p:stCondLst>
                                    <p:cond delay="0"/>
                                  </p:stCondLst>
                                  <p:childTnLst>
                                    <p:set>
                                      <p:cBhvr>
                                        <p:cTn id="444" dur="1" fill="hold">
                                          <p:stCondLst>
                                            <p:cond delay="0"/>
                                          </p:stCondLst>
                                        </p:cTn>
                                        <p:tgtEl>
                                          <p:spTgt spid="105"/>
                                        </p:tgtEl>
                                        <p:attrNameLst>
                                          <p:attrName>style.visibility</p:attrName>
                                        </p:attrNameLst>
                                      </p:cBhvr>
                                      <p:to>
                                        <p:strVal val="visible"/>
                                      </p:to>
                                    </p:set>
                                    <p:anim calcmode="lin" valueType="num">
                                      <p:cBhvr>
                                        <p:cTn id="445" dur="2250" fill="hold"/>
                                        <p:tgtEl>
                                          <p:spTgt spid="105"/>
                                        </p:tgtEl>
                                        <p:attrNameLst>
                                          <p:attrName>ppt_w</p:attrName>
                                        </p:attrNameLst>
                                      </p:cBhvr>
                                      <p:tavLst>
                                        <p:tav tm="0">
                                          <p:val>
                                            <p:fltVal val="0"/>
                                          </p:val>
                                        </p:tav>
                                        <p:tav tm="100000">
                                          <p:val>
                                            <p:strVal val="#ppt_w"/>
                                          </p:val>
                                        </p:tav>
                                      </p:tavLst>
                                    </p:anim>
                                    <p:anim calcmode="lin" valueType="num">
                                      <p:cBhvr>
                                        <p:cTn id="446" dur="2250" fill="hold"/>
                                        <p:tgtEl>
                                          <p:spTgt spid="105"/>
                                        </p:tgtEl>
                                        <p:attrNameLst>
                                          <p:attrName>ppt_h</p:attrName>
                                        </p:attrNameLst>
                                      </p:cBhvr>
                                      <p:tavLst>
                                        <p:tav tm="0">
                                          <p:val>
                                            <p:fltVal val="0"/>
                                          </p:val>
                                        </p:tav>
                                        <p:tav tm="100000">
                                          <p:val>
                                            <p:strVal val="#ppt_h"/>
                                          </p:val>
                                        </p:tav>
                                      </p:tavLst>
                                    </p:anim>
                                    <p:anim calcmode="lin" valueType="num">
                                      <p:cBhvr>
                                        <p:cTn id="447" dur="2250" fill="hold"/>
                                        <p:tgtEl>
                                          <p:spTgt spid="105"/>
                                        </p:tgtEl>
                                        <p:attrNameLst>
                                          <p:attrName>style.rotation</p:attrName>
                                        </p:attrNameLst>
                                      </p:cBhvr>
                                      <p:tavLst>
                                        <p:tav tm="0">
                                          <p:val>
                                            <p:fltVal val="360"/>
                                          </p:val>
                                        </p:tav>
                                        <p:tav tm="100000">
                                          <p:val>
                                            <p:fltVal val="0"/>
                                          </p:val>
                                        </p:tav>
                                      </p:tavLst>
                                    </p:anim>
                                    <p:animEffect transition="in" filter="fade">
                                      <p:cBhvr>
                                        <p:cTn id="448" dur="2250"/>
                                        <p:tgtEl>
                                          <p:spTgt spid="105"/>
                                        </p:tgtEl>
                                      </p:cBhvr>
                                    </p:animEffect>
                                  </p:childTnLst>
                                </p:cTn>
                              </p:par>
                              <p:par>
                                <p:cTn id="449" presetID="49" presetClass="entr" presetSubtype="0" decel="100000" fill="hold" grpId="0" nodeType="withEffect">
                                  <p:stCondLst>
                                    <p:cond delay="0"/>
                                  </p:stCondLst>
                                  <p:childTnLst>
                                    <p:set>
                                      <p:cBhvr>
                                        <p:cTn id="450" dur="1" fill="hold">
                                          <p:stCondLst>
                                            <p:cond delay="0"/>
                                          </p:stCondLst>
                                        </p:cTn>
                                        <p:tgtEl>
                                          <p:spTgt spid="106"/>
                                        </p:tgtEl>
                                        <p:attrNameLst>
                                          <p:attrName>style.visibility</p:attrName>
                                        </p:attrNameLst>
                                      </p:cBhvr>
                                      <p:to>
                                        <p:strVal val="visible"/>
                                      </p:to>
                                    </p:set>
                                    <p:anim calcmode="lin" valueType="num">
                                      <p:cBhvr>
                                        <p:cTn id="451" dur="2250" fill="hold"/>
                                        <p:tgtEl>
                                          <p:spTgt spid="106"/>
                                        </p:tgtEl>
                                        <p:attrNameLst>
                                          <p:attrName>ppt_w</p:attrName>
                                        </p:attrNameLst>
                                      </p:cBhvr>
                                      <p:tavLst>
                                        <p:tav tm="0">
                                          <p:val>
                                            <p:fltVal val="0"/>
                                          </p:val>
                                        </p:tav>
                                        <p:tav tm="100000">
                                          <p:val>
                                            <p:strVal val="#ppt_w"/>
                                          </p:val>
                                        </p:tav>
                                      </p:tavLst>
                                    </p:anim>
                                    <p:anim calcmode="lin" valueType="num">
                                      <p:cBhvr>
                                        <p:cTn id="452" dur="2250" fill="hold"/>
                                        <p:tgtEl>
                                          <p:spTgt spid="106"/>
                                        </p:tgtEl>
                                        <p:attrNameLst>
                                          <p:attrName>ppt_h</p:attrName>
                                        </p:attrNameLst>
                                      </p:cBhvr>
                                      <p:tavLst>
                                        <p:tav tm="0">
                                          <p:val>
                                            <p:fltVal val="0"/>
                                          </p:val>
                                        </p:tav>
                                        <p:tav tm="100000">
                                          <p:val>
                                            <p:strVal val="#ppt_h"/>
                                          </p:val>
                                        </p:tav>
                                      </p:tavLst>
                                    </p:anim>
                                    <p:anim calcmode="lin" valueType="num">
                                      <p:cBhvr>
                                        <p:cTn id="453" dur="2250" fill="hold"/>
                                        <p:tgtEl>
                                          <p:spTgt spid="106"/>
                                        </p:tgtEl>
                                        <p:attrNameLst>
                                          <p:attrName>style.rotation</p:attrName>
                                        </p:attrNameLst>
                                      </p:cBhvr>
                                      <p:tavLst>
                                        <p:tav tm="0">
                                          <p:val>
                                            <p:fltVal val="360"/>
                                          </p:val>
                                        </p:tav>
                                        <p:tav tm="100000">
                                          <p:val>
                                            <p:fltVal val="0"/>
                                          </p:val>
                                        </p:tav>
                                      </p:tavLst>
                                    </p:anim>
                                    <p:animEffect transition="in" filter="fade">
                                      <p:cBhvr>
                                        <p:cTn id="454" dur="2250"/>
                                        <p:tgtEl>
                                          <p:spTgt spid="106"/>
                                        </p:tgtEl>
                                      </p:cBhvr>
                                    </p:animEffect>
                                  </p:childTnLst>
                                </p:cTn>
                              </p:par>
                              <p:par>
                                <p:cTn id="455" presetID="49" presetClass="entr" presetSubtype="0" decel="100000" fill="hold" grpId="0" nodeType="withEffect">
                                  <p:stCondLst>
                                    <p:cond delay="0"/>
                                  </p:stCondLst>
                                  <p:childTnLst>
                                    <p:set>
                                      <p:cBhvr>
                                        <p:cTn id="456" dur="1" fill="hold">
                                          <p:stCondLst>
                                            <p:cond delay="0"/>
                                          </p:stCondLst>
                                        </p:cTn>
                                        <p:tgtEl>
                                          <p:spTgt spid="107"/>
                                        </p:tgtEl>
                                        <p:attrNameLst>
                                          <p:attrName>style.visibility</p:attrName>
                                        </p:attrNameLst>
                                      </p:cBhvr>
                                      <p:to>
                                        <p:strVal val="visible"/>
                                      </p:to>
                                    </p:set>
                                    <p:anim calcmode="lin" valueType="num">
                                      <p:cBhvr>
                                        <p:cTn id="457" dur="2250" fill="hold"/>
                                        <p:tgtEl>
                                          <p:spTgt spid="107"/>
                                        </p:tgtEl>
                                        <p:attrNameLst>
                                          <p:attrName>ppt_w</p:attrName>
                                        </p:attrNameLst>
                                      </p:cBhvr>
                                      <p:tavLst>
                                        <p:tav tm="0">
                                          <p:val>
                                            <p:fltVal val="0"/>
                                          </p:val>
                                        </p:tav>
                                        <p:tav tm="100000">
                                          <p:val>
                                            <p:strVal val="#ppt_w"/>
                                          </p:val>
                                        </p:tav>
                                      </p:tavLst>
                                    </p:anim>
                                    <p:anim calcmode="lin" valueType="num">
                                      <p:cBhvr>
                                        <p:cTn id="458" dur="2250" fill="hold"/>
                                        <p:tgtEl>
                                          <p:spTgt spid="107"/>
                                        </p:tgtEl>
                                        <p:attrNameLst>
                                          <p:attrName>ppt_h</p:attrName>
                                        </p:attrNameLst>
                                      </p:cBhvr>
                                      <p:tavLst>
                                        <p:tav tm="0">
                                          <p:val>
                                            <p:fltVal val="0"/>
                                          </p:val>
                                        </p:tav>
                                        <p:tav tm="100000">
                                          <p:val>
                                            <p:strVal val="#ppt_h"/>
                                          </p:val>
                                        </p:tav>
                                      </p:tavLst>
                                    </p:anim>
                                    <p:anim calcmode="lin" valueType="num">
                                      <p:cBhvr>
                                        <p:cTn id="459" dur="2250" fill="hold"/>
                                        <p:tgtEl>
                                          <p:spTgt spid="107"/>
                                        </p:tgtEl>
                                        <p:attrNameLst>
                                          <p:attrName>style.rotation</p:attrName>
                                        </p:attrNameLst>
                                      </p:cBhvr>
                                      <p:tavLst>
                                        <p:tav tm="0">
                                          <p:val>
                                            <p:fltVal val="360"/>
                                          </p:val>
                                        </p:tav>
                                        <p:tav tm="100000">
                                          <p:val>
                                            <p:fltVal val="0"/>
                                          </p:val>
                                        </p:tav>
                                      </p:tavLst>
                                    </p:anim>
                                    <p:animEffect transition="in" filter="fade">
                                      <p:cBhvr>
                                        <p:cTn id="460" dur="2250"/>
                                        <p:tgtEl>
                                          <p:spTgt spid="107"/>
                                        </p:tgtEl>
                                      </p:cBhvr>
                                    </p:animEffect>
                                  </p:childTnLst>
                                </p:cTn>
                              </p:par>
                              <p:par>
                                <p:cTn id="461" presetID="49" presetClass="entr" presetSubtype="0" decel="100000" fill="hold" grpId="0" nodeType="withEffect">
                                  <p:stCondLst>
                                    <p:cond delay="0"/>
                                  </p:stCondLst>
                                  <p:childTnLst>
                                    <p:set>
                                      <p:cBhvr>
                                        <p:cTn id="462" dur="1" fill="hold">
                                          <p:stCondLst>
                                            <p:cond delay="0"/>
                                          </p:stCondLst>
                                        </p:cTn>
                                        <p:tgtEl>
                                          <p:spTgt spid="108"/>
                                        </p:tgtEl>
                                        <p:attrNameLst>
                                          <p:attrName>style.visibility</p:attrName>
                                        </p:attrNameLst>
                                      </p:cBhvr>
                                      <p:to>
                                        <p:strVal val="visible"/>
                                      </p:to>
                                    </p:set>
                                    <p:anim calcmode="lin" valueType="num">
                                      <p:cBhvr>
                                        <p:cTn id="463" dur="2250" fill="hold"/>
                                        <p:tgtEl>
                                          <p:spTgt spid="108"/>
                                        </p:tgtEl>
                                        <p:attrNameLst>
                                          <p:attrName>ppt_w</p:attrName>
                                        </p:attrNameLst>
                                      </p:cBhvr>
                                      <p:tavLst>
                                        <p:tav tm="0">
                                          <p:val>
                                            <p:fltVal val="0"/>
                                          </p:val>
                                        </p:tav>
                                        <p:tav tm="100000">
                                          <p:val>
                                            <p:strVal val="#ppt_w"/>
                                          </p:val>
                                        </p:tav>
                                      </p:tavLst>
                                    </p:anim>
                                    <p:anim calcmode="lin" valueType="num">
                                      <p:cBhvr>
                                        <p:cTn id="464" dur="2250" fill="hold"/>
                                        <p:tgtEl>
                                          <p:spTgt spid="108"/>
                                        </p:tgtEl>
                                        <p:attrNameLst>
                                          <p:attrName>ppt_h</p:attrName>
                                        </p:attrNameLst>
                                      </p:cBhvr>
                                      <p:tavLst>
                                        <p:tav tm="0">
                                          <p:val>
                                            <p:fltVal val="0"/>
                                          </p:val>
                                        </p:tav>
                                        <p:tav tm="100000">
                                          <p:val>
                                            <p:strVal val="#ppt_h"/>
                                          </p:val>
                                        </p:tav>
                                      </p:tavLst>
                                    </p:anim>
                                    <p:anim calcmode="lin" valueType="num">
                                      <p:cBhvr>
                                        <p:cTn id="465" dur="2250" fill="hold"/>
                                        <p:tgtEl>
                                          <p:spTgt spid="108"/>
                                        </p:tgtEl>
                                        <p:attrNameLst>
                                          <p:attrName>style.rotation</p:attrName>
                                        </p:attrNameLst>
                                      </p:cBhvr>
                                      <p:tavLst>
                                        <p:tav tm="0">
                                          <p:val>
                                            <p:fltVal val="360"/>
                                          </p:val>
                                        </p:tav>
                                        <p:tav tm="100000">
                                          <p:val>
                                            <p:fltVal val="0"/>
                                          </p:val>
                                        </p:tav>
                                      </p:tavLst>
                                    </p:anim>
                                    <p:animEffect transition="in" filter="fade">
                                      <p:cBhvr>
                                        <p:cTn id="466" dur="2250"/>
                                        <p:tgtEl>
                                          <p:spTgt spid="108"/>
                                        </p:tgtEl>
                                      </p:cBhvr>
                                    </p:animEffect>
                                  </p:childTnLst>
                                </p:cTn>
                              </p:par>
                              <p:par>
                                <p:cTn id="467" presetID="49" presetClass="entr" presetSubtype="0" decel="100000" fill="hold" grpId="0" nodeType="withEffect">
                                  <p:stCondLst>
                                    <p:cond delay="0"/>
                                  </p:stCondLst>
                                  <p:childTnLst>
                                    <p:set>
                                      <p:cBhvr>
                                        <p:cTn id="468" dur="1" fill="hold">
                                          <p:stCondLst>
                                            <p:cond delay="0"/>
                                          </p:stCondLst>
                                        </p:cTn>
                                        <p:tgtEl>
                                          <p:spTgt spid="109"/>
                                        </p:tgtEl>
                                        <p:attrNameLst>
                                          <p:attrName>style.visibility</p:attrName>
                                        </p:attrNameLst>
                                      </p:cBhvr>
                                      <p:to>
                                        <p:strVal val="visible"/>
                                      </p:to>
                                    </p:set>
                                    <p:anim calcmode="lin" valueType="num">
                                      <p:cBhvr>
                                        <p:cTn id="469" dur="2250" fill="hold"/>
                                        <p:tgtEl>
                                          <p:spTgt spid="109"/>
                                        </p:tgtEl>
                                        <p:attrNameLst>
                                          <p:attrName>ppt_w</p:attrName>
                                        </p:attrNameLst>
                                      </p:cBhvr>
                                      <p:tavLst>
                                        <p:tav tm="0">
                                          <p:val>
                                            <p:fltVal val="0"/>
                                          </p:val>
                                        </p:tav>
                                        <p:tav tm="100000">
                                          <p:val>
                                            <p:strVal val="#ppt_w"/>
                                          </p:val>
                                        </p:tav>
                                      </p:tavLst>
                                    </p:anim>
                                    <p:anim calcmode="lin" valueType="num">
                                      <p:cBhvr>
                                        <p:cTn id="470" dur="2250" fill="hold"/>
                                        <p:tgtEl>
                                          <p:spTgt spid="109"/>
                                        </p:tgtEl>
                                        <p:attrNameLst>
                                          <p:attrName>ppt_h</p:attrName>
                                        </p:attrNameLst>
                                      </p:cBhvr>
                                      <p:tavLst>
                                        <p:tav tm="0">
                                          <p:val>
                                            <p:fltVal val="0"/>
                                          </p:val>
                                        </p:tav>
                                        <p:tav tm="100000">
                                          <p:val>
                                            <p:strVal val="#ppt_h"/>
                                          </p:val>
                                        </p:tav>
                                      </p:tavLst>
                                    </p:anim>
                                    <p:anim calcmode="lin" valueType="num">
                                      <p:cBhvr>
                                        <p:cTn id="471" dur="2250" fill="hold"/>
                                        <p:tgtEl>
                                          <p:spTgt spid="109"/>
                                        </p:tgtEl>
                                        <p:attrNameLst>
                                          <p:attrName>style.rotation</p:attrName>
                                        </p:attrNameLst>
                                      </p:cBhvr>
                                      <p:tavLst>
                                        <p:tav tm="0">
                                          <p:val>
                                            <p:fltVal val="360"/>
                                          </p:val>
                                        </p:tav>
                                        <p:tav tm="100000">
                                          <p:val>
                                            <p:fltVal val="0"/>
                                          </p:val>
                                        </p:tav>
                                      </p:tavLst>
                                    </p:anim>
                                    <p:animEffect transition="in" filter="fade">
                                      <p:cBhvr>
                                        <p:cTn id="472" dur="2250"/>
                                        <p:tgtEl>
                                          <p:spTgt spid="109"/>
                                        </p:tgtEl>
                                      </p:cBhvr>
                                    </p:animEffect>
                                  </p:childTnLst>
                                </p:cTn>
                              </p:par>
                              <p:par>
                                <p:cTn id="473" presetID="49" presetClass="entr" presetSubtype="0" decel="100000" fill="hold" grpId="0" nodeType="withEffect">
                                  <p:stCondLst>
                                    <p:cond delay="0"/>
                                  </p:stCondLst>
                                  <p:childTnLst>
                                    <p:set>
                                      <p:cBhvr>
                                        <p:cTn id="474" dur="1" fill="hold">
                                          <p:stCondLst>
                                            <p:cond delay="0"/>
                                          </p:stCondLst>
                                        </p:cTn>
                                        <p:tgtEl>
                                          <p:spTgt spid="110"/>
                                        </p:tgtEl>
                                        <p:attrNameLst>
                                          <p:attrName>style.visibility</p:attrName>
                                        </p:attrNameLst>
                                      </p:cBhvr>
                                      <p:to>
                                        <p:strVal val="visible"/>
                                      </p:to>
                                    </p:set>
                                    <p:anim calcmode="lin" valueType="num">
                                      <p:cBhvr>
                                        <p:cTn id="475" dur="2250" fill="hold"/>
                                        <p:tgtEl>
                                          <p:spTgt spid="110"/>
                                        </p:tgtEl>
                                        <p:attrNameLst>
                                          <p:attrName>ppt_w</p:attrName>
                                        </p:attrNameLst>
                                      </p:cBhvr>
                                      <p:tavLst>
                                        <p:tav tm="0">
                                          <p:val>
                                            <p:fltVal val="0"/>
                                          </p:val>
                                        </p:tav>
                                        <p:tav tm="100000">
                                          <p:val>
                                            <p:strVal val="#ppt_w"/>
                                          </p:val>
                                        </p:tav>
                                      </p:tavLst>
                                    </p:anim>
                                    <p:anim calcmode="lin" valueType="num">
                                      <p:cBhvr>
                                        <p:cTn id="476" dur="2250" fill="hold"/>
                                        <p:tgtEl>
                                          <p:spTgt spid="110"/>
                                        </p:tgtEl>
                                        <p:attrNameLst>
                                          <p:attrName>ppt_h</p:attrName>
                                        </p:attrNameLst>
                                      </p:cBhvr>
                                      <p:tavLst>
                                        <p:tav tm="0">
                                          <p:val>
                                            <p:fltVal val="0"/>
                                          </p:val>
                                        </p:tav>
                                        <p:tav tm="100000">
                                          <p:val>
                                            <p:strVal val="#ppt_h"/>
                                          </p:val>
                                        </p:tav>
                                      </p:tavLst>
                                    </p:anim>
                                    <p:anim calcmode="lin" valueType="num">
                                      <p:cBhvr>
                                        <p:cTn id="477" dur="2250" fill="hold"/>
                                        <p:tgtEl>
                                          <p:spTgt spid="110"/>
                                        </p:tgtEl>
                                        <p:attrNameLst>
                                          <p:attrName>style.rotation</p:attrName>
                                        </p:attrNameLst>
                                      </p:cBhvr>
                                      <p:tavLst>
                                        <p:tav tm="0">
                                          <p:val>
                                            <p:fltVal val="360"/>
                                          </p:val>
                                        </p:tav>
                                        <p:tav tm="100000">
                                          <p:val>
                                            <p:fltVal val="0"/>
                                          </p:val>
                                        </p:tav>
                                      </p:tavLst>
                                    </p:anim>
                                    <p:animEffect transition="in" filter="fade">
                                      <p:cBhvr>
                                        <p:cTn id="478" dur="2250"/>
                                        <p:tgtEl>
                                          <p:spTgt spid="110"/>
                                        </p:tgtEl>
                                      </p:cBhvr>
                                    </p:animEffect>
                                  </p:childTnLst>
                                </p:cTn>
                              </p:par>
                              <p:par>
                                <p:cTn id="479" presetID="49" presetClass="entr" presetSubtype="0" decel="100000" fill="hold" grpId="0" nodeType="withEffect">
                                  <p:stCondLst>
                                    <p:cond delay="0"/>
                                  </p:stCondLst>
                                  <p:childTnLst>
                                    <p:set>
                                      <p:cBhvr>
                                        <p:cTn id="480" dur="1" fill="hold">
                                          <p:stCondLst>
                                            <p:cond delay="0"/>
                                          </p:stCondLst>
                                        </p:cTn>
                                        <p:tgtEl>
                                          <p:spTgt spid="111"/>
                                        </p:tgtEl>
                                        <p:attrNameLst>
                                          <p:attrName>style.visibility</p:attrName>
                                        </p:attrNameLst>
                                      </p:cBhvr>
                                      <p:to>
                                        <p:strVal val="visible"/>
                                      </p:to>
                                    </p:set>
                                    <p:anim calcmode="lin" valueType="num">
                                      <p:cBhvr>
                                        <p:cTn id="481" dur="2250" fill="hold"/>
                                        <p:tgtEl>
                                          <p:spTgt spid="111"/>
                                        </p:tgtEl>
                                        <p:attrNameLst>
                                          <p:attrName>ppt_w</p:attrName>
                                        </p:attrNameLst>
                                      </p:cBhvr>
                                      <p:tavLst>
                                        <p:tav tm="0">
                                          <p:val>
                                            <p:fltVal val="0"/>
                                          </p:val>
                                        </p:tav>
                                        <p:tav tm="100000">
                                          <p:val>
                                            <p:strVal val="#ppt_w"/>
                                          </p:val>
                                        </p:tav>
                                      </p:tavLst>
                                    </p:anim>
                                    <p:anim calcmode="lin" valueType="num">
                                      <p:cBhvr>
                                        <p:cTn id="482" dur="2250" fill="hold"/>
                                        <p:tgtEl>
                                          <p:spTgt spid="111"/>
                                        </p:tgtEl>
                                        <p:attrNameLst>
                                          <p:attrName>ppt_h</p:attrName>
                                        </p:attrNameLst>
                                      </p:cBhvr>
                                      <p:tavLst>
                                        <p:tav tm="0">
                                          <p:val>
                                            <p:fltVal val="0"/>
                                          </p:val>
                                        </p:tav>
                                        <p:tav tm="100000">
                                          <p:val>
                                            <p:strVal val="#ppt_h"/>
                                          </p:val>
                                        </p:tav>
                                      </p:tavLst>
                                    </p:anim>
                                    <p:anim calcmode="lin" valueType="num">
                                      <p:cBhvr>
                                        <p:cTn id="483" dur="2250" fill="hold"/>
                                        <p:tgtEl>
                                          <p:spTgt spid="111"/>
                                        </p:tgtEl>
                                        <p:attrNameLst>
                                          <p:attrName>style.rotation</p:attrName>
                                        </p:attrNameLst>
                                      </p:cBhvr>
                                      <p:tavLst>
                                        <p:tav tm="0">
                                          <p:val>
                                            <p:fltVal val="360"/>
                                          </p:val>
                                        </p:tav>
                                        <p:tav tm="100000">
                                          <p:val>
                                            <p:fltVal val="0"/>
                                          </p:val>
                                        </p:tav>
                                      </p:tavLst>
                                    </p:anim>
                                    <p:animEffect transition="in" filter="fade">
                                      <p:cBhvr>
                                        <p:cTn id="484" dur="2250"/>
                                        <p:tgtEl>
                                          <p:spTgt spid="111"/>
                                        </p:tgtEl>
                                      </p:cBhvr>
                                    </p:animEffect>
                                  </p:childTnLst>
                                </p:cTn>
                              </p:par>
                              <p:par>
                                <p:cTn id="485" presetID="49" presetClass="entr" presetSubtype="0" decel="100000" fill="hold" grpId="0" nodeType="withEffect">
                                  <p:stCondLst>
                                    <p:cond delay="0"/>
                                  </p:stCondLst>
                                  <p:childTnLst>
                                    <p:set>
                                      <p:cBhvr>
                                        <p:cTn id="486" dur="1" fill="hold">
                                          <p:stCondLst>
                                            <p:cond delay="0"/>
                                          </p:stCondLst>
                                        </p:cTn>
                                        <p:tgtEl>
                                          <p:spTgt spid="112"/>
                                        </p:tgtEl>
                                        <p:attrNameLst>
                                          <p:attrName>style.visibility</p:attrName>
                                        </p:attrNameLst>
                                      </p:cBhvr>
                                      <p:to>
                                        <p:strVal val="visible"/>
                                      </p:to>
                                    </p:set>
                                    <p:anim calcmode="lin" valueType="num">
                                      <p:cBhvr>
                                        <p:cTn id="487" dur="2250" fill="hold"/>
                                        <p:tgtEl>
                                          <p:spTgt spid="112"/>
                                        </p:tgtEl>
                                        <p:attrNameLst>
                                          <p:attrName>ppt_w</p:attrName>
                                        </p:attrNameLst>
                                      </p:cBhvr>
                                      <p:tavLst>
                                        <p:tav tm="0">
                                          <p:val>
                                            <p:fltVal val="0"/>
                                          </p:val>
                                        </p:tav>
                                        <p:tav tm="100000">
                                          <p:val>
                                            <p:strVal val="#ppt_w"/>
                                          </p:val>
                                        </p:tav>
                                      </p:tavLst>
                                    </p:anim>
                                    <p:anim calcmode="lin" valueType="num">
                                      <p:cBhvr>
                                        <p:cTn id="488" dur="2250" fill="hold"/>
                                        <p:tgtEl>
                                          <p:spTgt spid="112"/>
                                        </p:tgtEl>
                                        <p:attrNameLst>
                                          <p:attrName>ppt_h</p:attrName>
                                        </p:attrNameLst>
                                      </p:cBhvr>
                                      <p:tavLst>
                                        <p:tav tm="0">
                                          <p:val>
                                            <p:fltVal val="0"/>
                                          </p:val>
                                        </p:tav>
                                        <p:tav tm="100000">
                                          <p:val>
                                            <p:strVal val="#ppt_h"/>
                                          </p:val>
                                        </p:tav>
                                      </p:tavLst>
                                    </p:anim>
                                    <p:anim calcmode="lin" valueType="num">
                                      <p:cBhvr>
                                        <p:cTn id="489" dur="2250" fill="hold"/>
                                        <p:tgtEl>
                                          <p:spTgt spid="112"/>
                                        </p:tgtEl>
                                        <p:attrNameLst>
                                          <p:attrName>style.rotation</p:attrName>
                                        </p:attrNameLst>
                                      </p:cBhvr>
                                      <p:tavLst>
                                        <p:tav tm="0">
                                          <p:val>
                                            <p:fltVal val="360"/>
                                          </p:val>
                                        </p:tav>
                                        <p:tav tm="100000">
                                          <p:val>
                                            <p:fltVal val="0"/>
                                          </p:val>
                                        </p:tav>
                                      </p:tavLst>
                                    </p:anim>
                                    <p:animEffect transition="in" filter="fade">
                                      <p:cBhvr>
                                        <p:cTn id="490" dur="2250"/>
                                        <p:tgtEl>
                                          <p:spTgt spid="112"/>
                                        </p:tgtEl>
                                      </p:cBhvr>
                                    </p:animEffect>
                                  </p:childTnLst>
                                </p:cTn>
                              </p:par>
                              <p:par>
                                <p:cTn id="491" presetID="49" presetClass="entr" presetSubtype="0" decel="100000" fill="hold" grpId="0" nodeType="withEffect">
                                  <p:stCondLst>
                                    <p:cond delay="0"/>
                                  </p:stCondLst>
                                  <p:childTnLst>
                                    <p:set>
                                      <p:cBhvr>
                                        <p:cTn id="492" dur="1" fill="hold">
                                          <p:stCondLst>
                                            <p:cond delay="0"/>
                                          </p:stCondLst>
                                        </p:cTn>
                                        <p:tgtEl>
                                          <p:spTgt spid="113"/>
                                        </p:tgtEl>
                                        <p:attrNameLst>
                                          <p:attrName>style.visibility</p:attrName>
                                        </p:attrNameLst>
                                      </p:cBhvr>
                                      <p:to>
                                        <p:strVal val="visible"/>
                                      </p:to>
                                    </p:set>
                                    <p:anim calcmode="lin" valueType="num">
                                      <p:cBhvr>
                                        <p:cTn id="493" dur="2250" fill="hold"/>
                                        <p:tgtEl>
                                          <p:spTgt spid="113"/>
                                        </p:tgtEl>
                                        <p:attrNameLst>
                                          <p:attrName>ppt_w</p:attrName>
                                        </p:attrNameLst>
                                      </p:cBhvr>
                                      <p:tavLst>
                                        <p:tav tm="0">
                                          <p:val>
                                            <p:fltVal val="0"/>
                                          </p:val>
                                        </p:tav>
                                        <p:tav tm="100000">
                                          <p:val>
                                            <p:strVal val="#ppt_w"/>
                                          </p:val>
                                        </p:tav>
                                      </p:tavLst>
                                    </p:anim>
                                    <p:anim calcmode="lin" valueType="num">
                                      <p:cBhvr>
                                        <p:cTn id="494" dur="2250" fill="hold"/>
                                        <p:tgtEl>
                                          <p:spTgt spid="113"/>
                                        </p:tgtEl>
                                        <p:attrNameLst>
                                          <p:attrName>ppt_h</p:attrName>
                                        </p:attrNameLst>
                                      </p:cBhvr>
                                      <p:tavLst>
                                        <p:tav tm="0">
                                          <p:val>
                                            <p:fltVal val="0"/>
                                          </p:val>
                                        </p:tav>
                                        <p:tav tm="100000">
                                          <p:val>
                                            <p:strVal val="#ppt_h"/>
                                          </p:val>
                                        </p:tav>
                                      </p:tavLst>
                                    </p:anim>
                                    <p:anim calcmode="lin" valueType="num">
                                      <p:cBhvr>
                                        <p:cTn id="495" dur="2250" fill="hold"/>
                                        <p:tgtEl>
                                          <p:spTgt spid="113"/>
                                        </p:tgtEl>
                                        <p:attrNameLst>
                                          <p:attrName>style.rotation</p:attrName>
                                        </p:attrNameLst>
                                      </p:cBhvr>
                                      <p:tavLst>
                                        <p:tav tm="0">
                                          <p:val>
                                            <p:fltVal val="360"/>
                                          </p:val>
                                        </p:tav>
                                        <p:tav tm="100000">
                                          <p:val>
                                            <p:fltVal val="0"/>
                                          </p:val>
                                        </p:tav>
                                      </p:tavLst>
                                    </p:anim>
                                    <p:animEffect transition="in" filter="fade">
                                      <p:cBhvr>
                                        <p:cTn id="496" dur="2250"/>
                                        <p:tgtEl>
                                          <p:spTgt spid="113"/>
                                        </p:tgtEl>
                                      </p:cBhvr>
                                    </p:animEffect>
                                  </p:childTnLst>
                                </p:cTn>
                              </p:par>
                              <p:par>
                                <p:cTn id="497" presetID="49" presetClass="entr" presetSubtype="0" decel="100000" fill="hold" grpId="0" nodeType="withEffect">
                                  <p:stCondLst>
                                    <p:cond delay="0"/>
                                  </p:stCondLst>
                                  <p:childTnLst>
                                    <p:set>
                                      <p:cBhvr>
                                        <p:cTn id="498" dur="1" fill="hold">
                                          <p:stCondLst>
                                            <p:cond delay="0"/>
                                          </p:stCondLst>
                                        </p:cTn>
                                        <p:tgtEl>
                                          <p:spTgt spid="114"/>
                                        </p:tgtEl>
                                        <p:attrNameLst>
                                          <p:attrName>style.visibility</p:attrName>
                                        </p:attrNameLst>
                                      </p:cBhvr>
                                      <p:to>
                                        <p:strVal val="visible"/>
                                      </p:to>
                                    </p:set>
                                    <p:anim calcmode="lin" valueType="num">
                                      <p:cBhvr>
                                        <p:cTn id="499" dur="2250" fill="hold"/>
                                        <p:tgtEl>
                                          <p:spTgt spid="114"/>
                                        </p:tgtEl>
                                        <p:attrNameLst>
                                          <p:attrName>ppt_w</p:attrName>
                                        </p:attrNameLst>
                                      </p:cBhvr>
                                      <p:tavLst>
                                        <p:tav tm="0">
                                          <p:val>
                                            <p:fltVal val="0"/>
                                          </p:val>
                                        </p:tav>
                                        <p:tav tm="100000">
                                          <p:val>
                                            <p:strVal val="#ppt_w"/>
                                          </p:val>
                                        </p:tav>
                                      </p:tavLst>
                                    </p:anim>
                                    <p:anim calcmode="lin" valueType="num">
                                      <p:cBhvr>
                                        <p:cTn id="500" dur="2250" fill="hold"/>
                                        <p:tgtEl>
                                          <p:spTgt spid="114"/>
                                        </p:tgtEl>
                                        <p:attrNameLst>
                                          <p:attrName>ppt_h</p:attrName>
                                        </p:attrNameLst>
                                      </p:cBhvr>
                                      <p:tavLst>
                                        <p:tav tm="0">
                                          <p:val>
                                            <p:fltVal val="0"/>
                                          </p:val>
                                        </p:tav>
                                        <p:tav tm="100000">
                                          <p:val>
                                            <p:strVal val="#ppt_h"/>
                                          </p:val>
                                        </p:tav>
                                      </p:tavLst>
                                    </p:anim>
                                    <p:anim calcmode="lin" valueType="num">
                                      <p:cBhvr>
                                        <p:cTn id="501" dur="2250" fill="hold"/>
                                        <p:tgtEl>
                                          <p:spTgt spid="114"/>
                                        </p:tgtEl>
                                        <p:attrNameLst>
                                          <p:attrName>style.rotation</p:attrName>
                                        </p:attrNameLst>
                                      </p:cBhvr>
                                      <p:tavLst>
                                        <p:tav tm="0">
                                          <p:val>
                                            <p:fltVal val="360"/>
                                          </p:val>
                                        </p:tav>
                                        <p:tav tm="100000">
                                          <p:val>
                                            <p:fltVal val="0"/>
                                          </p:val>
                                        </p:tav>
                                      </p:tavLst>
                                    </p:anim>
                                    <p:animEffect transition="in" filter="fade">
                                      <p:cBhvr>
                                        <p:cTn id="502" dur="2250"/>
                                        <p:tgtEl>
                                          <p:spTgt spid="114"/>
                                        </p:tgtEl>
                                      </p:cBhvr>
                                    </p:animEffect>
                                  </p:childTnLst>
                                </p:cTn>
                              </p:par>
                              <p:par>
                                <p:cTn id="503" presetID="49" presetClass="entr" presetSubtype="0" decel="100000" fill="hold" grpId="0" nodeType="withEffect">
                                  <p:stCondLst>
                                    <p:cond delay="0"/>
                                  </p:stCondLst>
                                  <p:childTnLst>
                                    <p:set>
                                      <p:cBhvr>
                                        <p:cTn id="504" dur="1" fill="hold">
                                          <p:stCondLst>
                                            <p:cond delay="0"/>
                                          </p:stCondLst>
                                        </p:cTn>
                                        <p:tgtEl>
                                          <p:spTgt spid="115"/>
                                        </p:tgtEl>
                                        <p:attrNameLst>
                                          <p:attrName>style.visibility</p:attrName>
                                        </p:attrNameLst>
                                      </p:cBhvr>
                                      <p:to>
                                        <p:strVal val="visible"/>
                                      </p:to>
                                    </p:set>
                                    <p:anim calcmode="lin" valueType="num">
                                      <p:cBhvr>
                                        <p:cTn id="505" dur="2250" fill="hold"/>
                                        <p:tgtEl>
                                          <p:spTgt spid="115"/>
                                        </p:tgtEl>
                                        <p:attrNameLst>
                                          <p:attrName>ppt_w</p:attrName>
                                        </p:attrNameLst>
                                      </p:cBhvr>
                                      <p:tavLst>
                                        <p:tav tm="0">
                                          <p:val>
                                            <p:fltVal val="0"/>
                                          </p:val>
                                        </p:tav>
                                        <p:tav tm="100000">
                                          <p:val>
                                            <p:strVal val="#ppt_w"/>
                                          </p:val>
                                        </p:tav>
                                      </p:tavLst>
                                    </p:anim>
                                    <p:anim calcmode="lin" valueType="num">
                                      <p:cBhvr>
                                        <p:cTn id="506" dur="2250" fill="hold"/>
                                        <p:tgtEl>
                                          <p:spTgt spid="115"/>
                                        </p:tgtEl>
                                        <p:attrNameLst>
                                          <p:attrName>ppt_h</p:attrName>
                                        </p:attrNameLst>
                                      </p:cBhvr>
                                      <p:tavLst>
                                        <p:tav tm="0">
                                          <p:val>
                                            <p:fltVal val="0"/>
                                          </p:val>
                                        </p:tav>
                                        <p:tav tm="100000">
                                          <p:val>
                                            <p:strVal val="#ppt_h"/>
                                          </p:val>
                                        </p:tav>
                                      </p:tavLst>
                                    </p:anim>
                                    <p:anim calcmode="lin" valueType="num">
                                      <p:cBhvr>
                                        <p:cTn id="507" dur="2250" fill="hold"/>
                                        <p:tgtEl>
                                          <p:spTgt spid="115"/>
                                        </p:tgtEl>
                                        <p:attrNameLst>
                                          <p:attrName>style.rotation</p:attrName>
                                        </p:attrNameLst>
                                      </p:cBhvr>
                                      <p:tavLst>
                                        <p:tav tm="0">
                                          <p:val>
                                            <p:fltVal val="360"/>
                                          </p:val>
                                        </p:tav>
                                        <p:tav tm="100000">
                                          <p:val>
                                            <p:fltVal val="0"/>
                                          </p:val>
                                        </p:tav>
                                      </p:tavLst>
                                    </p:anim>
                                    <p:animEffect transition="in" filter="fade">
                                      <p:cBhvr>
                                        <p:cTn id="508" dur="2250"/>
                                        <p:tgtEl>
                                          <p:spTgt spid="115"/>
                                        </p:tgtEl>
                                      </p:cBhvr>
                                    </p:animEffect>
                                  </p:childTnLst>
                                </p:cTn>
                              </p:par>
                              <p:par>
                                <p:cTn id="509" presetID="49" presetClass="entr" presetSubtype="0" decel="100000" fill="hold" grpId="0" nodeType="withEffect">
                                  <p:stCondLst>
                                    <p:cond delay="0"/>
                                  </p:stCondLst>
                                  <p:childTnLst>
                                    <p:set>
                                      <p:cBhvr>
                                        <p:cTn id="510" dur="1" fill="hold">
                                          <p:stCondLst>
                                            <p:cond delay="0"/>
                                          </p:stCondLst>
                                        </p:cTn>
                                        <p:tgtEl>
                                          <p:spTgt spid="116"/>
                                        </p:tgtEl>
                                        <p:attrNameLst>
                                          <p:attrName>style.visibility</p:attrName>
                                        </p:attrNameLst>
                                      </p:cBhvr>
                                      <p:to>
                                        <p:strVal val="visible"/>
                                      </p:to>
                                    </p:set>
                                    <p:anim calcmode="lin" valueType="num">
                                      <p:cBhvr>
                                        <p:cTn id="511" dur="2250" fill="hold"/>
                                        <p:tgtEl>
                                          <p:spTgt spid="116"/>
                                        </p:tgtEl>
                                        <p:attrNameLst>
                                          <p:attrName>ppt_w</p:attrName>
                                        </p:attrNameLst>
                                      </p:cBhvr>
                                      <p:tavLst>
                                        <p:tav tm="0">
                                          <p:val>
                                            <p:fltVal val="0"/>
                                          </p:val>
                                        </p:tav>
                                        <p:tav tm="100000">
                                          <p:val>
                                            <p:strVal val="#ppt_w"/>
                                          </p:val>
                                        </p:tav>
                                      </p:tavLst>
                                    </p:anim>
                                    <p:anim calcmode="lin" valueType="num">
                                      <p:cBhvr>
                                        <p:cTn id="512" dur="2250" fill="hold"/>
                                        <p:tgtEl>
                                          <p:spTgt spid="116"/>
                                        </p:tgtEl>
                                        <p:attrNameLst>
                                          <p:attrName>ppt_h</p:attrName>
                                        </p:attrNameLst>
                                      </p:cBhvr>
                                      <p:tavLst>
                                        <p:tav tm="0">
                                          <p:val>
                                            <p:fltVal val="0"/>
                                          </p:val>
                                        </p:tav>
                                        <p:tav tm="100000">
                                          <p:val>
                                            <p:strVal val="#ppt_h"/>
                                          </p:val>
                                        </p:tav>
                                      </p:tavLst>
                                    </p:anim>
                                    <p:anim calcmode="lin" valueType="num">
                                      <p:cBhvr>
                                        <p:cTn id="513" dur="2250" fill="hold"/>
                                        <p:tgtEl>
                                          <p:spTgt spid="116"/>
                                        </p:tgtEl>
                                        <p:attrNameLst>
                                          <p:attrName>style.rotation</p:attrName>
                                        </p:attrNameLst>
                                      </p:cBhvr>
                                      <p:tavLst>
                                        <p:tav tm="0">
                                          <p:val>
                                            <p:fltVal val="360"/>
                                          </p:val>
                                        </p:tav>
                                        <p:tav tm="100000">
                                          <p:val>
                                            <p:fltVal val="0"/>
                                          </p:val>
                                        </p:tav>
                                      </p:tavLst>
                                    </p:anim>
                                    <p:animEffect transition="in" filter="fade">
                                      <p:cBhvr>
                                        <p:cTn id="514" dur="2250"/>
                                        <p:tgtEl>
                                          <p:spTgt spid="116"/>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117"/>
                                        </p:tgtEl>
                                        <p:attrNameLst>
                                          <p:attrName>style.visibility</p:attrName>
                                        </p:attrNameLst>
                                      </p:cBhvr>
                                      <p:to>
                                        <p:strVal val="visible"/>
                                      </p:to>
                                    </p:set>
                                    <p:anim calcmode="lin" valueType="num">
                                      <p:cBhvr>
                                        <p:cTn id="517" dur="2250" fill="hold"/>
                                        <p:tgtEl>
                                          <p:spTgt spid="117"/>
                                        </p:tgtEl>
                                        <p:attrNameLst>
                                          <p:attrName>ppt_w</p:attrName>
                                        </p:attrNameLst>
                                      </p:cBhvr>
                                      <p:tavLst>
                                        <p:tav tm="0">
                                          <p:val>
                                            <p:fltVal val="0"/>
                                          </p:val>
                                        </p:tav>
                                        <p:tav tm="100000">
                                          <p:val>
                                            <p:strVal val="#ppt_w"/>
                                          </p:val>
                                        </p:tav>
                                      </p:tavLst>
                                    </p:anim>
                                    <p:anim calcmode="lin" valueType="num">
                                      <p:cBhvr>
                                        <p:cTn id="518" dur="2250" fill="hold"/>
                                        <p:tgtEl>
                                          <p:spTgt spid="117"/>
                                        </p:tgtEl>
                                        <p:attrNameLst>
                                          <p:attrName>ppt_h</p:attrName>
                                        </p:attrNameLst>
                                      </p:cBhvr>
                                      <p:tavLst>
                                        <p:tav tm="0">
                                          <p:val>
                                            <p:fltVal val="0"/>
                                          </p:val>
                                        </p:tav>
                                        <p:tav tm="100000">
                                          <p:val>
                                            <p:strVal val="#ppt_h"/>
                                          </p:val>
                                        </p:tav>
                                      </p:tavLst>
                                    </p:anim>
                                    <p:anim calcmode="lin" valueType="num">
                                      <p:cBhvr>
                                        <p:cTn id="519" dur="2250" fill="hold"/>
                                        <p:tgtEl>
                                          <p:spTgt spid="117"/>
                                        </p:tgtEl>
                                        <p:attrNameLst>
                                          <p:attrName>style.rotation</p:attrName>
                                        </p:attrNameLst>
                                      </p:cBhvr>
                                      <p:tavLst>
                                        <p:tav tm="0">
                                          <p:val>
                                            <p:fltVal val="360"/>
                                          </p:val>
                                        </p:tav>
                                        <p:tav tm="100000">
                                          <p:val>
                                            <p:fltVal val="0"/>
                                          </p:val>
                                        </p:tav>
                                      </p:tavLst>
                                    </p:anim>
                                    <p:animEffect transition="in" filter="fade">
                                      <p:cBhvr>
                                        <p:cTn id="520" dur="2250"/>
                                        <p:tgtEl>
                                          <p:spTgt spid="117"/>
                                        </p:tgtEl>
                                      </p:cBhvr>
                                    </p:animEffect>
                                  </p:childTnLst>
                                </p:cTn>
                              </p:par>
                              <p:par>
                                <p:cTn id="521" presetID="49" presetClass="entr" presetSubtype="0" decel="100000" fill="hold" grpId="0" nodeType="withEffect">
                                  <p:stCondLst>
                                    <p:cond delay="0"/>
                                  </p:stCondLst>
                                  <p:childTnLst>
                                    <p:set>
                                      <p:cBhvr>
                                        <p:cTn id="522" dur="1" fill="hold">
                                          <p:stCondLst>
                                            <p:cond delay="0"/>
                                          </p:stCondLst>
                                        </p:cTn>
                                        <p:tgtEl>
                                          <p:spTgt spid="118"/>
                                        </p:tgtEl>
                                        <p:attrNameLst>
                                          <p:attrName>style.visibility</p:attrName>
                                        </p:attrNameLst>
                                      </p:cBhvr>
                                      <p:to>
                                        <p:strVal val="visible"/>
                                      </p:to>
                                    </p:set>
                                    <p:anim calcmode="lin" valueType="num">
                                      <p:cBhvr>
                                        <p:cTn id="523" dur="2250" fill="hold"/>
                                        <p:tgtEl>
                                          <p:spTgt spid="118"/>
                                        </p:tgtEl>
                                        <p:attrNameLst>
                                          <p:attrName>ppt_w</p:attrName>
                                        </p:attrNameLst>
                                      </p:cBhvr>
                                      <p:tavLst>
                                        <p:tav tm="0">
                                          <p:val>
                                            <p:fltVal val="0"/>
                                          </p:val>
                                        </p:tav>
                                        <p:tav tm="100000">
                                          <p:val>
                                            <p:strVal val="#ppt_w"/>
                                          </p:val>
                                        </p:tav>
                                      </p:tavLst>
                                    </p:anim>
                                    <p:anim calcmode="lin" valueType="num">
                                      <p:cBhvr>
                                        <p:cTn id="524" dur="2250" fill="hold"/>
                                        <p:tgtEl>
                                          <p:spTgt spid="118"/>
                                        </p:tgtEl>
                                        <p:attrNameLst>
                                          <p:attrName>ppt_h</p:attrName>
                                        </p:attrNameLst>
                                      </p:cBhvr>
                                      <p:tavLst>
                                        <p:tav tm="0">
                                          <p:val>
                                            <p:fltVal val="0"/>
                                          </p:val>
                                        </p:tav>
                                        <p:tav tm="100000">
                                          <p:val>
                                            <p:strVal val="#ppt_h"/>
                                          </p:val>
                                        </p:tav>
                                      </p:tavLst>
                                    </p:anim>
                                    <p:anim calcmode="lin" valueType="num">
                                      <p:cBhvr>
                                        <p:cTn id="525" dur="2250" fill="hold"/>
                                        <p:tgtEl>
                                          <p:spTgt spid="118"/>
                                        </p:tgtEl>
                                        <p:attrNameLst>
                                          <p:attrName>style.rotation</p:attrName>
                                        </p:attrNameLst>
                                      </p:cBhvr>
                                      <p:tavLst>
                                        <p:tav tm="0">
                                          <p:val>
                                            <p:fltVal val="360"/>
                                          </p:val>
                                        </p:tav>
                                        <p:tav tm="100000">
                                          <p:val>
                                            <p:fltVal val="0"/>
                                          </p:val>
                                        </p:tav>
                                      </p:tavLst>
                                    </p:anim>
                                    <p:animEffect transition="in" filter="fade">
                                      <p:cBhvr>
                                        <p:cTn id="526" dur="2250"/>
                                        <p:tgtEl>
                                          <p:spTgt spid="118"/>
                                        </p:tgtEl>
                                      </p:cBhvr>
                                    </p:animEffect>
                                  </p:childTnLst>
                                </p:cTn>
                              </p:par>
                              <p:par>
                                <p:cTn id="527" presetID="49" presetClass="entr" presetSubtype="0" decel="100000" fill="hold" grpId="0" nodeType="withEffect">
                                  <p:stCondLst>
                                    <p:cond delay="0"/>
                                  </p:stCondLst>
                                  <p:childTnLst>
                                    <p:set>
                                      <p:cBhvr>
                                        <p:cTn id="528" dur="1" fill="hold">
                                          <p:stCondLst>
                                            <p:cond delay="0"/>
                                          </p:stCondLst>
                                        </p:cTn>
                                        <p:tgtEl>
                                          <p:spTgt spid="119"/>
                                        </p:tgtEl>
                                        <p:attrNameLst>
                                          <p:attrName>style.visibility</p:attrName>
                                        </p:attrNameLst>
                                      </p:cBhvr>
                                      <p:to>
                                        <p:strVal val="visible"/>
                                      </p:to>
                                    </p:set>
                                    <p:anim calcmode="lin" valueType="num">
                                      <p:cBhvr>
                                        <p:cTn id="529" dur="2250" fill="hold"/>
                                        <p:tgtEl>
                                          <p:spTgt spid="119"/>
                                        </p:tgtEl>
                                        <p:attrNameLst>
                                          <p:attrName>ppt_w</p:attrName>
                                        </p:attrNameLst>
                                      </p:cBhvr>
                                      <p:tavLst>
                                        <p:tav tm="0">
                                          <p:val>
                                            <p:fltVal val="0"/>
                                          </p:val>
                                        </p:tav>
                                        <p:tav tm="100000">
                                          <p:val>
                                            <p:strVal val="#ppt_w"/>
                                          </p:val>
                                        </p:tav>
                                      </p:tavLst>
                                    </p:anim>
                                    <p:anim calcmode="lin" valueType="num">
                                      <p:cBhvr>
                                        <p:cTn id="530" dur="2250" fill="hold"/>
                                        <p:tgtEl>
                                          <p:spTgt spid="119"/>
                                        </p:tgtEl>
                                        <p:attrNameLst>
                                          <p:attrName>ppt_h</p:attrName>
                                        </p:attrNameLst>
                                      </p:cBhvr>
                                      <p:tavLst>
                                        <p:tav tm="0">
                                          <p:val>
                                            <p:fltVal val="0"/>
                                          </p:val>
                                        </p:tav>
                                        <p:tav tm="100000">
                                          <p:val>
                                            <p:strVal val="#ppt_h"/>
                                          </p:val>
                                        </p:tav>
                                      </p:tavLst>
                                    </p:anim>
                                    <p:anim calcmode="lin" valueType="num">
                                      <p:cBhvr>
                                        <p:cTn id="531" dur="2250" fill="hold"/>
                                        <p:tgtEl>
                                          <p:spTgt spid="119"/>
                                        </p:tgtEl>
                                        <p:attrNameLst>
                                          <p:attrName>style.rotation</p:attrName>
                                        </p:attrNameLst>
                                      </p:cBhvr>
                                      <p:tavLst>
                                        <p:tav tm="0">
                                          <p:val>
                                            <p:fltVal val="360"/>
                                          </p:val>
                                        </p:tav>
                                        <p:tav tm="100000">
                                          <p:val>
                                            <p:fltVal val="0"/>
                                          </p:val>
                                        </p:tav>
                                      </p:tavLst>
                                    </p:anim>
                                    <p:animEffect transition="in" filter="fade">
                                      <p:cBhvr>
                                        <p:cTn id="532" dur="2250"/>
                                        <p:tgtEl>
                                          <p:spTgt spid="119"/>
                                        </p:tgtEl>
                                      </p:cBhvr>
                                    </p:animEffect>
                                  </p:childTnLst>
                                </p:cTn>
                              </p:par>
                              <p:par>
                                <p:cTn id="533" presetID="49" presetClass="entr" presetSubtype="0" decel="100000" fill="hold" grpId="0" nodeType="withEffect">
                                  <p:stCondLst>
                                    <p:cond delay="0"/>
                                  </p:stCondLst>
                                  <p:childTnLst>
                                    <p:set>
                                      <p:cBhvr>
                                        <p:cTn id="534" dur="1" fill="hold">
                                          <p:stCondLst>
                                            <p:cond delay="0"/>
                                          </p:stCondLst>
                                        </p:cTn>
                                        <p:tgtEl>
                                          <p:spTgt spid="120"/>
                                        </p:tgtEl>
                                        <p:attrNameLst>
                                          <p:attrName>style.visibility</p:attrName>
                                        </p:attrNameLst>
                                      </p:cBhvr>
                                      <p:to>
                                        <p:strVal val="visible"/>
                                      </p:to>
                                    </p:set>
                                    <p:anim calcmode="lin" valueType="num">
                                      <p:cBhvr>
                                        <p:cTn id="535" dur="2250" fill="hold"/>
                                        <p:tgtEl>
                                          <p:spTgt spid="120"/>
                                        </p:tgtEl>
                                        <p:attrNameLst>
                                          <p:attrName>ppt_w</p:attrName>
                                        </p:attrNameLst>
                                      </p:cBhvr>
                                      <p:tavLst>
                                        <p:tav tm="0">
                                          <p:val>
                                            <p:fltVal val="0"/>
                                          </p:val>
                                        </p:tav>
                                        <p:tav tm="100000">
                                          <p:val>
                                            <p:strVal val="#ppt_w"/>
                                          </p:val>
                                        </p:tav>
                                      </p:tavLst>
                                    </p:anim>
                                    <p:anim calcmode="lin" valueType="num">
                                      <p:cBhvr>
                                        <p:cTn id="536" dur="2250" fill="hold"/>
                                        <p:tgtEl>
                                          <p:spTgt spid="120"/>
                                        </p:tgtEl>
                                        <p:attrNameLst>
                                          <p:attrName>ppt_h</p:attrName>
                                        </p:attrNameLst>
                                      </p:cBhvr>
                                      <p:tavLst>
                                        <p:tav tm="0">
                                          <p:val>
                                            <p:fltVal val="0"/>
                                          </p:val>
                                        </p:tav>
                                        <p:tav tm="100000">
                                          <p:val>
                                            <p:strVal val="#ppt_h"/>
                                          </p:val>
                                        </p:tav>
                                      </p:tavLst>
                                    </p:anim>
                                    <p:anim calcmode="lin" valueType="num">
                                      <p:cBhvr>
                                        <p:cTn id="537" dur="2250" fill="hold"/>
                                        <p:tgtEl>
                                          <p:spTgt spid="120"/>
                                        </p:tgtEl>
                                        <p:attrNameLst>
                                          <p:attrName>style.rotation</p:attrName>
                                        </p:attrNameLst>
                                      </p:cBhvr>
                                      <p:tavLst>
                                        <p:tav tm="0">
                                          <p:val>
                                            <p:fltVal val="360"/>
                                          </p:val>
                                        </p:tav>
                                        <p:tav tm="100000">
                                          <p:val>
                                            <p:fltVal val="0"/>
                                          </p:val>
                                        </p:tav>
                                      </p:tavLst>
                                    </p:anim>
                                    <p:animEffect transition="in" filter="fade">
                                      <p:cBhvr>
                                        <p:cTn id="538" dur="2250"/>
                                        <p:tgtEl>
                                          <p:spTgt spid="120"/>
                                        </p:tgtEl>
                                      </p:cBhvr>
                                    </p:animEffect>
                                  </p:childTnLst>
                                </p:cTn>
                              </p:par>
                              <p:par>
                                <p:cTn id="539" presetID="49" presetClass="entr" presetSubtype="0" decel="100000" fill="hold" grpId="0" nodeType="withEffect">
                                  <p:stCondLst>
                                    <p:cond delay="0"/>
                                  </p:stCondLst>
                                  <p:childTnLst>
                                    <p:set>
                                      <p:cBhvr>
                                        <p:cTn id="540" dur="1" fill="hold">
                                          <p:stCondLst>
                                            <p:cond delay="0"/>
                                          </p:stCondLst>
                                        </p:cTn>
                                        <p:tgtEl>
                                          <p:spTgt spid="121"/>
                                        </p:tgtEl>
                                        <p:attrNameLst>
                                          <p:attrName>style.visibility</p:attrName>
                                        </p:attrNameLst>
                                      </p:cBhvr>
                                      <p:to>
                                        <p:strVal val="visible"/>
                                      </p:to>
                                    </p:set>
                                    <p:anim calcmode="lin" valueType="num">
                                      <p:cBhvr>
                                        <p:cTn id="541" dur="2250" fill="hold"/>
                                        <p:tgtEl>
                                          <p:spTgt spid="121"/>
                                        </p:tgtEl>
                                        <p:attrNameLst>
                                          <p:attrName>ppt_w</p:attrName>
                                        </p:attrNameLst>
                                      </p:cBhvr>
                                      <p:tavLst>
                                        <p:tav tm="0">
                                          <p:val>
                                            <p:fltVal val="0"/>
                                          </p:val>
                                        </p:tav>
                                        <p:tav tm="100000">
                                          <p:val>
                                            <p:strVal val="#ppt_w"/>
                                          </p:val>
                                        </p:tav>
                                      </p:tavLst>
                                    </p:anim>
                                    <p:anim calcmode="lin" valueType="num">
                                      <p:cBhvr>
                                        <p:cTn id="542" dur="2250" fill="hold"/>
                                        <p:tgtEl>
                                          <p:spTgt spid="121"/>
                                        </p:tgtEl>
                                        <p:attrNameLst>
                                          <p:attrName>ppt_h</p:attrName>
                                        </p:attrNameLst>
                                      </p:cBhvr>
                                      <p:tavLst>
                                        <p:tav tm="0">
                                          <p:val>
                                            <p:fltVal val="0"/>
                                          </p:val>
                                        </p:tav>
                                        <p:tav tm="100000">
                                          <p:val>
                                            <p:strVal val="#ppt_h"/>
                                          </p:val>
                                        </p:tav>
                                      </p:tavLst>
                                    </p:anim>
                                    <p:anim calcmode="lin" valueType="num">
                                      <p:cBhvr>
                                        <p:cTn id="543" dur="2250" fill="hold"/>
                                        <p:tgtEl>
                                          <p:spTgt spid="121"/>
                                        </p:tgtEl>
                                        <p:attrNameLst>
                                          <p:attrName>style.rotation</p:attrName>
                                        </p:attrNameLst>
                                      </p:cBhvr>
                                      <p:tavLst>
                                        <p:tav tm="0">
                                          <p:val>
                                            <p:fltVal val="360"/>
                                          </p:val>
                                        </p:tav>
                                        <p:tav tm="100000">
                                          <p:val>
                                            <p:fltVal val="0"/>
                                          </p:val>
                                        </p:tav>
                                      </p:tavLst>
                                    </p:anim>
                                    <p:animEffect transition="in" filter="fade">
                                      <p:cBhvr>
                                        <p:cTn id="544" dur="2250"/>
                                        <p:tgtEl>
                                          <p:spTgt spid="121"/>
                                        </p:tgtEl>
                                      </p:cBhvr>
                                    </p:animEffect>
                                  </p:childTnLst>
                                </p:cTn>
                              </p:par>
                              <p:par>
                                <p:cTn id="545" presetID="49" presetClass="entr" presetSubtype="0" decel="100000" fill="hold" grpId="0" nodeType="withEffect">
                                  <p:stCondLst>
                                    <p:cond delay="0"/>
                                  </p:stCondLst>
                                  <p:childTnLst>
                                    <p:set>
                                      <p:cBhvr>
                                        <p:cTn id="546" dur="1" fill="hold">
                                          <p:stCondLst>
                                            <p:cond delay="0"/>
                                          </p:stCondLst>
                                        </p:cTn>
                                        <p:tgtEl>
                                          <p:spTgt spid="163"/>
                                        </p:tgtEl>
                                        <p:attrNameLst>
                                          <p:attrName>style.visibility</p:attrName>
                                        </p:attrNameLst>
                                      </p:cBhvr>
                                      <p:to>
                                        <p:strVal val="visible"/>
                                      </p:to>
                                    </p:set>
                                    <p:anim calcmode="lin" valueType="num">
                                      <p:cBhvr>
                                        <p:cTn id="547" dur="2250" fill="hold"/>
                                        <p:tgtEl>
                                          <p:spTgt spid="163"/>
                                        </p:tgtEl>
                                        <p:attrNameLst>
                                          <p:attrName>ppt_w</p:attrName>
                                        </p:attrNameLst>
                                      </p:cBhvr>
                                      <p:tavLst>
                                        <p:tav tm="0">
                                          <p:val>
                                            <p:fltVal val="0"/>
                                          </p:val>
                                        </p:tav>
                                        <p:tav tm="100000">
                                          <p:val>
                                            <p:strVal val="#ppt_w"/>
                                          </p:val>
                                        </p:tav>
                                      </p:tavLst>
                                    </p:anim>
                                    <p:anim calcmode="lin" valueType="num">
                                      <p:cBhvr>
                                        <p:cTn id="548" dur="2250" fill="hold"/>
                                        <p:tgtEl>
                                          <p:spTgt spid="163"/>
                                        </p:tgtEl>
                                        <p:attrNameLst>
                                          <p:attrName>ppt_h</p:attrName>
                                        </p:attrNameLst>
                                      </p:cBhvr>
                                      <p:tavLst>
                                        <p:tav tm="0">
                                          <p:val>
                                            <p:fltVal val="0"/>
                                          </p:val>
                                        </p:tav>
                                        <p:tav tm="100000">
                                          <p:val>
                                            <p:strVal val="#ppt_h"/>
                                          </p:val>
                                        </p:tav>
                                      </p:tavLst>
                                    </p:anim>
                                    <p:anim calcmode="lin" valueType="num">
                                      <p:cBhvr>
                                        <p:cTn id="549" dur="2250" fill="hold"/>
                                        <p:tgtEl>
                                          <p:spTgt spid="163"/>
                                        </p:tgtEl>
                                        <p:attrNameLst>
                                          <p:attrName>style.rotation</p:attrName>
                                        </p:attrNameLst>
                                      </p:cBhvr>
                                      <p:tavLst>
                                        <p:tav tm="0">
                                          <p:val>
                                            <p:fltVal val="360"/>
                                          </p:val>
                                        </p:tav>
                                        <p:tav tm="100000">
                                          <p:val>
                                            <p:fltVal val="0"/>
                                          </p:val>
                                        </p:tav>
                                      </p:tavLst>
                                    </p:anim>
                                    <p:animEffect transition="in" filter="fade">
                                      <p:cBhvr>
                                        <p:cTn id="550" dur="2250"/>
                                        <p:tgtEl>
                                          <p:spTgt spid="163"/>
                                        </p:tgtEl>
                                      </p:cBhvr>
                                    </p:animEffect>
                                  </p:childTnLst>
                                </p:cTn>
                              </p:par>
                              <p:par>
                                <p:cTn id="551" presetID="49" presetClass="entr" presetSubtype="0" decel="100000" fill="hold" grpId="0" nodeType="withEffect">
                                  <p:stCondLst>
                                    <p:cond delay="0"/>
                                  </p:stCondLst>
                                  <p:childTnLst>
                                    <p:set>
                                      <p:cBhvr>
                                        <p:cTn id="552" dur="1" fill="hold">
                                          <p:stCondLst>
                                            <p:cond delay="0"/>
                                          </p:stCondLst>
                                        </p:cTn>
                                        <p:tgtEl>
                                          <p:spTgt spid="164"/>
                                        </p:tgtEl>
                                        <p:attrNameLst>
                                          <p:attrName>style.visibility</p:attrName>
                                        </p:attrNameLst>
                                      </p:cBhvr>
                                      <p:to>
                                        <p:strVal val="visible"/>
                                      </p:to>
                                    </p:set>
                                    <p:anim calcmode="lin" valueType="num">
                                      <p:cBhvr>
                                        <p:cTn id="553" dur="2250" fill="hold"/>
                                        <p:tgtEl>
                                          <p:spTgt spid="164"/>
                                        </p:tgtEl>
                                        <p:attrNameLst>
                                          <p:attrName>ppt_w</p:attrName>
                                        </p:attrNameLst>
                                      </p:cBhvr>
                                      <p:tavLst>
                                        <p:tav tm="0">
                                          <p:val>
                                            <p:fltVal val="0"/>
                                          </p:val>
                                        </p:tav>
                                        <p:tav tm="100000">
                                          <p:val>
                                            <p:strVal val="#ppt_w"/>
                                          </p:val>
                                        </p:tav>
                                      </p:tavLst>
                                    </p:anim>
                                    <p:anim calcmode="lin" valueType="num">
                                      <p:cBhvr>
                                        <p:cTn id="554" dur="2250" fill="hold"/>
                                        <p:tgtEl>
                                          <p:spTgt spid="164"/>
                                        </p:tgtEl>
                                        <p:attrNameLst>
                                          <p:attrName>ppt_h</p:attrName>
                                        </p:attrNameLst>
                                      </p:cBhvr>
                                      <p:tavLst>
                                        <p:tav tm="0">
                                          <p:val>
                                            <p:fltVal val="0"/>
                                          </p:val>
                                        </p:tav>
                                        <p:tav tm="100000">
                                          <p:val>
                                            <p:strVal val="#ppt_h"/>
                                          </p:val>
                                        </p:tav>
                                      </p:tavLst>
                                    </p:anim>
                                    <p:anim calcmode="lin" valueType="num">
                                      <p:cBhvr>
                                        <p:cTn id="555" dur="2250" fill="hold"/>
                                        <p:tgtEl>
                                          <p:spTgt spid="164"/>
                                        </p:tgtEl>
                                        <p:attrNameLst>
                                          <p:attrName>style.rotation</p:attrName>
                                        </p:attrNameLst>
                                      </p:cBhvr>
                                      <p:tavLst>
                                        <p:tav tm="0">
                                          <p:val>
                                            <p:fltVal val="360"/>
                                          </p:val>
                                        </p:tav>
                                        <p:tav tm="100000">
                                          <p:val>
                                            <p:fltVal val="0"/>
                                          </p:val>
                                        </p:tav>
                                      </p:tavLst>
                                    </p:anim>
                                    <p:animEffect transition="in" filter="fade">
                                      <p:cBhvr>
                                        <p:cTn id="556" dur="2250"/>
                                        <p:tgtEl>
                                          <p:spTgt spid="164"/>
                                        </p:tgtEl>
                                      </p:cBhvr>
                                    </p:animEffect>
                                  </p:childTnLst>
                                </p:cTn>
                              </p:par>
                              <p:par>
                                <p:cTn id="557" presetID="49" presetClass="entr" presetSubtype="0" decel="100000" fill="hold" grpId="0" nodeType="withEffect">
                                  <p:stCondLst>
                                    <p:cond delay="0"/>
                                  </p:stCondLst>
                                  <p:childTnLst>
                                    <p:set>
                                      <p:cBhvr>
                                        <p:cTn id="558" dur="1" fill="hold">
                                          <p:stCondLst>
                                            <p:cond delay="0"/>
                                          </p:stCondLst>
                                        </p:cTn>
                                        <p:tgtEl>
                                          <p:spTgt spid="165"/>
                                        </p:tgtEl>
                                        <p:attrNameLst>
                                          <p:attrName>style.visibility</p:attrName>
                                        </p:attrNameLst>
                                      </p:cBhvr>
                                      <p:to>
                                        <p:strVal val="visible"/>
                                      </p:to>
                                    </p:set>
                                    <p:anim calcmode="lin" valueType="num">
                                      <p:cBhvr>
                                        <p:cTn id="559" dur="2250" fill="hold"/>
                                        <p:tgtEl>
                                          <p:spTgt spid="165"/>
                                        </p:tgtEl>
                                        <p:attrNameLst>
                                          <p:attrName>ppt_w</p:attrName>
                                        </p:attrNameLst>
                                      </p:cBhvr>
                                      <p:tavLst>
                                        <p:tav tm="0">
                                          <p:val>
                                            <p:fltVal val="0"/>
                                          </p:val>
                                        </p:tav>
                                        <p:tav tm="100000">
                                          <p:val>
                                            <p:strVal val="#ppt_w"/>
                                          </p:val>
                                        </p:tav>
                                      </p:tavLst>
                                    </p:anim>
                                    <p:anim calcmode="lin" valueType="num">
                                      <p:cBhvr>
                                        <p:cTn id="560" dur="2250" fill="hold"/>
                                        <p:tgtEl>
                                          <p:spTgt spid="165"/>
                                        </p:tgtEl>
                                        <p:attrNameLst>
                                          <p:attrName>ppt_h</p:attrName>
                                        </p:attrNameLst>
                                      </p:cBhvr>
                                      <p:tavLst>
                                        <p:tav tm="0">
                                          <p:val>
                                            <p:fltVal val="0"/>
                                          </p:val>
                                        </p:tav>
                                        <p:tav tm="100000">
                                          <p:val>
                                            <p:strVal val="#ppt_h"/>
                                          </p:val>
                                        </p:tav>
                                      </p:tavLst>
                                    </p:anim>
                                    <p:anim calcmode="lin" valueType="num">
                                      <p:cBhvr>
                                        <p:cTn id="561" dur="2250" fill="hold"/>
                                        <p:tgtEl>
                                          <p:spTgt spid="165"/>
                                        </p:tgtEl>
                                        <p:attrNameLst>
                                          <p:attrName>style.rotation</p:attrName>
                                        </p:attrNameLst>
                                      </p:cBhvr>
                                      <p:tavLst>
                                        <p:tav tm="0">
                                          <p:val>
                                            <p:fltVal val="360"/>
                                          </p:val>
                                        </p:tav>
                                        <p:tav tm="100000">
                                          <p:val>
                                            <p:fltVal val="0"/>
                                          </p:val>
                                        </p:tav>
                                      </p:tavLst>
                                    </p:anim>
                                    <p:animEffect transition="in" filter="fade">
                                      <p:cBhvr>
                                        <p:cTn id="562" dur="2250"/>
                                        <p:tgtEl>
                                          <p:spTgt spid="165"/>
                                        </p:tgtEl>
                                      </p:cBhvr>
                                    </p:animEffect>
                                  </p:childTnLst>
                                </p:cTn>
                              </p:par>
                              <p:par>
                                <p:cTn id="563" presetID="49" presetClass="entr" presetSubtype="0" decel="100000" fill="hold" grpId="0" nodeType="withEffect">
                                  <p:stCondLst>
                                    <p:cond delay="0"/>
                                  </p:stCondLst>
                                  <p:childTnLst>
                                    <p:set>
                                      <p:cBhvr>
                                        <p:cTn id="564" dur="1" fill="hold">
                                          <p:stCondLst>
                                            <p:cond delay="0"/>
                                          </p:stCondLst>
                                        </p:cTn>
                                        <p:tgtEl>
                                          <p:spTgt spid="166"/>
                                        </p:tgtEl>
                                        <p:attrNameLst>
                                          <p:attrName>style.visibility</p:attrName>
                                        </p:attrNameLst>
                                      </p:cBhvr>
                                      <p:to>
                                        <p:strVal val="visible"/>
                                      </p:to>
                                    </p:set>
                                    <p:anim calcmode="lin" valueType="num">
                                      <p:cBhvr>
                                        <p:cTn id="565" dur="2250" fill="hold"/>
                                        <p:tgtEl>
                                          <p:spTgt spid="166"/>
                                        </p:tgtEl>
                                        <p:attrNameLst>
                                          <p:attrName>ppt_w</p:attrName>
                                        </p:attrNameLst>
                                      </p:cBhvr>
                                      <p:tavLst>
                                        <p:tav tm="0">
                                          <p:val>
                                            <p:fltVal val="0"/>
                                          </p:val>
                                        </p:tav>
                                        <p:tav tm="100000">
                                          <p:val>
                                            <p:strVal val="#ppt_w"/>
                                          </p:val>
                                        </p:tav>
                                      </p:tavLst>
                                    </p:anim>
                                    <p:anim calcmode="lin" valueType="num">
                                      <p:cBhvr>
                                        <p:cTn id="566" dur="2250" fill="hold"/>
                                        <p:tgtEl>
                                          <p:spTgt spid="166"/>
                                        </p:tgtEl>
                                        <p:attrNameLst>
                                          <p:attrName>ppt_h</p:attrName>
                                        </p:attrNameLst>
                                      </p:cBhvr>
                                      <p:tavLst>
                                        <p:tav tm="0">
                                          <p:val>
                                            <p:fltVal val="0"/>
                                          </p:val>
                                        </p:tav>
                                        <p:tav tm="100000">
                                          <p:val>
                                            <p:strVal val="#ppt_h"/>
                                          </p:val>
                                        </p:tav>
                                      </p:tavLst>
                                    </p:anim>
                                    <p:anim calcmode="lin" valueType="num">
                                      <p:cBhvr>
                                        <p:cTn id="567" dur="2250" fill="hold"/>
                                        <p:tgtEl>
                                          <p:spTgt spid="166"/>
                                        </p:tgtEl>
                                        <p:attrNameLst>
                                          <p:attrName>style.rotation</p:attrName>
                                        </p:attrNameLst>
                                      </p:cBhvr>
                                      <p:tavLst>
                                        <p:tav tm="0">
                                          <p:val>
                                            <p:fltVal val="360"/>
                                          </p:val>
                                        </p:tav>
                                        <p:tav tm="100000">
                                          <p:val>
                                            <p:fltVal val="0"/>
                                          </p:val>
                                        </p:tav>
                                      </p:tavLst>
                                    </p:anim>
                                    <p:animEffect transition="in" filter="fade">
                                      <p:cBhvr>
                                        <p:cTn id="568" dur="2250"/>
                                        <p:tgtEl>
                                          <p:spTgt spid="166"/>
                                        </p:tgtEl>
                                      </p:cBhvr>
                                    </p:animEffect>
                                  </p:childTnLst>
                                </p:cTn>
                              </p:par>
                              <p:par>
                                <p:cTn id="569" presetID="49" presetClass="entr" presetSubtype="0" decel="100000" fill="hold" grpId="0" nodeType="withEffect">
                                  <p:stCondLst>
                                    <p:cond delay="0"/>
                                  </p:stCondLst>
                                  <p:childTnLst>
                                    <p:set>
                                      <p:cBhvr>
                                        <p:cTn id="570" dur="1" fill="hold">
                                          <p:stCondLst>
                                            <p:cond delay="0"/>
                                          </p:stCondLst>
                                        </p:cTn>
                                        <p:tgtEl>
                                          <p:spTgt spid="167"/>
                                        </p:tgtEl>
                                        <p:attrNameLst>
                                          <p:attrName>style.visibility</p:attrName>
                                        </p:attrNameLst>
                                      </p:cBhvr>
                                      <p:to>
                                        <p:strVal val="visible"/>
                                      </p:to>
                                    </p:set>
                                    <p:anim calcmode="lin" valueType="num">
                                      <p:cBhvr>
                                        <p:cTn id="571" dur="2250" fill="hold"/>
                                        <p:tgtEl>
                                          <p:spTgt spid="167"/>
                                        </p:tgtEl>
                                        <p:attrNameLst>
                                          <p:attrName>ppt_w</p:attrName>
                                        </p:attrNameLst>
                                      </p:cBhvr>
                                      <p:tavLst>
                                        <p:tav tm="0">
                                          <p:val>
                                            <p:fltVal val="0"/>
                                          </p:val>
                                        </p:tav>
                                        <p:tav tm="100000">
                                          <p:val>
                                            <p:strVal val="#ppt_w"/>
                                          </p:val>
                                        </p:tav>
                                      </p:tavLst>
                                    </p:anim>
                                    <p:anim calcmode="lin" valueType="num">
                                      <p:cBhvr>
                                        <p:cTn id="572" dur="2250" fill="hold"/>
                                        <p:tgtEl>
                                          <p:spTgt spid="167"/>
                                        </p:tgtEl>
                                        <p:attrNameLst>
                                          <p:attrName>ppt_h</p:attrName>
                                        </p:attrNameLst>
                                      </p:cBhvr>
                                      <p:tavLst>
                                        <p:tav tm="0">
                                          <p:val>
                                            <p:fltVal val="0"/>
                                          </p:val>
                                        </p:tav>
                                        <p:tav tm="100000">
                                          <p:val>
                                            <p:strVal val="#ppt_h"/>
                                          </p:val>
                                        </p:tav>
                                      </p:tavLst>
                                    </p:anim>
                                    <p:anim calcmode="lin" valueType="num">
                                      <p:cBhvr>
                                        <p:cTn id="573" dur="2250" fill="hold"/>
                                        <p:tgtEl>
                                          <p:spTgt spid="167"/>
                                        </p:tgtEl>
                                        <p:attrNameLst>
                                          <p:attrName>style.rotation</p:attrName>
                                        </p:attrNameLst>
                                      </p:cBhvr>
                                      <p:tavLst>
                                        <p:tav tm="0">
                                          <p:val>
                                            <p:fltVal val="360"/>
                                          </p:val>
                                        </p:tav>
                                        <p:tav tm="100000">
                                          <p:val>
                                            <p:fltVal val="0"/>
                                          </p:val>
                                        </p:tav>
                                      </p:tavLst>
                                    </p:anim>
                                    <p:animEffect transition="in" filter="fade">
                                      <p:cBhvr>
                                        <p:cTn id="574" dur="2250"/>
                                        <p:tgtEl>
                                          <p:spTgt spid="167"/>
                                        </p:tgtEl>
                                      </p:cBhvr>
                                    </p:animEffect>
                                  </p:childTnLst>
                                </p:cTn>
                              </p:par>
                              <p:par>
                                <p:cTn id="575" presetID="49" presetClass="entr" presetSubtype="0" decel="100000" fill="hold" grpId="0" nodeType="withEffect">
                                  <p:stCondLst>
                                    <p:cond delay="0"/>
                                  </p:stCondLst>
                                  <p:childTnLst>
                                    <p:set>
                                      <p:cBhvr>
                                        <p:cTn id="576" dur="1" fill="hold">
                                          <p:stCondLst>
                                            <p:cond delay="0"/>
                                          </p:stCondLst>
                                        </p:cTn>
                                        <p:tgtEl>
                                          <p:spTgt spid="168"/>
                                        </p:tgtEl>
                                        <p:attrNameLst>
                                          <p:attrName>style.visibility</p:attrName>
                                        </p:attrNameLst>
                                      </p:cBhvr>
                                      <p:to>
                                        <p:strVal val="visible"/>
                                      </p:to>
                                    </p:set>
                                    <p:anim calcmode="lin" valueType="num">
                                      <p:cBhvr>
                                        <p:cTn id="577" dur="2250" fill="hold"/>
                                        <p:tgtEl>
                                          <p:spTgt spid="168"/>
                                        </p:tgtEl>
                                        <p:attrNameLst>
                                          <p:attrName>ppt_w</p:attrName>
                                        </p:attrNameLst>
                                      </p:cBhvr>
                                      <p:tavLst>
                                        <p:tav tm="0">
                                          <p:val>
                                            <p:fltVal val="0"/>
                                          </p:val>
                                        </p:tav>
                                        <p:tav tm="100000">
                                          <p:val>
                                            <p:strVal val="#ppt_w"/>
                                          </p:val>
                                        </p:tav>
                                      </p:tavLst>
                                    </p:anim>
                                    <p:anim calcmode="lin" valueType="num">
                                      <p:cBhvr>
                                        <p:cTn id="578" dur="2250" fill="hold"/>
                                        <p:tgtEl>
                                          <p:spTgt spid="168"/>
                                        </p:tgtEl>
                                        <p:attrNameLst>
                                          <p:attrName>ppt_h</p:attrName>
                                        </p:attrNameLst>
                                      </p:cBhvr>
                                      <p:tavLst>
                                        <p:tav tm="0">
                                          <p:val>
                                            <p:fltVal val="0"/>
                                          </p:val>
                                        </p:tav>
                                        <p:tav tm="100000">
                                          <p:val>
                                            <p:strVal val="#ppt_h"/>
                                          </p:val>
                                        </p:tav>
                                      </p:tavLst>
                                    </p:anim>
                                    <p:anim calcmode="lin" valueType="num">
                                      <p:cBhvr>
                                        <p:cTn id="579" dur="2250" fill="hold"/>
                                        <p:tgtEl>
                                          <p:spTgt spid="168"/>
                                        </p:tgtEl>
                                        <p:attrNameLst>
                                          <p:attrName>style.rotation</p:attrName>
                                        </p:attrNameLst>
                                      </p:cBhvr>
                                      <p:tavLst>
                                        <p:tav tm="0">
                                          <p:val>
                                            <p:fltVal val="360"/>
                                          </p:val>
                                        </p:tav>
                                        <p:tav tm="100000">
                                          <p:val>
                                            <p:fltVal val="0"/>
                                          </p:val>
                                        </p:tav>
                                      </p:tavLst>
                                    </p:anim>
                                    <p:animEffect transition="in" filter="fade">
                                      <p:cBhvr>
                                        <p:cTn id="580" dur="2250"/>
                                        <p:tgtEl>
                                          <p:spTgt spid="168"/>
                                        </p:tgtEl>
                                      </p:cBhvr>
                                    </p:animEffect>
                                  </p:childTnLst>
                                </p:cTn>
                              </p:par>
                              <p:par>
                                <p:cTn id="581" presetID="49" presetClass="entr" presetSubtype="0" decel="100000" fill="hold" grpId="0" nodeType="withEffect">
                                  <p:stCondLst>
                                    <p:cond delay="0"/>
                                  </p:stCondLst>
                                  <p:childTnLst>
                                    <p:set>
                                      <p:cBhvr>
                                        <p:cTn id="582" dur="1" fill="hold">
                                          <p:stCondLst>
                                            <p:cond delay="0"/>
                                          </p:stCondLst>
                                        </p:cTn>
                                        <p:tgtEl>
                                          <p:spTgt spid="169"/>
                                        </p:tgtEl>
                                        <p:attrNameLst>
                                          <p:attrName>style.visibility</p:attrName>
                                        </p:attrNameLst>
                                      </p:cBhvr>
                                      <p:to>
                                        <p:strVal val="visible"/>
                                      </p:to>
                                    </p:set>
                                    <p:anim calcmode="lin" valueType="num">
                                      <p:cBhvr>
                                        <p:cTn id="583" dur="2250" fill="hold"/>
                                        <p:tgtEl>
                                          <p:spTgt spid="169"/>
                                        </p:tgtEl>
                                        <p:attrNameLst>
                                          <p:attrName>ppt_w</p:attrName>
                                        </p:attrNameLst>
                                      </p:cBhvr>
                                      <p:tavLst>
                                        <p:tav tm="0">
                                          <p:val>
                                            <p:fltVal val="0"/>
                                          </p:val>
                                        </p:tav>
                                        <p:tav tm="100000">
                                          <p:val>
                                            <p:strVal val="#ppt_w"/>
                                          </p:val>
                                        </p:tav>
                                      </p:tavLst>
                                    </p:anim>
                                    <p:anim calcmode="lin" valueType="num">
                                      <p:cBhvr>
                                        <p:cTn id="584" dur="2250" fill="hold"/>
                                        <p:tgtEl>
                                          <p:spTgt spid="169"/>
                                        </p:tgtEl>
                                        <p:attrNameLst>
                                          <p:attrName>ppt_h</p:attrName>
                                        </p:attrNameLst>
                                      </p:cBhvr>
                                      <p:tavLst>
                                        <p:tav tm="0">
                                          <p:val>
                                            <p:fltVal val="0"/>
                                          </p:val>
                                        </p:tav>
                                        <p:tav tm="100000">
                                          <p:val>
                                            <p:strVal val="#ppt_h"/>
                                          </p:val>
                                        </p:tav>
                                      </p:tavLst>
                                    </p:anim>
                                    <p:anim calcmode="lin" valueType="num">
                                      <p:cBhvr>
                                        <p:cTn id="585" dur="2250" fill="hold"/>
                                        <p:tgtEl>
                                          <p:spTgt spid="169"/>
                                        </p:tgtEl>
                                        <p:attrNameLst>
                                          <p:attrName>style.rotation</p:attrName>
                                        </p:attrNameLst>
                                      </p:cBhvr>
                                      <p:tavLst>
                                        <p:tav tm="0">
                                          <p:val>
                                            <p:fltVal val="360"/>
                                          </p:val>
                                        </p:tav>
                                        <p:tav tm="100000">
                                          <p:val>
                                            <p:fltVal val="0"/>
                                          </p:val>
                                        </p:tav>
                                      </p:tavLst>
                                    </p:anim>
                                    <p:animEffect transition="in" filter="fade">
                                      <p:cBhvr>
                                        <p:cTn id="586" dur="2250"/>
                                        <p:tgtEl>
                                          <p:spTgt spid="169"/>
                                        </p:tgtEl>
                                      </p:cBhvr>
                                    </p:animEffect>
                                  </p:childTnLst>
                                </p:cTn>
                              </p:par>
                              <p:par>
                                <p:cTn id="587" presetID="49" presetClass="entr" presetSubtype="0" decel="100000" fill="hold" grpId="0" nodeType="withEffect">
                                  <p:stCondLst>
                                    <p:cond delay="0"/>
                                  </p:stCondLst>
                                  <p:childTnLst>
                                    <p:set>
                                      <p:cBhvr>
                                        <p:cTn id="588" dur="1" fill="hold">
                                          <p:stCondLst>
                                            <p:cond delay="0"/>
                                          </p:stCondLst>
                                        </p:cTn>
                                        <p:tgtEl>
                                          <p:spTgt spid="170"/>
                                        </p:tgtEl>
                                        <p:attrNameLst>
                                          <p:attrName>style.visibility</p:attrName>
                                        </p:attrNameLst>
                                      </p:cBhvr>
                                      <p:to>
                                        <p:strVal val="visible"/>
                                      </p:to>
                                    </p:set>
                                    <p:anim calcmode="lin" valueType="num">
                                      <p:cBhvr>
                                        <p:cTn id="589" dur="2250" fill="hold"/>
                                        <p:tgtEl>
                                          <p:spTgt spid="170"/>
                                        </p:tgtEl>
                                        <p:attrNameLst>
                                          <p:attrName>ppt_w</p:attrName>
                                        </p:attrNameLst>
                                      </p:cBhvr>
                                      <p:tavLst>
                                        <p:tav tm="0">
                                          <p:val>
                                            <p:fltVal val="0"/>
                                          </p:val>
                                        </p:tav>
                                        <p:tav tm="100000">
                                          <p:val>
                                            <p:strVal val="#ppt_w"/>
                                          </p:val>
                                        </p:tav>
                                      </p:tavLst>
                                    </p:anim>
                                    <p:anim calcmode="lin" valueType="num">
                                      <p:cBhvr>
                                        <p:cTn id="590" dur="2250" fill="hold"/>
                                        <p:tgtEl>
                                          <p:spTgt spid="170"/>
                                        </p:tgtEl>
                                        <p:attrNameLst>
                                          <p:attrName>ppt_h</p:attrName>
                                        </p:attrNameLst>
                                      </p:cBhvr>
                                      <p:tavLst>
                                        <p:tav tm="0">
                                          <p:val>
                                            <p:fltVal val="0"/>
                                          </p:val>
                                        </p:tav>
                                        <p:tav tm="100000">
                                          <p:val>
                                            <p:strVal val="#ppt_h"/>
                                          </p:val>
                                        </p:tav>
                                      </p:tavLst>
                                    </p:anim>
                                    <p:anim calcmode="lin" valueType="num">
                                      <p:cBhvr>
                                        <p:cTn id="591" dur="2250" fill="hold"/>
                                        <p:tgtEl>
                                          <p:spTgt spid="170"/>
                                        </p:tgtEl>
                                        <p:attrNameLst>
                                          <p:attrName>style.rotation</p:attrName>
                                        </p:attrNameLst>
                                      </p:cBhvr>
                                      <p:tavLst>
                                        <p:tav tm="0">
                                          <p:val>
                                            <p:fltVal val="360"/>
                                          </p:val>
                                        </p:tav>
                                        <p:tav tm="100000">
                                          <p:val>
                                            <p:fltVal val="0"/>
                                          </p:val>
                                        </p:tav>
                                      </p:tavLst>
                                    </p:anim>
                                    <p:animEffect transition="in" filter="fade">
                                      <p:cBhvr>
                                        <p:cTn id="592" dur="2250"/>
                                        <p:tgtEl>
                                          <p:spTgt spid="170"/>
                                        </p:tgtEl>
                                      </p:cBhvr>
                                    </p:animEffect>
                                  </p:childTnLst>
                                </p:cTn>
                              </p:par>
                              <p:par>
                                <p:cTn id="593" presetID="49" presetClass="entr" presetSubtype="0" decel="100000" fill="hold" grpId="0" nodeType="withEffect">
                                  <p:stCondLst>
                                    <p:cond delay="0"/>
                                  </p:stCondLst>
                                  <p:childTnLst>
                                    <p:set>
                                      <p:cBhvr>
                                        <p:cTn id="594" dur="1" fill="hold">
                                          <p:stCondLst>
                                            <p:cond delay="0"/>
                                          </p:stCondLst>
                                        </p:cTn>
                                        <p:tgtEl>
                                          <p:spTgt spid="171"/>
                                        </p:tgtEl>
                                        <p:attrNameLst>
                                          <p:attrName>style.visibility</p:attrName>
                                        </p:attrNameLst>
                                      </p:cBhvr>
                                      <p:to>
                                        <p:strVal val="visible"/>
                                      </p:to>
                                    </p:set>
                                    <p:anim calcmode="lin" valueType="num">
                                      <p:cBhvr>
                                        <p:cTn id="595" dur="2250" fill="hold"/>
                                        <p:tgtEl>
                                          <p:spTgt spid="171"/>
                                        </p:tgtEl>
                                        <p:attrNameLst>
                                          <p:attrName>ppt_w</p:attrName>
                                        </p:attrNameLst>
                                      </p:cBhvr>
                                      <p:tavLst>
                                        <p:tav tm="0">
                                          <p:val>
                                            <p:fltVal val="0"/>
                                          </p:val>
                                        </p:tav>
                                        <p:tav tm="100000">
                                          <p:val>
                                            <p:strVal val="#ppt_w"/>
                                          </p:val>
                                        </p:tav>
                                      </p:tavLst>
                                    </p:anim>
                                    <p:anim calcmode="lin" valueType="num">
                                      <p:cBhvr>
                                        <p:cTn id="596" dur="2250" fill="hold"/>
                                        <p:tgtEl>
                                          <p:spTgt spid="171"/>
                                        </p:tgtEl>
                                        <p:attrNameLst>
                                          <p:attrName>ppt_h</p:attrName>
                                        </p:attrNameLst>
                                      </p:cBhvr>
                                      <p:tavLst>
                                        <p:tav tm="0">
                                          <p:val>
                                            <p:fltVal val="0"/>
                                          </p:val>
                                        </p:tav>
                                        <p:tav tm="100000">
                                          <p:val>
                                            <p:strVal val="#ppt_h"/>
                                          </p:val>
                                        </p:tav>
                                      </p:tavLst>
                                    </p:anim>
                                    <p:anim calcmode="lin" valueType="num">
                                      <p:cBhvr>
                                        <p:cTn id="597" dur="2250" fill="hold"/>
                                        <p:tgtEl>
                                          <p:spTgt spid="171"/>
                                        </p:tgtEl>
                                        <p:attrNameLst>
                                          <p:attrName>style.rotation</p:attrName>
                                        </p:attrNameLst>
                                      </p:cBhvr>
                                      <p:tavLst>
                                        <p:tav tm="0">
                                          <p:val>
                                            <p:fltVal val="360"/>
                                          </p:val>
                                        </p:tav>
                                        <p:tav tm="100000">
                                          <p:val>
                                            <p:fltVal val="0"/>
                                          </p:val>
                                        </p:tav>
                                      </p:tavLst>
                                    </p:anim>
                                    <p:animEffect transition="in" filter="fade">
                                      <p:cBhvr>
                                        <p:cTn id="598" dur="2250"/>
                                        <p:tgtEl>
                                          <p:spTgt spid="171"/>
                                        </p:tgtEl>
                                      </p:cBhvr>
                                    </p:animEffect>
                                  </p:childTnLst>
                                </p:cTn>
                              </p:par>
                              <p:par>
                                <p:cTn id="599" presetID="49" presetClass="entr" presetSubtype="0" decel="100000" fill="hold" grpId="0" nodeType="withEffect">
                                  <p:stCondLst>
                                    <p:cond delay="0"/>
                                  </p:stCondLst>
                                  <p:childTnLst>
                                    <p:set>
                                      <p:cBhvr>
                                        <p:cTn id="600" dur="1" fill="hold">
                                          <p:stCondLst>
                                            <p:cond delay="0"/>
                                          </p:stCondLst>
                                        </p:cTn>
                                        <p:tgtEl>
                                          <p:spTgt spid="172"/>
                                        </p:tgtEl>
                                        <p:attrNameLst>
                                          <p:attrName>style.visibility</p:attrName>
                                        </p:attrNameLst>
                                      </p:cBhvr>
                                      <p:to>
                                        <p:strVal val="visible"/>
                                      </p:to>
                                    </p:set>
                                    <p:anim calcmode="lin" valueType="num">
                                      <p:cBhvr>
                                        <p:cTn id="601" dur="2250" fill="hold"/>
                                        <p:tgtEl>
                                          <p:spTgt spid="172"/>
                                        </p:tgtEl>
                                        <p:attrNameLst>
                                          <p:attrName>ppt_w</p:attrName>
                                        </p:attrNameLst>
                                      </p:cBhvr>
                                      <p:tavLst>
                                        <p:tav tm="0">
                                          <p:val>
                                            <p:fltVal val="0"/>
                                          </p:val>
                                        </p:tav>
                                        <p:tav tm="100000">
                                          <p:val>
                                            <p:strVal val="#ppt_w"/>
                                          </p:val>
                                        </p:tav>
                                      </p:tavLst>
                                    </p:anim>
                                    <p:anim calcmode="lin" valueType="num">
                                      <p:cBhvr>
                                        <p:cTn id="602" dur="2250" fill="hold"/>
                                        <p:tgtEl>
                                          <p:spTgt spid="172"/>
                                        </p:tgtEl>
                                        <p:attrNameLst>
                                          <p:attrName>ppt_h</p:attrName>
                                        </p:attrNameLst>
                                      </p:cBhvr>
                                      <p:tavLst>
                                        <p:tav tm="0">
                                          <p:val>
                                            <p:fltVal val="0"/>
                                          </p:val>
                                        </p:tav>
                                        <p:tav tm="100000">
                                          <p:val>
                                            <p:strVal val="#ppt_h"/>
                                          </p:val>
                                        </p:tav>
                                      </p:tavLst>
                                    </p:anim>
                                    <p:anim calcmode="lin" valueType="num">
                                      <p:cBhvr>
                                        <p:cTn id="603" dur="2250" fill="hold"/>
                                        <p:tgtEl>
                                          <p:spTgt spid="172"/>
                                        </p:tgtEl>
                                        <p:attrNameLst>
                                          <p:attrName>style.rotation</p:attrName>
                                        </p:attrNameLst>
                                      </p:cBhvr>
                                      <p:tavLst>
                                        <p:tav tm="0">
                                          <p:val>
                                            <p:fltVal val="360"/>
                                          </p:val>
                                        </p:tav>
                                        <p:tav tm="100000">
                                          <p:val>
                                            <p:fltVal val="0"/>
                                          </p:val>
                                        </p:tav>
                                      </p:tavLst>
                                    </p:anim>
                                    <p:animEffect transition="in" filter="fade">
                                      <p:cBhvr>
                                        <p:cTn id="604" dur="2250"/>
                                        <p:tgtEl>
                                          <p:spTgt spid="172"/>
                                        </p:tgtEl>
                                      </p:cBhvr>
                                    </p:animEffect>
                                  </p:childTnLst>
                                </p:cTn>
                              </p:par>
                              <p:par>
                                <p:cTn id="605" presetID="49" presetClass="entr" presetSubtype="0" decel="100000" fill="hold" grpId="0" nodeType="withEffect">
                                  <p:stCondLst>
                                    <p:cond delay="0"/>
                                  </p:stCondLst>
                                  <p:childTnLst>
                                    <p:set>
                                      <p:cBhvr>
                                        <p:cTn id="606" dur="1" fill="hold">
                                          <p:stCondLst>
                                            <p:cond delay="0"/>
                                          </p:stCondLst>
                                        </p:cTn>
                                        <p:tgtEl>
                                          <p:spTgt spid="173"/>
                                        </p:tgtEl>
                                        <p:attrNameLst>
                                          <p:attrName>style.visibility</p:attrName>
                                        </p:attrNameLst>
                                      </p:cBhvr>
                                      <p:to>
                                        <p:strVal val="visible"/>
                                      </p:to>
                                    </p:set>
                                    <p:anim calcmode="lin" valueType="num">
                                      <p:cBhvr>
                                        <p:cTn id="607" dur="2250" fill="hold"/>
                                        <p:tgtEl>
                                          <p:spTgt spid="173"/>
                                        </p:tgtEl>
                                        <p:attrNameLst>
                                          <p:attrName>ppt_w</p:attrName>
                                        </p:attrNameLst>
                                      </p:cBhvr>
                                      <p:tavLst>
                                        <p:tav tm="0">
                                          <p:val>
                                            <p:fltVal val="0"/>
                                          </p:val>
                                        </p:tav>
                                        <p:tav tm="100000">
                                          <p:val>
                                            <p:strVal val="#ppt_w"/>
                                          </p:val>
                                        </p:tav>
                                      </p:tavLst>
                                    </p:anim>
                                    <p:anim calcmode="lin" valueType="num">
                                      <p:cBhvr>
                                        <p:cTn id="608" dur="2250" fill="hold"/>
                                        <p:tgtEl>
                                          <p:spTgt spid="173"/>
                                        </p:tgtEl>
                                        <p:attrNameLst>
                                          <p:attrName>ppt_h</p:attrName>
                                        </p:attrNameLst>
                                      </p:cBhvr>
                                      <p:tavLst>
                                        <p:tav tm="0">
                                          <p:val>
                                            <p:fltVal val="0"/>
                                          </p:val>
                                        </p:tav>
                                        <p:tav tm="100000">
                                          <p:val>
                                            <p:strVal val="#ppt_h"/>
                                          </p:val>
                                        </p:tav>
                                      </p:tavLst>
                                    </p:anim>
                                    <p:anim calcmode="lin" valueType="num">
                                      <p:cBhvr>
                                        <p:cTn id="609" dur="2250" fill="hold"/>
                                        <p:tgtEl>
                                          <p:spTgt spid="173"/>
                                        </p:tgtEl>
                                        <p:attrNameLst>
                                          <p:attrName>style.rotation</p:attrName>
                                        </p:attrNameLst>
                                      </p:cBhvr>
                                      <p:tavLst>
                                        <p:tav tm="0">
                                          <p:val>
                                            <p:fltVal val="360"/>
                                          </p:val>
                                        </p:tav>
                                        <p:tav tm="100000">
                                          <p:val>
                                            <p:fltVal val="0"/>
                                          </p:val>
                                        </p:tav>
                                      </p:tavLst>
                                    </p:anim>
                                    <p:animEffect transition="in" filter="fade">
                                      <p:cBhvr>
                                        <p:cTn id="610" dur="2250"/>
                                        <p:tgtEl>
                                          <p:spTgt spid="173"/>
                                        </p:tgtEl>
                                      </p:cBhvr>
                                    </p:animEffect>
                                  </p:childTnLst>
                                </p:cTn>
                              </p:par>
                              <p:par>
                                <p:cTn id="611" presetID="49" presetClass="entr" presetSubtype="0" decel="100000" fill="hold" grpId="0" nodeType="withEffect">
                                  <p:stCondLst>
                                    <p:cond delay="0"/>
                                  </p:stCondLst>
                                  <p:childTnLst>
                                    <p:set>
                                      <p:cBhvr>
                                        <p:cTn id="612" dur="1" fill="hold">
                                          <p:stCondLst>
                                            <p:cond delay="0"/>
                                          </p:stCondLst>
                                        </p:cTn>
                                        <p:tgtEl>
                                          <p:spTgt spid="174"/>
                                        </p:tgtEl>
                                        <p:attrNameLst>
                                          <p:attrName>style.visibility</p:attrName>
                                        </p:attrNameLst>
                                      </p:cBhvr>
                                      <p:to>
                                        <p:strVal val="visible"/>
                                      </p:to>
                                    </p:set>
                                    <p:anim calcmode="lin" valueType="num">
                                      <p:cBhvr>
                                        <p:cTn id="613" dur="2250" fill="hold"/>
                                        <p:tgtEl>
                                          <p:spTgt spid="174"/>
                                        </p:tgtEl>
                                        <p:attrNameLst>
                                          <p:attrName>ppt_w</p:attrName>
                                        </p:attrNameLst>
                                      </p:cBhvr>
                                      <p:tavLst>
                                        <p:tav tm="0">
                                          <p:val>
                                            <p:fltVal val="0"/>
                                          </p:val>
                                        </p:tav>
                                        <p:tav tm="100000">
                                          <p:val>
                                            <p:strVal val="#ppt_w"/>
                                          </p:val>
                                        </p:tav>
                                      </p:tavLst>
                                    </p:anim>
                                    <p:anim calcmode="lin" valueType="num">
                                      <p:cBhvr>
                                        <p:cTn id="614" dur="2250" fill="hold"/>
                                        <p:tgtEl>
                                          <p:spTgt spid="174"/>
                                        </p:tgtEl>
                                        <p:attrNameLst>
                                          <p:attrName>ppt_h</p:attrName>
                                        </p:attrNameLst>
                                      </p:cBhvr>
                                      <p:tavLst>
                                        <p:tav tm="0">
                                          <p:val>
                                            <p:fltVal val="0"/>
                                          </p:val>
                                        </p:tav>
                                        <p:tav tm="100000">
                                          <p:val>
                                            <p:strVal val="#ppt_h"/>
                                          </p:val>
                                        </p:tav>
                                      </p:tavLst>
                                    </p:anim>
                                    <p:anim calcmode="lin" valueType="num">
                                      <p:cBhvr>
                                        <p:cTn id="615" dur="2250" fill="hold"/>
                                        <p:tgtEl>
                                          <p:spTgt spid="174"/>
                                        </p:tgtEl>
                                        <p:attrNameLst>
                                          <p:attrName>style.rotation</p:attrName>
                                        </p:attrNameLst>
                                      </p:cBhvr>
                                      <p:tavLst>
                                        <p:tav tm="0">
                                          <p:val>
                                            <p:fltVal val="360"/>
                                          </p:val>
                                        </p:tav>
                                        <p:tav tm="100000">
                                          <p:val>
                                            <p:fltVal val="0"/>
                                          </p:val>
                                        </p:tav>
                                      </p:tavLst>
                                    </p:anim>
                                    <p:animEffect transition="in" filter="fade">
                                      <p:cBhvr>
                                        <p:cTn id="616" dur="2250"/>
                                        <p:tgtEl>
                                          <p:spTgt spid="174"/>
                                        </p:tgtEl>
                                      </p:cBhvr>
                                    </p:animEffect>
                                  </p:childTnLst>
                                </p:cTn>
                              </p:par>
                              <p:par>
                                <p:cTn id="617" presetID="49" presetClass="entr" presetSubtype="0" decel="100000" fill="hold" grpId="0" nodeType="withEffect">
                                  <p:stCondLst>
                                    <p:cond delay="0"/>
                                  </p:stCondLst>
                                  <p:childTnLst>
                                    <p:set>
                                      <p:cBhvr>
                                        <p:cTn id="618" dur="1" fill="hold">
                                          <p:stCondLst>
                                            <p:cond delay="0"/>
                                          </p:stCondLst>
                                        </p:cTn>
                                        <p:tgtEl>
                                          <p:spTgt spid="175"/>
                                        </p:tgtEl>
                                        <p:attrNameLst>
                                          <p:attrName>style.visibility</p:attrName>
                                        </p:attrNameLst>
                                      </p:cBhvr>
                                      <p:to>
                                        <p:strVal val="visible"/>
                                      </p:to>
                                    </p:set>
                                    <p:anim calcmode="lin" valueType="num">
                                      <p:cBhvr>
                                        <p:cTn id="619" dur="2250" fill="hold"/>
                                        <p:tgtEl>
                                          <p:spTgt spid="175"/>
                                        </p:tgtEl>
                                        <p:attrNameLst>
                                          <p:attrName>ppt_w</p:attrName>
                                        </p:attrNameLst>
                                      </p:cBhvr>
                                      <p:tavLst>
                                        <p:tav tm="0">
                                          <p:val>
                                            <p:fltVal val="0"/>
                                          </p:val>
                                        </p:tav>
                                        <p:tav tm="100000">
                                          <p:val>
                                            <p:strVal val="#ppt_w"/>
                                          </p:val>
                                        </p:tav>
                                      </p:tavLst>
                                    </p:anim>
                                    <p:anim calcmode="lin" valueType="num">
                                      <p:cBhvr>
                                        <p:cTn id="620" dur="2250" fill="hold"/>
                                        <p:tgtEl>
                                          <p:spTgt spid="175"/>
                                        </p:tgtEl>
                                        <p:attrNameLst>
                                          <p:attrName>ppt_h</p:attrName>
                                        </p:attrNameLst>
                                      </p:cBhvr>
                                      <p:tavLst>
                                        <p:tav tm="0">
                                          <p:val>
                                            <p:fltVal val="0"/>
                                          </p:val>
                                        </p:tav>
                                        <p:tav tm="100000">
                                          <p:val>
                                            <p:strVal val="#ppt_h"/>
                                          </p:val>
                                        </p:tav>
                                      </p:tavLst>
                                    </p:anim>
                                    <p:anim calcmode="lin" valueType="num">
                                      <p:cBhvr>
                                        <p:cTn id="621" dur="2250" fill="hold"/>
                                        <p:tgtEl>
                                          <p:spTgt spid="175"/>
                                        </p:tgtEl>
                                        <p:attrNameLst>
                                          <p:attrName>style.rotation</p:attrName>
                                        </p:attrNameLst>
                                      </p:cBhvr>
                                      <p:tavLst>
                                        <p:tav tm="0">
                                          <p:val>
                                            <p:fltVal val="360"/>
                                          </p:val>
                                        </p:tav>
                                        <p:tav tm="100000">
                                          <p:val>
                                            <p:fltVal val="0"/>
                                          </p:val>
                                        </p:tav>
                                      </p:tavLst>
                                    </p:anim>
                                    <p:animEffect transition="in" filter="fade">
                                      <p:cBhvr>
                                        <p:cTn id="622" dur="2250"/>
                                        <p:tgtEl>
                                          <p:spTgt spid="175"/>
                                        </p:tgtEl>
                                      </p:cBhvr>
                                    </p:animEffect>
                                  </p:childTnLst>
                                </p:cTn>
                              </p:par>
                              <p:par>
                                <p:cTn id="623" presetID="49" presetClass="entr" presetSubtype="0" decel="100000" fill="hold" grpId="0" nodeType="withEffect">
                                  <p:stCondLst>
                                    <p:cond delay="0"/>
                                  </p:stCondLst>
                                  <p:childTnLst>
                                    <p:set>
                                      <p:cBhvr>
                                        <p:cTn id="624" dur="1" fill="hold">
                                          <p:stCondLst>
                                            <p:cond delay="0"/>
                                          </p:stCondLst>
                                        </p:cTn>
                                        <p:tgtEl>
                                          <p:spTgt spid="176"/>
                                        </p:tgtEl>
                                        <p:attrNameLst>
                                          <p:attrName>style.visibility</p:attrName>
                                        </p:attrNameLst>
                                      </p:cBhvr>
                                      <p:to>
                                        <p:strVal val="visible"/>
                                      </p:to>
                                    </p:set>
                                    <p:anim calcmode="lin" valueType="num">
                                      <p:cBhvr>
                                        <p:cTn id="625" dur="2250" fill="hold"/>
                                        <p:tgtEl>
                                          <p:spTgt spid="176"/>
                                        </p:tgtEl>
                                        <p:attrNameLst>
                                          <p:attrName>ppt_w</p:attrName>
                                        </p:attrNameLst>
                                      </p:cBhvr>
                                      <p:tavLst>
                                        <p:tav tm="0">
                                          <p:val>
                                            <p:fltVal val="0"/>
                                          </p:val>
                                        </p:tav>
                                        <p:tav tm="100000">
                                          <p:val>
                                            <p:strVal val="#ppt_w"/>
                                          </p:val>
                                        </p:tav>
                                      </p:tavLst>
                                    </p:anim>
                                    <p:anim calcmode="lin" valueType="num">
                                      <p:cBhvr>
                                        <p:cTn id="626" dur="2250" fill="hold"/>
                                        <p:tgtEl>
                                          <p:spTgt spid="176"/>
                                        </p:tgtEl>
                                        <p:attrNameLst>
                                          <p:attrName>ppt_h</p:attrName>
                                        </p:attrNameLst>
                                      </p:cBhvr>
                                      <p:tavLst>
                                        <p:tav tm="0">
                                          <p:val>
                                            <p:fltVal val="0"/>
                                          </p:val>
                                        </p:tav>
                                        <p:tav tm="100000">
                                          <p:val>
                                            <p:strVal val="#ppt_h"/>
                                          </p:val>
                                        </p:tav>
                                      </p:tavLst>
                                    </p:anim>
                                    <p:anim calcmode="lin" valueType="num">
                                      <p:cBhvr>
                                        <p:cTn id="627" dur="2250" fill="hold"/>
                                        <p:tgtEl>
                                          <p:spTgt spid="176"/>
                                        </p:tgtEl>
                                        <p:attrNameLst>
                                          <p:attrName>style.rotation</p:attrName>
                                        </p:attrNameLst>
                                      </p:cBhvr>
                                      <p:tavLst>
                                        <p:tav tm="0">
                                          <p:val>
                                            <p:fltVal val="360"/>
                                          </p:val>
                                        </p:tav>
                                        <p:tav tm="100000">
                                          <p:val>
                                            <p:fltVal val="0"/>
                                          </p:val>
                                        </p:tav>
                                      </p:tavLst>
                                    </p:anim>
                                    <p:animEffect transition="in" filter="fade">
                                      <p:cBhvr>
                                        <p:cTn id="628" dur="2250"/>
                                        <p:tgtEl>
                                          <p:spTgt spid="176"/>
                                        </p:tgtEl>
                                      </p:cBhvr>
                                    </p:animEffect>
                                  </p:childTnLst>
                                </p:cTn>
                              </p:par>
                              <p:par>
                                <p:cTn id="629" presetID="49" presetClass="entr" presetSubtype="0" decel="100000" fill="hold" grpId="0" nodeType="withEffect">
                                  <p:stCondLst>
                                    <p:cond delay="0"/>
                                  </p:stCondLst>
                                  <p:childTnLst>
                                    <p:set>
                                      <p:cBhvr>
                                        <p:cTn id="630" dur="1" fill="hold">
                                          <p:stCondLst>
                                            <p:cond delay="0"/>
                                          </p:stCondLst>
                                        </p:cTn>
                                        <p:tgtEl>
                                          <p:spTgt spid="177"/>
                                        </p:tgtEl>
                                        <p:attrNameLst>
                                          <p:attrName>style.visibility</p:attrName>
                                        </p:attrNameLst>
                                      </p:cBhvr>
                                      <p:to>
                                        <p:strVal val="visible"/>
                                      </p:to>
                                    </p:set>
                                    <p:anim calcmode="lin" valueType="num">
                                      <p:cBhvr>
                                        <p:cTn id="631" dur="2250" fill="hold"/>
                                        <p:tgtEl>
                                          <p:spTgt spid="177"/>
                                        </p:tgtEl>
                                        <p:attrNameLst>
                                          <p:attrName>ppt_w</p:attrName>
                                        </p:attrNameLst>
                                      </p:cBhvr>
                                      <p:tavLst>
                                        <p:tav tm="0">
                                          <p:val>
                                            <p:fltVal val="0"/>
                                          </p:val>
                                        </p:tav>
                                        <p:tav tm="100000">
                                          <p:val>
                                            <p:strVal val="#ppt_w"/>
                                          </p:val>
                                        </p:tav>
                                      </p:tavLst>
                                    </p:anim>
                                    <p:anim calcmode="lin" valueType="num">
                                      <p:cBhvr>
                                        <p:cTn id="632" dur="2250" fill="hold"/>
                                        <p:tgtEl>
                                          <p:spTgt spid="177"/>
                                        </p:tgtEl>
                                        <p:attrNameLst>
                                          <p:attrName>ppt_h</p:attrName>
                                        </p:attrNameLst>
                                      </p:cBhvr>
                                      <p:tavLst>
                                        <p:tav tm="0">
                                          <p:val>
                                            <p:fltVal val="0"/>
                                          </p:val>
                                        </p:tav>
                                        <p:tav tm="100000">
                                          <p:val>
                                            <p:strVal val="#ppt_h"/>
                                          </p:val>
                                        </p:tav>
                                      </p:tavLst>
                                    </p:anim>
                                    <p:anim calcmode="lin" valueType="num">
                                      <p:cBhvr>
                                        <p:cTn id="633" dur="2250" fill="hold"/>
                                        <p:tgtEl>
                                          <p:spTgt spid="177"/>
                                        </p:tgtEl>
                                        <p:attrNameLst>
                                          <p:attrName>style.rotation</p:attrName>
                                        </p:attrNameLst>
                                      </p:cBhvr>
                                      <p:tavLst>
                                        <p:tav tm="0">
                                          <p:val>
                                            <p:fltVal val="360"/>
                                          </p:val>
                                        </p:tav>
                                        <p:tav tm="100000">
                                          <p:val>
                                            <p:fltVal val="0"/>
                                          </p:val>
                                        </p:tav>
                                      </p:tavLst>
                                    </p:anim>
                                    <p:animEffect transition="in" filter="fade">
                                      <p:cBhvr>
                                        <p:cTn id="634" dur="2250"/>
                                        <p:tgtEl>
                                          <p:spTgt spid="177"/>
                                        </p:tgtEl>
                                      </p:cBhvr>
                                    </p:animEffect>
                                  </p:childTnLst>
                                </p:cTn>
                              </p:par>
                              <p:par>
                                <p:cTn id="635" presetID="49" presetClass="entr" presetSubtype="0" decel="100000" fill="hold" grpId="0" nodeType="withEffect">
                                  <p:stCondLst>
                                    <p:cond delay="0"/>
                                  </p:stCondLst>
                                  <p:childTnLst>
                                    <p:set>
                                      <p:cBhvr>
                                        <p:cTn id="636" dur="1" fill="hold">
                                          <p:stCondLst>
                                            <p:cond delay="0"/>
                                          </p:stCondLst>
                                        </p:cTn>
                                        <p:tgtEl>
                                          <p:spTgt spid="178"/>
                                        </p:tgtEl>
                                        <p:attrNameLst>
                                          <p:attrName>style.visibility</p:attrName>
                                        </p:attrNameLst>
                                      </p:cBhvr>
                                      <p:to>
                                        <p:strVal val="visible"/>
                                      </p:to>
                                    </p:set>
                                    <p:anim calcmode="lin" valueType="num">
                                      <p:cBhvr>
                                        <p:cTn id="637" dur="2250" fill="hold"/>
                                        <p:tgtEl>
                                          <p:spTgt spid="178"/>
                                        </p:tgtEl>
                                        <p:attrNameLst>
                                          <p:attrName>ppt_w</p:attrName>
                                        </p:attrNameLst>
                                      </p:cBhvr>
                                      <p:tavLst>
                                        <p:tav tm="0">
                                          <p:val>
                                            <p:fltVal val="0"/>
                                          </p:val>
                                        </p:tav>
                                        <p:tav tm="100000">
                                          <p:val>
                                            <p:strVal val="#ppt_w"/>
                                          </p:val>
                                        </p:tav>
                                      </p:tavLst>
                                    </p:anim>
                                    <p:anim calcmode="lin" valueType="num">
                                      <p:cBhvr>
                                        <p:cTn id="638" dur="2250" fill="hold"/>
                                        <p:tgtEl>
                                          <p:spTgt spid="178"/>
                                        </p:tgtEl>
                                        <p:attrNameLst>
                                          <p:attrName>ppt_h</p:attrName>
                                        </p:attrNameLst>
                                      </p:cBhvr>
                                      <p:tavLst>
                                        <p:tav tm="0">
                                          <p:val>
                                            <p:fltVal val="0"/>
                                          </p:val>
                                        </p:tav>
                                        <p:tav tm="100000">
                                          <p:val>
                                            <p:strVal val="#ppt_h"/>
                                          </p:val>
                                        </p:tav>
                                      </p:tavLst>
                                    </p:anim>
                                    <p:anim calcmode="lin" valueType="num">
                                      <p:cBhvr>
                                        <p:cTn id="639" dur="2250" fill="hold"/>
                                        <p:tgtEl>
                                          <p:spTgt spid="178"/>
                                        </p:tgtEl>
                                        <p:attrNameLst>
                                          <p:attrName>style.rotation</p:attrName>
                                        </p:attrNameLst>
                                      </p:cBhvr>
                                      <p:tavLst>
                                        <p:tav tm="0">
                                          <p:val>
                                            <p:fltVal val="360"/>
                                          </p:val>
                                        </p:tav>
                                        <p:tav tm="100000">
                                          <p:val>
                                            <p:fltVal val="0"/>
                                          </p:val>
                                        </p:tav>
                                      </p:tavLst>
                                    </p:anim>
                                    <p:animEffect transition="in" filter="fade">
                                      <p:cBhvr>
                                        <p:cTn id="640" dur="2250"/>
                                        <p:tgtEl>
                                          <p:spTgt spid="178"/>
                                        </p:tgtEl>
                                      </p:cBhvr>
                                    </p:animEffect>
                                  </p:childTnLst>
                                </p:cTn>
                              </p:par>
                              <p:par>
                                <p:cTn id="641" presetID="49" presetClass="entr" presetSubtype="0" decel="100000" fill="hold" grpId="0" nodeType="withEffect">
                                  <p:stCondLst>
                                    <p:cond delay="0"/>
                                  </p:stCondLst>
                                  <p:childTnLst>
                                    <p:set>
                                      <p:cBhvr>
                                        <p:cTn id="642" dur="1" fill="hold">
                                          <p:stCondLst>
                                            <p:cond delay="0"/>
                                          </p:stCondLst>
                                        </p:cTn>
                                        <p:tgtEl>
                                          <p:spTgt spid="179"/>
                                        </p:tgtEl>
                                        <p:attrNameLst>
                                          <p:attrName>style.visibility</p:attrName>
                                        </p:attrNameLst>
                                      </p:cBhvr>
                                      <p:to>
                                        <p:strVal val="visible"/>
                                      </p:to>
                                    </p:set>
                                    <p:anim calcmode="lin" valueType="num">
                                      <p:cBhvr>
                                        <p:cTn id="643" dur="2250" fill="hold"/>
                                        <p:tgtEl>
                                          <p:spTgt spid="179"/>
                                        </p:tgtEl>
                                        <p:attrNameLst>
                                          <p:attrName>ppt_w</p:attrName>
                                        </p:attrNameLst>
                                      </p:cBhvr>
                                      <p:tavLst>
                                        <p:tav tm="0">
                                          <p:val>
                                            <p:fltVal val="0"/>
                                          </p:val>
                                        </p:tav>
                                        <p:tav tm="100000">
                                          <p:val>
                                            <p:strVal val="#ppt_w"/>
                                          </p:val>
                                        </p:tav>
                                      </p:tavLst>
                                    </p:anim>
                                    <p:anim calcmode="lin" valueType="num">
                                      <p:cBhvr>
                                        <p:cTn id="644" dur="2250" fill="hold"/>
                                        <p:tgtEl>
                                          <p:spTgt spid="179"/>
                                        </p:tgtEl>
                                        <p:attrNameLst>
                                          <p:attrName>ppt_h</p:attrName>
                                        </p:attrNameLst>
                                      </p:cBhvr>
                                      <p:tavLst>
                                        <p:tav tm="0">
                                          <p:val>
                                            <p:fltVal val="0"/>
                                          </p:val>
                                        </p:tav>
                                        <p:tav tm="100000">
                                          <p:val>
                                            <p:strVal val="#ppt_h"/>
                                          </p:val>
                                        </p:tav>
                                      </p:tavLst>
                                    </p:anim>
                                    <p:anim calcmode="lin" valueType="num">
                                      <p:cBhvr>
                                        <p:cTn id="645" dur="2250" fill="hold"/>
                                        <p:tgtEl>
                                          <p:spTgt spid="179"/>
                                        </p:tgtEl>
                                        <p:attrNameLst>
                                          <p:attrName>style.rotation</p:attrName>
                                        </p:attrNameLst>
                                      </p:cBhvr>
                                      <p:tavLst>
                                        <p:tav tm="0">
                                          <p:val>
                                            <p:fltVal val="360"/>
                                          </p:val>
                                        </p:tav>
                                        <p:tav tm="100000">
                                          <p:val>
                                            <p:fltVal val="0"/>
                                          </p:val>
                                        </p:tav>
                                      </p:tavLst>
                                    </p:anim>
                                    <p:animEffect transition="in" filter="fade">
                                      <p:cBhvr>
                                        <p:cTn id="646" dur="2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236924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5546526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F9C56C3-7437-42CA-AF2B-8CF0C5EFA9AA}"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42110378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12/15/22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980085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94925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2718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77138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39366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3099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678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sp>
        <p:nvSpPr>
          <p:cNvPr id="43" name="弧形 42"/>
          <p:cNvSpPr/>
          <p:nvPr/>
        </p:nvSpPr>
        <p:spPr>
          <a:xfrm rot="1828483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弧形 43"/>
          <p:cNvSpPr/>
          <p:nvPr/>
        </p:nvSpPr>
        <p:spPr>
          <a:xfrm rot="1898160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弧形 44"/>
          <p:cNvSpPr/>
          <p:nvPr/>
        </p:nvSpPr>
        <p:spPr>
          <a:xfrm rot="295580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弧形 45"/>
          <p:cNvSpPr/>
          <p:nvPr/>
        </p:nvSpPr>
        <p:spPr>
          <a:xfrm rot="1967838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弧形 46"/>
          <p:cNvSpPr/>
          <p:nvPr/>
        </p:nvSpPr>
        <p:spPr>
          <a:xfrm rot="2037515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弧形 47"/>
          <p:cNvSpPr/>
          <p:nvPr/>
        </p:nvSpPr>
        <p:spPr>
          <a:xfrm rot="21071932">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弧形 48"/>
          <p:cNvSpPr/>
          <p:nvPr/>
        </p:nvSpPr>
        <p:spPr>
          <a:xfrm rot="865480">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弧形 49"/>
          <p:cNvSpPr/>
          <p:nvPr/>
        </p:nvSpPr>
        <p:spPr>
          <a:xfrm rot="1562255">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弧形 50"/>
          <p:cNvSpPr/>
          <p:nvPr/>
        </p:nvSpPr>
        <p:spPr>
          <a:xfrm rot="225902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弧形 51"/>
          <p:cNvSpPr/>
          <p:nvPr/>
        </p:nvSpPr>
        <p:spPr>
          <a:xfrm rot="365257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弧形 52"/>
          <p:cNvSpPr/>
          <p:nvPr/>
        </p:nvSpPr>
        <p:spPr>
          <a:xfrm rot="434935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弧形 53"/>
          <p:cNvSpPr/>
          <p:nvPr/>
        </p:nvSpPr>
        <p:spPr>
          <a:xfrm rot="5046126">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弧形 54"/>
          <p:cNvSpPr/>
          <p:nvPr/>
        </p:nvSpPr>
        <p:spPr>
          <a:xfrm rot="5742900">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弧形 55"/>
          <p:cNvSpPr/>
          <p:nvPr/>
        </p:nvSpPr>
        <p:spPr>
          <a:xfrm rot="6439675">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弧形 56"/>
          <p:cNvSpPr/>
          <p:nvPr/>
        </p:nvSpPr>
        <p:spPr>
          <a:xfrm rot="713644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弧形 57"/>
          <p:cNvSpPr/>
          <p:nvPr/>
        </p:nvSpPr>
        <p:spPr>
          <a:xfrm rot="7833223">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弧形 58"/>
          <p:cNvSpPr/>
          <p:nvPr/>
        </p:nvSpPr>
        <p:spPr>
          <a:xfrm rot="8529997">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弧形 59"/>
          <p:cNvSpPr/>
          <p:nvPr/>
        </p:nvSpPr>
        <p:spPr>
          <a:xfrm rot="922677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弧形 60"/>
          <p:cNvSpPr/>
          <p:nvPr/>
        </p:nvSpPr>
        <p:spPr>
          <a:xfrm rot="992354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弧形 61"/>
          <p:cNvSpPr/>
          <p:nvPr/>
        </p:nvSpPr>
        <p:spPr>
          <a:xfrm rot="12013868">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弧形 62"/>
          <p:cNvSpPr/>
          <p:nvPr/>
        </p:nvSpPr>
        <p:spPr>
          <a:xfrm rot="12710641">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弧形 63"/>
          <p:cNvSpPr/>
          <p:nvPr/>
        </p:nvSpPr>
        <p:spPr>
          <a:xfrm rot="1340741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弧形 64"/>
          <p:cNvSpPr/>
          <p:nvPr/>
        </p:nvSpPr>
        <p:spPr>
          <a:xfrm rot="14104191">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弧形 65"/>
          <p:cNvSpPr/>
          <p:nvPr/>
        </p:nvSpPr>
        <p:spPr>
          <a:xfrm rot="1480096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弧形 66"/>
          <p:cNvSpPr/>
          <p:nvPr/>
        </p:nvSpPr>
        <p:spPr>
          <a:xfrm rot="168706">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弧形 67"/>
          <p:cNvSpPr/>
          <p:nvPr/>
        </p:nvSpPr>
        <p:spPr>
          <a:xfrm rot="10620319">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弧形 68"/>
          <p:cNvSpPr/>
          <p:nvPr/>
        </p:nvSpPr>
        <p:spPr>
          <a:xfrm rot="11317094">
            <a:off x="5107474" y="2415680"/>
            <a:ext cx="2009606" cy="2009604"/>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弧形 69"/>
          <p:cNvSpPr/>
          <p:nvPr/>
        </p:nvSpPr>
        <p:spPr>
          <a:xfrm rot="15497739">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弧形 70"/>
          <p:cNvSpPr/>
          <p:nvPr/>
        </p:nvSpPr>
        <p:spPr>
          <a:xfrm rot="16194514">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弧形 71"/>
          <p:cNvSpPr/>
          <p:nvPr/>
        </p:nvSpPr>
        <p:spPr>
          <a:xfrm rot="16891287">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弧形 72"/>
          <p:cNvSpPr/>
          <p:nvPr/>
        </p:nvSpPr>
        <p:spPr>
          <a:xfrm rot="17588062">
            <a:off x="5107475" y="2415679"/>
            <a:ext cx="2009604" cy="2009606"/>
          </a:xfrm>
          <a:prstGeom prst="arc">
            <a:avLst>
              <a:gd name="adj1" fmla="val 14780916"/>
              <a:gd name="adj2" fmla="val 18647840"/>
            </a:avLst>
          </a:prstGeom>
          <a:ln w="25400">
            <a:gradFill>
              <a:gsLst>
                <a:gs pos="0">
                  <a:srgbClr val="05DAE3"/>
                </a:gs>
                <a:gs pos="100000">
                  <a:srgbClr val="05DAE3">
                    <a:alpha val="0"/>
                  </a:srgb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6"/>
          <p:cNvSpPr>
            <a:spLocks/>
          </p:cNvSpPr>
          <p:nvPr/>
        </p:nvSpPr>
        <p:spPr bwMode="auto">
          <a:xfrm rot="16200000">
            <a:off x="-418164" y="-2314895"/>
            <a:ext cx="13063989" cy="1149572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6"/>
          <p:cNvSpPr>
            <a:spLocks/>
          </p:cNvSpPr>
          <p:nvPr/>
        </p:nvSpPr>
        <p:spPr bwMode="auto">
          <a:xfrm rot="16768421">
            <a:off x="-535196" y="-2417881"/>
            <a:ext cx="13298054" cy="1170169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
          <p:cNvSpPr>
            <a:spLocks/>
          </p:cNvSpPr>
          <p:nvPr/>
        </p:nvSpPr>
        <p:spPr bwMode="auto">
          <a:xfrm rot="17336842">
            <a:off x="-652229" y="-2520868"/>
            <a:ext cx="13532123" cy="1190766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
          <p:cNvSpPr>
            <a:spLocks/>
          </p:cNvSpPr>
          <p:nvPr/>
        </p:nvSpPr>
        <p:spPr bwMode="auto">
          <a:xfrm rot="17905263">
            <a:off x="-769265" y="-2623851"/>
            <a:ext cx="13766195" cy="121136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
          <p:cNvSpPr>
            <a:spLocks/>
          </p:cNvSpPr>
          <p:nvPr/>
        </p:nvSpPr>
        <p:spPr bwMode="auto">
          <a:xfrm rot="18473684">
            <a:off x="-886301" y="-2726837"/>
            <a:ext cx="14000260" cy="1231960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6"/>
          <p:cNvSpPr>
            <a:spLocks/>
          </p:cNvSpPr>
          <p:nvPr/>
        </p:nvSpPr>
        <p:spPr bwMode="auto">
          <a:xfrm rot="19042105">
            <a:off x="-1003339" y="-2829815"/>
            <a:ext cx="14234336" cy="1252556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6"/>
          <p:cNvSpPr>
            <a:spLocks/>
          </p:cNvSpPr>
          <p:nvPr/>
        </p:nvSpPr>
        <p:spPr bwMode="auto">
          <a:xfrm rot="19610526">
            <a:off x="-1120368" y="-2932802"/>
            <a:ext cx="14468401" cy="1273153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Freeform 6"/>
          <p:cNvSpPr>
            <a:spLocks/>
          </p:cNvSpPr>
          <p:nvPr/>
        </p:nvSpPr>
        <p:spPr bwMode="auto">
          <a:xfrm rot="20178947">
            <a:off x="-1237404" y="-3035784"/>
            <a:ext cx="14702470" cy="1293750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6"/>
          <p:cNvSpPr>
            <a:spLocks/>
          </p:cNvSpPr>
          <p:nvPr/>
        </p:nvSpPr>
        <p:spPr bwMode="auto">
          <a:xfrm rot="20747368">
            <a:off x="-1354440" y="-3138771"/>
            <a:ext cx="14936535" cy="1314347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6"/>
          <p:cNvSpPr>
            <a:spLocks/>
          </p:cNvSpPr>
          <p:nvPr/>
        </p:nvSpPr>
        <p:spPr bwMode="auto">
          <a:xfrm rot="21315790">
            <a:off x="-1471473" y="-3241754"/>
            <a:ext cx="15170607" cy="1334944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6"/>
          <p:cNvSpPr>
            <a:spLocks/>
          </p:cNvSpPr>
          <p:nvPr/>
        </p:nvSpPr>
        <p:spPr bwMode="auto">
          <a:xfrm rot="284211">
            <a:off x="-1588506" y="-3344740"/>
            <a:ext cx="15404672" cy="1355541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6"/>
          <p:cNvSpPr>
            <a:spLocks/>
          </p:cNvSpPr>
          <p:nvPr/>
        </p:nvSpPr>
        <p:spPr bwMode="auto">
          <a:xfrm rot="852632">
            <a:off x="-1705538" y="-3447723"/>
            <a:ext cx="15638741" cy="1376137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6"/>
          <p:cNvSpPr>
            <a:spLocks/>
          </p:cNvSpPr>
          <p:nvPr/>
        </p:nvSpPr>
        <p:spPr bwMode="auto">
          <a:xfrm rot="1421053">
            <a:off x="-1822574" y="-3550710"/>
            <a:ext cx="15872806" cy="1396734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6"/>
          <p:cNvSpPr>
            <a:spLocks/>
          </p:cNvSpPr>
          <p:nvPr/>
        </p:nvSpPr>
        <p:spPr bwMode="auto">
          <a:xfrm rot="1989474">
            <a:off x="-1939610" y="-3653689"/>
            <a:ext cx="16106875" cy="1417331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6"/>
          <p:cNvSpPr>
            <a:spLocks/>
          </p:cNvSpPr>
          <p:nvPr/>
        </p:nvSpPr>
        <p:spPr bwMode="auto">
          <a:xfrm rot="2557895">
            <a:off x="-2056639" y="-3756676"/>
            <a:ext cx="16340944" cy="1437928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6"/>
          <p:cNvSpPr>
            <a:spLocks/>
          </p:cNvSpPr>
          <p:nvPr/>
        </p:nvSpPr>
        <p:spPr bwMode="auto">
          <a:xfrm rot="3126316">
            <a:off x="-2173670" y="-3859664"/>
            <a:ext cx="16575004" cy="1458526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6"/>
          <p:cNvSpPr>
            <a:spLocks/>
          </p:cNvSpPr>
          <p:nvPr/>
        </p:nvSpPr>
        <p:spPr bwMode="auto">
          <a:xfrm rot="3694737">
            <a:off x="-2290706" y="-3962651"/>
            <a:ext cx="16809069" cy="1479123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6"/>
          <p:cNvSpPr>
            <a:spLocks/>
          </p:cNvSpPr>
          <p:nvPr/>
        </p:nvSpPr>
        <p:spPr bwMode="auto">
          <a:xfrm rot="4263158">
            <a:off x="-2407742" y="-4065630"/>
            <a:ext cx="17043141" cy="1499720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6"/>
          <p:cNvSpPr>
            <a:spLocks/>
          </p:cNvSpPr>
          <p:nvPr/>
        </p:nvSpPr>
        <p:spPr bwMode="auto">
          <a:xfrm rot="4831579">
            <a:off x="-2524771" y="-4168617"/>
            <a:ext cx="17277206" cy="1520316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6"/>
          <p:cNvSpPr>
            <a:spLocks/>
          </p:cNvSpPr>
          <p:nvPr/>
        </p:nvSpPr>
        <p:spPr bwMode="auto">
          <a:xfrm rot="5400000">
            <a:off x="-2641807" y="-4271600"/>
            <a:ext cx="17511275" cy="1540913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6"/>
          <p:cNvSpPr>
            <a:spLocks/>
          </p:cNvSpPr>
          <p:nvPr/>
        </p:nvSpPr>
        <p:spPr bwMode="auto">
          <a:xfrm rot="5968422">
            <a:off x="-2758843" y="-4374586"/>
            <a:ext cx="17745340" cy="1561510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6"/>
          <p:cNvSpPr>
            <a:spLocks/>
          </p:cNvSpPr>
          <p:nvPr/>
        </p:nvSpPr>
        <p:spPr bwMode="auto">
          <a:xfrm rot="6536842">
            <a:off x="-2875875" y="-4477573"/>
            <a:ext cx="17979412" cy="1582108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6"/>
          <p:cNvSpPr>
            <a:spLocks/>
          </p:cNvSpPr>
          <p:nvPr/>
        </p:nvSpPr>
        <p:spPr bwMode="auto">
          <a:xfrm rot="9378948">
            <a:off x="-3461051" y="-4992489"/>
            <a:ext cx="19149760" cy="1685091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rot="9947368">
            <a:off x="-3578080" y="-5095479"/>
            <a:ext cx="19383826" cy="1705688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Freeform 6"/>
          <p:cNvSpPr>
            <a:spLocks/>
          </p:cNvSpPr>
          <p:nvPr/>
        </p:nvSpPr>
        <p:spPr bwMode="auto">
          <a:xfrm rot="10515789">
            <a:off x="-3695116" y="-5198458"/>
            <a:ext cx="19617891" cy="1726285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Freeform 6"/>
          <p:cNvSpPr>
            <a:spLocks/>
          </p:cNvSpPr>
          <p:nvPr/>
        </p:nvSpPr>
        <p:spPr bwMode="auto">
          <a:xfrm rot="11084211">
            <a:off x="-3812152" y="-5301445"/>
            <a:ext cx="19851959" cy="1746882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Freeform 6"/>
          <p:cNvSpPr>
            <a:spLocks/>
          </p:cNvSpPr>
          <p:nvPr/>
        </p:nvSpPr>
        <p:spPr bwMode="auto">
          <a:xfrm rot="11652632">
            <a:off x="-3929185" y="-5404428"/>
            <a:ext cx="20086028" cy="1767479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6"/>
          <p:cNvSpPr>
            <a:spLocks/>
          </p:cNvSpPr>
          <p:nvPr/>
        </p:nvSpPr>
        <p:spPr bwMode="auto">
          <a:xfrm rot="16200000">
            <a:off x="248876"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Freeform 6"/>
          <p:cNvSpPr>
            <a:spLocks/>
          </p:cNvSpPr>
          <p:nvPr/>
        </p:nvSpPr>
        <p:spPr bwMode="auto">
          <a:xfrm rot="16768421">
            <a:off x="278647"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Freeform 6"/>
          <p:cNvSpPr>
            <a:spLocks/>
          </p:cNvSpPr>
          <p:nvPr/>
        </p:nvSpPr>
        <p:spPr bwMode="auto">
          <a:xfrm rot="17336842">
            <a:off x="367147"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Freeform 6"/>
          <p:cNvSpPr>
            <a:spLocks/>
          </p:cNvSpPr>
          <p:nvPr/>
        </p:nvSpPr>
        <p:spPr bwMode="auto">
          <a:xfrm rot="17905263">
            <a:off x="511962"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Freeform 6"/>
          <p:cNvSpPr>
            <a:spLocks/>
          </p:cNvSpPr>
          <p:nvPr/>
        </p:nvSpPr>
        <p:spPr bwMode="auto">
          <a:xfrm rot="18473684">
            <a:off x="709143"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Freeform 6"/>
          <p:cNvSpPr>
            <a:spLocks/>
          </p:cNvSpPr>
          <p:nvPr/>
        </p:nvSpPr>
        <p:spPr bwMode="auto">
          <a:xfrm rot="19042105">
            <a:off x="953311"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Freeform 6"/>
          <p:cNvSpPr>
            <a:spLocks/>
          </p:cNvSpPr>
          <p:nvPr/>
        </p:nvSpPr>
        <p:spPr bwMode="auto">
          <a:xfrm rot="19610526">
            <a:off x="1237806"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Freeform 6"/>
          <p:cNvSpPr>
            <a:spLocks/>
          </p:cNvSpPr>
          <p:nvPr/>
        </p:nvSpPr>
        <p:spPr bwMode="auto">
          <a:xfrm rot="20178947">
            <a:off x="1554866"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Freeform 6"/>
          <p:cNvSpPr>
            <a:spLocks/>
          </p:cNvSpPr>
          <p:nvPr/>
        </p:nvSpPr>
        <p:spPr bwMode="auto">
          <a:xfrm rot="20747368">
            <a:off x="1895842"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Freeform 6"/>
          <p:cNvSpPr>
            <a:spLocks/>
          </p:cNvSpPr>
          <p:nvPr/>
        </p:nvSpPr>
        <p:spPr bwMode="auto">
          <a:xfrm rot="21315790">
            <a:off x="2251436"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Freeform 6"/>
          <p:cNvSpPr>
            <a:spLocks/>
          </p:cNvSpPr>
          <p:nvPr/>
        </p:nvSpPr>
        <p:spPr bwMode="auto">
          <a:xfrm rot="284211">
            <a:off x="2611948" y="-198250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Freeform 6"/>
          <p:cNvSpPr>
            <a:spLocks/>
          </p:cNvSpPr>
          <p:nvPr/>
        </p:nvSpPr>
        <p:spPr bwMode="auto">
          <a:xfrm rot="852632">
            <a:off x="2967541" y="-192317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Freeform 6"/>
          <p:cNvSpPr>
            <a:spLocks/>
          </p:cNvSpPr>
          <p:nvPr/>
        </p:nvSpPr>
        <p:spPr bwMode="auto">
          <a:xfrm rot="1421053">
            <a:off x="3308519" y="-1806113"/>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Freeform 6"/>
          <p:cNvSpPr>
            <a:spLocks/>
          </p:cNvSpPr>
          <p:nvPr/>
        </p:nvSpPr>
        <p:spPr bwMode="auto">
          <a:xfrm rot="1989474">
            <a:off x="3625579" y="-1634529"/>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Freeform 6"/>
          <p:cNvSpPr>
            <a:spLocks/>
          </p:cNvSpPr>
          <p:nvPr/>
        </p:nvSpPr>
        <p:spPr bwMode="auto">
          <a:xfrm rot="2557895">
            <a:off x="3910072" y="-1413098"/>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Freeform 6"/>
          <p:cNvSpPr>
            <a:spLocks/>
          </p:cNvSpPr>
          <p:nvPr/>
        </p:nvSpPr>
        <p:spPr bwMode="auto">
          <a:xfrm rot="3126316">
            <a:off x="4154239" y="-1147862"/>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Freeform 6"/>
          <p:cNvSpPr>
            <a:spLocks/>
          </p:cNvSpPr>
          <p:nvPr/>
        </p:nvSpPr>
        <p:spPr bwMode="auto">
          <a:xfrm rot="3694737">
            <a:off x="4351419" y="-84605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Freeform 6"/>
          <p:cNvSpPr>
            <a:spLocks/>
          </p:cNvSpPr>
          <p:nvPr/>
        </p:nvSpPr>
        <p:spPr bwMode="auto">
          <a:xfrm rot="4263158">
            <a:off x="4496236" y="-515907"/>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Freeform 6"/>
          <p:cNvSpPr>
            <a:spLocks/>
          </p:cNvSpPr>
          <p:nvPr/>
        </p:nvSpPr>
        <p:spPr bwMode="auto">
          <a:xfrm rot="4831579">
            <a:off x="4584736" y="-166428"/>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Freeform 6"/>
          <p:cNvSpPr>
            <a:spLocks/>
          </p:cNvSpPr>
          <p:nvPr/>
        </p:nvSpPr>
        <p:spPr bwMode="auto">
          <a:xfrm rot="5400000">
            <a:off x="4614507" y="19285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Freeform 6"/>
          <p:cNvSpPr>
            <a:spLocks/>
          </p:cNvSpPr>
          <p:nvPr/>
        </p:nvSpPr>
        <p:spPr bwMode="auto">
          <a:xfrm rot="5968422">
            <a:off x="4584736"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3" name="Freeform 6"/>
          <p:cNvSpPr>
            <a:spLocks/>
          </p:cNvSpPr>
          <p:nvPr/>
        </p:nvSpPr>
        <p:spPr bwMode="auto">
          <a:xfrm rot="6536842">
            <a:off x="4496236" y="90161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4" name="Freeform 6"/>
          <p:cNvSpPr>
            <a:spLocks/>
          </p:cNvSpPr>
          <p:nvPr/>
        </p:nvSpPr>
        <p:spPr bwMode="auto">
          <a:xfrm rot="7105263">
            <a:off x="4351419"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5" name="Freeform 6"/>
          <p:cNvSpPr>
            <a:spLocks/>
          </p:cNvSpPr>
          <p:nvPr/>
        </p:nvSpPr>
        <p:spPr bwMode="auto">
          <a:xfrm rot="7673685">
            <a:off x="4154239"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6" name="Freeform 6"/>
          <p:cNvSpPr>
            <a:spLocks/>
          </p:cNvSpPr>
          <p:nvPr/>
        </p:nvSpPr>
        <p:spPr bwMode="auto">
          <a:xfrm rot="8242105">
            <a:off x="3910072" y="1798801"/>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7" name="Freeform 6"/>
          <p:cNvSpPr>
            <a:spLocks/>
          </p:cNvSpPr>
          <p:nvPr/>
        </p:nvSpPr>
        <p:spPr bwMode="auto">
          <a:xfrm rot="8810526">
            <a:off x="3625579"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8" name="Freeform 6"/>
          <p:cNvSpPr>
            <a:spLocks/>
          </p:cNvSpPr>
          <p:nvPr/>
        </p:nvSpPr>
        <p:spPr bwMode="auto">
          <a:xfrm rot="9378948">
            <a:off x="3308519"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9" name="Freeform 6"/>
          <p:cNvSpPr>
            <a:spLocks/>
          </p:cNvSpPr>
          <p:nvPr/>
        </p:nvSpPr>
        <p:spPr bwMode="auto">
          <a:xfrm rot="9947368">
            <a:off x="2967541"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0" name="Freeform 6"/>
          <p:cNvSpPr>
            <a:spLocks/>
          </p:cNvSpPr>
          <p:nvPr/>
        </p:nvSpPr>
        <p:spPr bwMode="auto">
          <a:xfrm rot="10515789">
            <a:off x="2611948"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1" name="Freeform 6"/>
          <p:cNvSpPr>
            <a:spLocks/>
          </p:cNvSpPr>
          <p:nvPr/>
        </p:nvSpPr>
        <p:spPr bwMode="auto">
          <a:xfrm rot="11084211">
            <a:off x="2251436" y="236821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2" name="Freeform 6"/>
          <p:cNvSpPr>
            <a:spLocks/>
          </p:cNvSpPr>
          <p:nvPr/>
        </p:nvSpPr>
        <p:spPr bwMode="auto">
          <a:xfrm rot="11652632">
            <a:off x="1895842" y="2308872"/>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3" name="Freeform 6"/>
          <p:cNvSpPr>
            <a:spLocks/>
          </p:cNvSpPr>
          <p:nvPr/>
        </p:nvSpPr>
        <p:spPr bwMode="auto">
          <a:xfrm rot="12221052">
            <a:off x="1554866" y="2191815"/>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4" name="Freeform 6"/>
          <p:cNvSpPr>
            <a:spLocks/>
          </p:cNvSpPr>
          <p:nvPr/>
        </p:nvSpPr>
        <p:spPr bwMode="auto">
          <a:xfrm rot="12789474">
            <a:off x="1237806" y="202023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5" name="Freeform 6"/>
          <p:cNvSpPr>
            <a:spLocks/>
          </p:cNvSpPr>
          <p:nvPr/>
        </p:nvSpPr>
        <p:spPr bwMode="auto">
          <a:xfrm rot="13357896">
            <a:off x="953311" y="1798800"/>
            <a:ext cx="7364274" cy="648023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6" name="Freeform 6"/>
          <p:cNvSpPr>
            <a:spLocks/>
          </p:cNvSpPr>
          <p:nvPr/>
        </p:nvSpPr>
        <p:spPr bwMode="auto">
          <a:xfrm rot="13926315">
            <a:off x="709143" y="1533564"/>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Freeform 6"/>
          <p:cNvSpPr>
            <a:spLocks/>
          </p:cNvSpPr>
          <p:nvPr/>
        </p:nvSpPr>
        <p:spPr bwMode="auto">
          <a:xfrm rot="14494737">
            <a:off x="511962" y="1231756"/>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Freeform 6"/>
          <p:cNvSpPr>
            <a:spLocks/>
          </p:cNvSpPr>
          <p:nvPr/>
        </p:nvSpPr>
        <p:spPr bwMode="auto">
          <a:xfrm rot="15063159">
            <a:off x="367147" y="901610"/>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Freeform 6"/>
          <p:cNvSpPr>
            <a:spLocks/>
          </p:cNvSpPr>
          <p:nvPr/>
        </p:nvSpPr>
        <p:spPr bwMode="auto">
          <a:xfrm rot="15631578">
            <a:off x="278647" y="552131"/>
            <a:ext cx="7364275" cy="64802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6350" cap="flat">
            <a:gradFill>
              <a:gsLst>
                <a:gs pos="0">
                  <a:srgbClr val="FF8585"/>
                </a:gs>
                <a:gs pos="50000">
                  <a:srgbClr val="775C8A">
                    <a:alpha val="30000"/>
                  </a:srgbClr>
                </a:gs>
                <a:gs pos="25000">
                  <a:srgbClr val="BB1055"/>
                </a:gs>
                <a:gs pos="75000">
                  <a:srgbClr val="05DAE3">
                    <a:alpha val="32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椭圆 179"/>
          <p:cNvSpPr/>
          <p:nvPr/>
        </p:nvSpPr>
        <p:spPr>
          <a:xfrm>
            <a:off x="5130921" y="2499495"/>
            <a:ext cx="1950798" cy="1950468"/>
          </a:xfrm>
          <a:prstGeom prst="ellipse">
            <a:avLst/>
          </a:prstGeom>
          <a:gradFill flip="none" rotWithShape="1">
            <a:gsLst>
              <a:gs pos="43000">
                <a:srgbClr val="05DAE3">
                  <a:alpha val="12000"/>
                </a:srgbClr>
              </a:gs>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125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360"/>
                                          </p:val>
                                        </p:tav>
                                        <p:tav tm="100000">
                                          <p:val>
                                            <p:fltVal val="0"/>
                                          </p:val>
                                        </p:tav>
                                      </p:tavLst>
                                    </p:anim>
                                    <p:animEffect transition="in" filter="fade">
                                      <p:cBhvr>
                                        <p:cTn id="10" dur="10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1000" fill="hold"/>
                                        <p:tgtEl>
                                          <p:spTgt spid="44"/>
                                        </p:tgtEl>
                                        <p:attrNameLst>
                                          <p:attrName>ppt_w</p:attrName>
                                        </p:attrNameLst>
                                      </p:cBhvr>
                                      <p:tavLst>
                                        <p:tav tm="0">
                                          <p:val>
                                            <p:fltVal val="0"/>
                                          </p:val>
                                        </p:tav>
                                        <p:tav tm="100000">
                                          <p:val>
                                            <p:strVal val="#ppt_w"/>
                                          </p:val>
                                        </p:tav>
                                      </p:tavLst>
                                    </p:anim>
                                    <p:anim calcmode="lin" valueType="num">
                                      <p:cBhvr>
                                        <p:cTn id="14" dur="1000" fill="hold"/>
                                        <p:tgtEl>
                                          <p:spTgt spid="44"/>
                                        </p:tgtEl>
                                        <p:attrNameLst>
                                          <p:attrName>ppt_h</p:attrName>
                                        </p:attrNameLst>
                                      </p:cBhvr>
                                      <p:tavLst>
                                        <p:tav tm="0">
                                          <p:val>
                                            <p:fltVal val="0"/>
                                          </p:val>
                                        </p:tav>
                                        <p:tav tm="100000">
                                          <p:val>
                                            <p:strVal val="#ppt_h"/>
                                          </p:val>
                                        </p:tav>
                                      </p:tavLst>
                                    </p:anim>
                                    <p:anim calcmode="lin" valueType="num">
                                      <p:cBhvr>
                                        <p:cTn id="15" dur="1000" fill="hold"/>
                                        <p:tgtEl>
                                          <p:spTgt spid="44"/>
                                        </p:tgtEl>
                                        <p:attrNameLst>
                                          <p:attrName>style.rotation</p:attrName>
                                        </p:attrNameLst>
                                      </p:cBhvr>
                                      <p:tavLst>
                                        <p:tav tm="0">
                                          <p:val>
                                            <p:fltVal val="360"/>
                                          </p:val>
                                        </p:tav>
                                        <p:tav tm="100000">
                                          <p:val>
                                            <p:fltVal val="0"/>
                                          </p:val>
                                        </p:tav>
                                      </p:tavLst>
                                    </p:anim>
                                    <p:animEffect transition="in" filter="fade">
                                      <p:cBhvr>
                                        <p:cTn id="16" dur="10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fltVal val="0"/>
                                          </p:val>
                                        </p:tav>
                                        <p:tav tm="100000">
                                          <p:val>
                                            <p:strVal val="#ppt_w"/>
                                          </p:val>
                                        </p:tav>
                                      </p:tavLst>
                                    </p:anim>
                                    <p:anim calcmode="lin" valueType="num">
                                      <p:cBhvr>
                                        <p:cTn id="20" dur="1000" fill="hold"/>
                                        <p:tgtEl>
                                          <p:spTgt spid="45"/>
                                        </p:tgtEl>
                                        <p:attrNameLst>
                                          <p:attrName>ppt_h</p:attrName>
                                        </p:attrNameLst>
                                      </p:cBhvr>
                                      <p:tavLst>
                                        <p:tav tm="0">
                                          <p:val>
                                            <p:fltVal val="0"/>
                                          </p:val>
                                        </p:tav>
                                        <p:tav tm="100000">
                                          <p:val>
                                            <p:strVal val="#ppt_h"/>
                                          </p:val>
                                        </p:tav>
                                      </p:tavLst>
                                    </p:anim>
                                    <p:anim calcmode="lin" valueType="num">
                                      <p:cBhvr>
                                        <p:cTn id="21" dur="1000" fill="hold"/>
                                        <p:tgtEl>
                                          <p:spTgt spid="45"/>
                                        </p:tgtEl>
                                        <p:attrNameLst>
                                          <p:attrName>style.rotation</p:attrName>
                                        </p:attrNameLst>
                                      </p:cBhvr>
                                      <p:tavLst>
                                        <p:tav tm="0">
                                          <p:val>
                                            <p:fltVal val="360"/>
                                          </p:val>
                                        </p:tav>
                                        <p:tav tm="100000">
                                          <p:val>
                                            <p:fltVal val="0"/>
                                          </p:val>
                                        </p:tav>
                                      </p:tavLst>
                                    </p:anim>
                                    <p:animEffect transition="in" filter="fade">
                                      <p:cBhvr>
                                        <p:cTn id="22" dur="10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 calcmode="lin" valueType="num">
                                      <p:cBhvr>
                                        <p:cTn id="27" dur="1000" fill="hold"/>
                                        <p:tgtEl>
                                          <p:spTgt spid="46"/>
                                        </p:tgtEl>
                                        <p:attrNameLst>
                                          <p:attrName>style.rotation</p:attrName>
                                        </p:attrNameLst>
                                      </p:cBhvr>
                                      <p:tavLst>
                                        <p:tav tm="0">
                                          <p:val>
                                            <p:fltVal val="360"/>
                                          </p:val>
                                        </p:tav>
                                        <p:tav tm="100000">
                                          <p:val>
                                            <p:fltVal val="0"/>
                                          </p:val>
                                        </p:tav>
                                      </p:tavLst>
                                    </p:anim>
                                    <p:animEffect transition="in" filter="fade">
                                      <p:cBhvr>
                                        <p:cTn id="28" dur="10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1000" fill="hold"/>
                                        <p:tgtEl>
                                          <p:spTgt spid="47"/>
                                        </p:tgtEl>
                                        <p:attrNameLst>
                                          <p:attrName>ppt_w</p:attrName>
                                        </p:attrNameLst>
                                      </p:cBhvr>
                                      <p:tavLst>
                                        <p:tav tm="0">
                                          <p:val>
                                            <p:fltVal val="0"/>
                                          </p:val>
                                        </p:tav>
                                        <p:tav tm="100000">
                                          <p:val>
                                            <p:strVal val="#ppt_w"/>
                                          </p:val>
                                        </p:tav>
                                      </p:tavLst>
                                    </p:anim>
                                    <p:anim calcmode="lin" valueType="num">
                                      <p:cBhvr>
                                        <p:cTn id="32" dur="1000" fill="hold"/>
                                        <p:tgtEl>
                                          <p:spTgt spid="47"/>
                                        </p:tgtEl>
                                        <p:attrNameLst>
                                          <p:attrName>ppt_h</p:attrName>
                                        </p:attrNameLst>
                                      </p:cBhvr>
                                      <p:tavLst>
                                        <p:tav tm="0">
                                          <p:val>
                                            <p:fltVal val="0"/>
                                          </p:val>
                                        </p:tav>
                                        <p:tav tm="100000">
                                          <p:val>
                                            <p:strVal val="#ppt_h"/>
                                          </p:val>
                                        </p:tav>
                                      </p:tavLst>
                                    </p:anim>
                                    <p:anim calcmode="lin" valueType="num">
                                      <p:cBhvr>
                                        <p:cTn id="33" dur="1000" fill="hold"/>
                                        <p:tgtEl>
                                          <p:spTgt spid="47"/>
                                        </p:tgtEl>
                                        <p:attrNameLst>
                                          <p:attrName>style.rotation</p:attrName>
                                        </p:attrNameLst>
                                      </p:cBhvr>
                                      <p:tavLst>
                                        <p:tav tm="0">
                                          <p:val>
                                            <p:fltVal val="360"/>
                                          </p:val>
                                        </p:tav>
                                        <p:tav tm="100000">
                                          <p:val>
                                            <p:fltVal val="0"/>
                                          </p:val>
                                        </p:tav>
                                      </p:tavLst>
                                    </p:anim>
                                    <p:animEffect transition="in" filter="fade">
                                      <p:cBhvr>
                                        <p:cTn id="34" dur="10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ppt_w</p:attrName>
                                        </p:attrNameLst>
                                      </p:cBhvr>
                                      <p:tavLst>
                                        <p:tav tm="0">
                                          <p:val>
                                            <p:fltVal val="0"/>
                                          </p:val>
                                        </p:tav>
                                        <p:tav tm="100000">
                                          <p:val>
                                            <p:strVal val="#ppt_w"/>
                                          </p:val>
                                        </p:tav>
                                      </p:tavLst>
                                    </p:anim>
                                    <p:anim calcmode="lin" valueType="num">
                                      <p:cBhvr>
                                        <p:cTn id="38" dur="1000" fill="hold"/>
                                        <p:tgtEl>
                                          <p:spTgt spid="48"/>
                                        </p:tgtEl>
                                        <p:attrNameLst>
                                          <p:attrName>ppt_h</p:attrName>
                                        </p:attrNameLst>
                                      </p:cBhvr>
                                      <p:tavLst>
                                        <p:tav tm="0">
                                          <p:val>
                                            <p:fltVal val="0"/>
                                          </p:val>
                                        </p:tav>
                                        <p:tav tm="100000">
                                          <p:val>
                                            <p:strVal val="#ppt_h"/>
                                          </p:val>
                                        </p:tav>
                                      </p:tavLst>
                                    </p:anim>
                                    <p:anim calcmode="lin" valueType="num">
                                      <p:cBhvr>
                                        <p:cTn id="39" dur="1000" fill="hold"/>
                                        <p:tgtEl>
                                          <p:spTgt spid="48"/>
                                        </p:tgtEl>
                                        <p:attrNameLst>
                                          <p:attrName>style.rotation</p:attrName>
                                        </p:attrNameLst>
                                      </p:cBhvr>
                                      <p:tavLst>
                                        <p:tav tm="0">
                                          <p:val>
                                            <p:fltVal val="360"/>
                                          </p:val>
                                        </p:tav>
                                        <p:tav tm="100000">
                                          <p:val>
                                            <p:fltVal val="0"/>
                                          </p:val>
                                        </p:tav>
                                      </p:tavLst>
                                    </p:anim>
                                    <p:animEffect transition="in" filter="fade">
                                      <p:cBhvr>
                                        <p:cTn id="40" dur="10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1000" fill="hold"/>
                                        <p:tgtEl>
                                          <p:spTgt spid="49"/>
                                        </p:tgtEl>
                                        <p:attrNameLst>
                                          <p:attrName>ppt_w</p:attrName>
                                        </p:attrNameLst>
                                      </p:cBhvr>
                                      <p:tavLst>
                                        <p:tav tm="0">
                                          <p:val>
                                            <p:fltVal val="0"/>
                                          </p:val>
                                        </p:tav>
                                        <p:tav tm="100000">
                                          <p:val>
                                            <p:strVal val="#ppt_w"/>
                                          </p:val>
                                        </p:tav>
                                      </p:tavLst>
                                    </p:anim>
                                    <p:anim calcmode="lin" valueType="num">
                                      <p:cBhvr>
                                        <p:cTn id="44" dur="1000" fill="hold"/>
                                        <p:tgtEl>
                                          <p:spTgt spid="49"/>
                                        </p:tgtEl>
                                        <p:attrNameLst>
                                          <p:attrName>ppt_h</p:attrName>
                                        </p:attrNameLst>
                                      </p:cBhvr>
                                      <p:tavLst>
                                        <p:tav tm="0">
                                          <p:val>
                                            <p:fltVal val="0"/>
                                          </p:val>
                                        </p:tav>
                                        <p:tav tm="100000">
                                          <p:val>
                                            <p:strVal val="#ppt_h"/>
                                          </p:val>
                                        </p:tav>
                                      </p:tavLst>
                                    </p:anim>
                                    <p:anim calcmode="lin" valueType="num">
                                      <p:cBhvr>
                                        <p:cTn id="45" dur="1000" fill="hold"/>
                                        <p:tgtEl>
                                          <p:spTgt spid="49"/>
                                        </p:tgtEl>
                                        <p:attrNameLst>
                                          <p:attrName>style.rotation</p:attrName>
                                        </p:attrNameLst>
                                      </p:cBhvr>
                                      <p:tavLst>
                                        <p:tav tm="0">
                                          <p:val>
                                            <p:fltVal val="360"/>
                                          </p:val>
                                        </p:tav>
                                        <p:tav tm="100000">
                                          <p:val>
                                            <p:fltVal val="0"/>
                                          </p:val>
                                        </p:tav>
                                      </p:tavLst>
                                    </p:anim>
                                    <p:animEffect transition="in" filter="fade">
                                      <p:cBhvr>
                                        <p:cTn id="46" dur="10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1000" fill="hold"/>
                                        <p:tgtEl>
                                          <p:spTgt spid="50"/>
                                        </p:tgtEl>
                                        <p:attrNameLst>
                                          <p:attrName>ppt_w</p:attrName>
                                        </p:attrNameLst>
                                      </p:cBhvr>
                                      <p:tavLst>
                                        <p:tav tm="0">
                                          <p:val>
                                            <p:fltVal val="0"/>
                                          </p:val>
                                        </p:tav>
                                        <p:tav tm="100000">
                                          <p:val>
                                            <p:strVal val="#ppt_w"/>
                                          </p:val>
                                        </p:tav>
                                      </p:tavLst>
                                    </p:anim>
                                    <p:anim calcmode="lin" valueType="num">
                                      <p:cBhvr>
                                        <p:cTn id="50" dur="1000" fill="hold"/>
                                        <p:tgtEl>
                                          <p:spTgt spid="50"/>
                                        </p:tgtEl>
                                        <p:attrNameLst>
                                          <p:attrName>ppt_h</p:attrName>
                                        </p:attrNameLst>
                                      </p:cBhvr>
                                      <p:tavLst>
                                        <p:tav tm="0">
                                          <p:val>
                                            <p:fltVal val="0"/>
                                          </p:val>
                                        </p:tav>
                                        <p:tav tm="100000">
                                          <p:val>
                                            <p:strVal val="#ppt_h"/>
                                          </p:val>
                                        </p:tav>
                                      </p:tavLst>
                                    </p:anim>
                                    <p:anim calcmode="lin" valueType="num">
                                      <p:cBhvr>
                                        <p:cTn id="51" dur="1000" fill="hold"/>
                                        <p:tgtEl>
                                          <p:spTgt spid="50"/>
                                        </p:tgtEl>
                                        <p:attrNameLst>
                                          <p:attrName>style.rotation</p:attrName>
                                        </p:attrNameLst>
                                      </p:cBhvr>
                                      <p:tavLst>
                                        <p:tav tm="0">
                                          <p:val>
                                            <p:fltVal val="360"/>
                                          </p:val>
                                        </p:tav>
                                        <p:tav tm="100000">
                                          <p:val>
                                            <p:fltVal val="0"/>
                                          </p:val>
                                        </p:tav>
                                      </p:tavLst>
                                    </p:anim>
                                    <p:animEffect transition="in" filter="fade">
                                      <p:cBhvr>
                                        <p:cTn id="52" dur="1000"/>
                                        <p:tgtEl>
                                          <p:spTgt spid="50"/>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1000" fill="hold"/>
                                        <p:tgtEl>
                                          <p:spTgt spid="51"/>
                                        </p:tgtEl>
                                        <p:attrNameLst>
                                          <p:attrName>ppt_w</p:attrName>
                                        </p:attrNameLst>
                                      </p:cBhvr>
                                      <p:tavLst>
                                        <p:tav tm="0">
                                          <p:val>
                                            <p:fltVal val="0"/>
                                          </p:val>
                                        </p:tav>
                                        <p:tav tm="100000">
                                          <p:val>
                                            <p:strVal val="#ppt_w"/>
                                          </p:val>
                                        </p:tav>
                                      </p:tavLst>
                                    </p:anim>
                                    <p:anim calcmode="lin" valueType="num">
                                      <p:cBhvr>
                                        <p:cTn id="56" dur="1000" fill="hold"/>
                                        <p:tgtEl>
                                          <p:spTgt spid="51"/>
                                        </p:tgtEl>
                                        <p:attrNameLst>
                                          <p:attrName>ppt_h</p:attrName>
                                        </p:attrNameLst>
                                      </p:cBhvr>
                                      <p:tavLst>
                                        <p:tav tm="0">
                                          <p:val>
                                            <p:fltVal val="0"/>
                                          </p:val>
                                        </p:tav>
                                        <p:tav tm="100000">
                                          <p:val>
                                            <p:strVal val="#ppt_h"/>
                                          </p:val>
                                        </p:tav>
                                      </p:tavLst>
                                    </p:anim>
                                    <p:anim calcmode="lin" valueType="num">
                                      <p:cBhvr>
                                        <p:cTn id="57" dur="1000" fill="hold"/>
                                        <p:tgtEl>
                                          <p:spTgt spid="51"/>
                                        </p:tgtEl>
                                        <p:attrNameLst>
                                          <p:attrName>style.rotation</p:attrName>
                                        </p:attrNameLst>
                                      </p:cBhvr>
                                      <p:tavLst>
                                        <p:tav tm="0">
                                          <p:val>
                                            <p:fltVal val="360"/>
                                          </p:val>
                                        </p:tav>
                                        <p:tav tm="100000">
                                          <p:val>
                                            <p:fltVal val="0"/>
                                          </p:val>
                                        </p:tav>
                                      </p:tavLst>
                                    </p:anim>
                                    <p:animEffect transition="in" filter="fade">
                                      <p:cBhvr>
                                        <p:cTn id="58" dur="1000"/>
                                        <p:tgtEl>
                                          <p:spTgt spid="51"/>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1000" fill="hold"/>
                                        <p:tgtEl>
                                          <p:spTgt spid="52"/>
                                        </p:tgtEl>
                                        <p:attrNameLst>
                                          <p:attrName>ppt_w</p:attrName>
                                        </p:attrNameLst>
                                      </p:cBhvr>
                                      <p:tavLst>
                                        <p:tav tm="0">
                                          <p:val>
                                            <p:fltVal val="0"/>
                                          </p:val>
                                        </p:tav>
                                        <p:tav tm="100000">
                                          <p:val>
                                            <p:strVal val="#ppt_w"/>
                                          </p:val>
                                        </p:tav>
                                      </p:tavLst>
                                    </p:anim>
                                    <p:anim calcmode="lin" valueType="num">
                                      <p:cBhvr>
                                        <p:cTn id="62" dur="1000" fill="hold"/>
                                        <p:tgtEl>
                                          <p:spTgt spid="52"/>
                                        </p:tgtEl>
                                        <p:attrNameLst>
                                          <p:attrName>ppt_h</p:attrName>
                                        </p:attrNameLst>
                                      </p:cBhvr>
                                      <p:tavLst>
                                        <p:tav tm="0">
                                          <p:val>
                                            <p:fltVal val="0"/>
                                          </p:val>
                                        </p:tav>
                                        <p:tav tm="100000">
                                          <p:val>
                                            <p:strVal val="#ppt_h"/>
                                          </p:val>
                                        </p:tav>
                                      </p:tavLst>
                                    </p:anim>
                                    <p:anim calcmode="lin" valueType="num">
                                      <p:cBhvr>
                                        <p:cTn id="63" dur="1000" fill="hold"/>
                                        <p:tgtEl>
                                          <p:spTgt spid="52"/>
                                        </p:tgtEl>
                                        <p:attrNameLst>
                                          <p:attrName>style.rotation</p:attrName>
                                        </p:attrNameLst>
                                      </p:cBhvr>
                                      <p:tavLst>
                                        <p:tav tm="0">
                                          <p:val>
                                            <p:fltVal val="360"/>
                                          </p:val>
                                        </p:tav>
                                        <p:tav tm="100000">
                                          <p:val>
                                            <p:fltVal val="0"/>
                                          </p:val>
                                        </p:tav>
                                      </p:tavLst>
                                    </p:anim>
                                    <p:animEffect transition="in" filter="fade">
                                      <p:cBhvr>
                                        <p:cTn id="64" dur="1000"/>
                                        <p:tgtEl>
                                          <p:spTgt spid="52"/>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1000" fill="hold"/>
                                        <p:tgtEl>
                                          <p:spTgt spid="53"/>
                                        </p:tgtEl>
                                        <p:attrNameLst>
                                          <p:attrName>ppt_w</p:attrName>
                                        </p:attrNameLst>
                                      </p:cBhvr>
                                      <p:tavLst>
                                        <p:tav tm="0">
                                          <p:val>
                                            <p:fltVal val="0"/>
                                          </p:val>
                                        </p:tav>
                                        <p:tav tm="100000">
                                          <p:val>
                                            <p:strVal val="#ppt_w"/>
                                          </p:val>
                                        </p:tav>
                                      </p:tavLst>
                                    </p:anim>
                                    <p:anim calcmode="lin" valueType="num">
                                      <p:cBhvr>
                                        <p:cTn id="68" dur="1000" fill="hold"/>
                                        <p:tgtEl>
                                          <p:spTgt spid="53"/>
                                        </p:tgtEl>
                                        <p:attrNameLst>
                                          <p:attrName>ppt_h</p:attrName>
                                        </p:attrNameLst>
                                      </p:cBhvr>
                                      <p:tavLst>
                                        <p:tav tm="0">
                                          <p:val>
                                            <p:fltVal val="0"/>
                                          </p:val>
                                        </p:tav>
                                        <p:tav tm="100000">
                                          <p:val>
                                            <p:strVal val="#ppt_h"/>
                                          </p:val>
                                        </p:tav>
                                      </p:tavLst>
                                    </p:anim>
                                    <p:anim calcmode="lin" valueType="num">
                                      <p:cBhvr>
                                        <p:cTn id="69" dur="1000" fill="hold"/>
                                        <p:tgtEl>
                                          <p:spTgt spid="53"/>
                                        </p:tgtEl>
                                        <p:attrNameLst>
                                          <p:attrName>style.rotation</p:attrName>
                                        </p:attrNameLst>
                                      </p:cBhvr>
                                      <p:tavLst>
                                        <p:tav tm="0">
                                          <p:val>
                                            <p:fltVal val="360"/>
                                          </p:val>
                                        </p:tav>
                                        <p:tav tm="100000">
                                          <p:val>
                                            <p:fltVal val="0"/>
                                          </p:val>
                                        </p:tav>
                                      </p:tavLst>
                                    </p:anim>
                                    <p:animEffect transition="in" filter="fade">
                                      <p:cBhvr>
                                        <p:cTn id="70" dur="1000"/>
                                        <p:tgtEl>
                                          <p:spTgt spid="53"/>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1000" fill="hold"/>
                                        <p:tgtEl>
                                          <p:spTgt spid="54"/>
                                        </p:tgtEl>
                                        <p:attrNameLst>
                                          <p:attrName>ppt_w</p:attrName>
                                        </p:attrNameLst>
                                      </p:cBhvr>
                                      <p:tavLst>
                                        <p:tav tm="0">
                                          <p:val>
                                            <p:fltVal val="0"/>
                                          </p:val>
                                        </p:tav>
                                        <p:tav tm="100000">
                                          <p:val>
                                            <p:strVal val="#ppt_w"/>
                                          </p:val>
                                        </p:tav>
                                      </p:tavLst>
                                    </p:anim>
                                    <p:anim calcmode="lin" valueType="num">
                                      <p:cBhvr>
                                        <p:cTn id="74" dur="1000" fill="hold"/>
                                        <p:tgtEl>
                                          <p:spTgt spid="54"/>
                                        </p:tgtEl>
                                        <p:attrNameLst>
                                          <p:attrName>ppt_h</p:attrName>
                                        </p:attrNameLst>
                                      </p:cBhvr>
                                      <p:tavLst>
                                        <p:tav tm="0">
                                          <p:val>
                                            <p:fltVal val="0"/>
                                          </p:val>
                                        </p:tav>
                                        <p:tav tm="100000">
                                          <p:val>
                                            <p:strVal val="#ppt_h"/>
                                          </p:val>
                                        </p:tav>
                                      </p:tavLst>
                                    </p:anim>
                                    <p:anim calcmode="lin" valueType="num">
                                      <p:cBhvr>
                                        <p:cTn id="75" dur="1000" fill="hold"/>
                                        <p:tgtEl>
                                          <p:spTgt spid="54"/>
                                        </p:tgtEl>
                                        <p:attrNameLst>
                                          <p:attrName>style.rotation</p:attrName>
                                        </p:attrNameLst>
                                      </p:cBhvr>
                                      <p:tavLst>
                                        <p:tav tm="0">
                                          <p:val>
                                            <p:fltVal val="360"/>
                                          </p:val>
                                        </p:tav>
                                        <p:tav tm="100000">
                                          <p:val>
                                            <p:fltVal val="0"/>
                                          </p:val>
                                        </p:tav>
                                      </p:tavLst>
                                    </p:anim>
                                    <p:animEffect transition="in" filter="fade">
                                      <p:cBhvr>
                                        <p:cTn id="76" dur="1000"/>
                                        <p:tgtEl>
                                          <p:spTgt spid="54"/>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p:cTn id="79" dur="1000" fill="hold"/>
                                        <p:tgtEl>
                                          <p:spTgt spid="55"/>
                                        </p:tgtEl>
                                        <p:attrNameLst>
                                          <p:attrName>ppt_w</p:attrName>
                                        </p:attrNameLst>
                                      </p:cBhvr>
                                      <p:tavLst>
                                        <p:tav tm="0">
                                          <p:val>
                                            <p:fltVal val="0"/>
                                          </p:val>
                                        </p:tav>
                                        <p:tav tm="100000">
                                          <p:val>
                                            <p:strVal val="#ppt_w"/>
                                          </p:val>
                                        </p:tav>
                                      </p:tavLst>
                                    </p:anim>
                                    <p:anim calcmode="lin" valueType="num">
                                      <p:cBhvr>
                                        <p:cTn id="80" dur="1000" fill="hold"/>
                                        <p:tgtEl>
                                          <p:spTgt spid="55"/>
                                        </p:tgtEl>
                                        <p:attrNameLst>
                                          <p:attrName>ppt_h</p:attrName>
                                        </p:attrNameLst>
                                      </p:cBhvr>
                                      <p:tavLst>
                                        <p:tav tm="0">
                                          <p:val>
                                            <p:fltVal val="0"/>
                                          </p:val>
                                        </p:tav>
                                        <p:tav tm="100000">
                                          <p:val>
                                            <p:strVal val="#ppt_h"/>
                                          </p:val>
                                        </p:tav>
                                      </p:tavLst>
                                    </p:anim>
                                    <p:anim calcmode="lin" valueType="num">
                                      <p:cBhvr>
                                        <p:cTn id="81" dur="1000" fill="hold"/>
                                        <p:tgtEl>
                                          <p:spTgt spid="55"/>
                                        </p:tgtEl>
                                        <p:attrNameLst>
                                          <p:attrName>style.rotation</p:attrName>
                                        </p:attrNameLst>
                                      </p:cBhvr>
                                      <p:tavLst>
                                        <p:tav tm="0">
                                          <p:val>
                                            <p:fltVal val="360"/>
                                          </p:val>
                                        </p:tav>
                                        <p:tav tm="100000">
                                          <p:val>
                                            <p:fltVal val="0"/>
                                          </p:val>
                                        </p:tav>
                                      </p:tavLst>
                                    </p:anim>
                                    <p:animEffect transition="in" filter="fade">
                                      <p:cBhvr>
                                        <p:cTn id="82" dur="1000"/>
                                        <p:tgtEl>
                                          <p:spTgt spid="55"/>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1000" fill="hold"/>
                                        <p:tgtEl>
                                          <p:spTgt spid="56"/>
                                        </p:tgtEl>
                                        <p:attrNameLst>
                                          <p:attrName>ppt_w</p:attrName>
                                        </p:attrNameLst>
                                      </p:cBhvr>
                                      <p:tavLst>
                                        <p:tav tm="0">
                                          <p:val>
                                            <p:fltVal val="0"/>
                                          </p:val>
                                        </p:tav>
                                        <p:tav tm="100000">
                                          <p:val>
                                            <p:strVal val="#ppt_w"/>
                                          </p:val>
                                        </p:tav>
                                      </p:tavLst>
                                    </p:anim>
                                    <p:anim calcmode="lin" valueType="num">
                                      <p:cBhvr>
                                        <p:cTn id="86" dur="1000" fill="hold"/>
                                        <p:tgtEl>
                                          <p:spTgt spid="56"/>
                                        </p:tgtEl>
                                        <p:attrNameLst>
                                          <p:attrName>ppt_h</p:attrName>
                                        </p:attrNameLst>
                                      </p:cBhvr>
                                      <p:tavLst>
                                        <p:tav tm="0">
                                          <p:val>
                                            <p:fltVal val="0"/>
                                          </p:val>
                                        </p:tav>
                                        <p:tav tm="100000">
                                          <p:val>
                                            <p:strVal val="#ppt_h"/>
                                          </p:val>
                                        </p:tav>
                                      </p:tavLst>
                                    </p:anim>
                                    <p:anim calcmode="lin" valueType="num">
                                      <p:cBhvr>
                                        <p:cTn id="87" dur="1000" fill="hold"/>
                                        <p:tgtEl>
                                          <p:spTgt spid="56"/>
                                        </p:tgtEl>
                                        <p:attrNameLst>
                                          <p:attrName>style.rotation</p:attrName>
                                        </p:attrNameLst>
                                      </p:cBhvr>
                                      <p:tavLst>
                                        <p:tav tm="0">
                                          <p:val>
                                            <p:fltVal val="360"/>
                                          </p:val>
                                        </p:tav>
                                        <p:tav tm="100000">
                                          <p:val>
                                            <p:fltVal val="0"/>
                                          </p:val>
                                        </p:tav>
                                      </p:tavLst>
                                    </p:anim>
                                    <p:animEffect transition="in" filter="fade">
                                      <p:cBhvr>
                                        <p:cTn id="88" dur="1000"/>
                                        <p:tgtEl>
                                          <p:spTgt spid="56"/>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1000" fill="hold"/>
                                        <p:tgtEl>
                                          <p:spTgt spid="57"/>
                                        </p:tgtEl>
                                        <p:attrNameLst>
                                          <p:attrName>ppt_w</p:attrName>
                                        </p:attrNameLst>
                                      </p:cBhvr>
                                      <p:tavLst>
                                        <p:tav tm="0">
                                          <p:val>
                                            <p:fltVal val="0"/>
                                          </p:val>
                                        </p:tav>
                                        <p:tav tm="100000">
                                          <p:val>
                                            <p:strVal val="#ppt_w"/>
                                          </p:val>
                                        </p:tav>
                                      </p:tavLst>
                                    </p:anim>
                                    <p:anim calcmode="lin" valueType="num">
                                      <p:cBhvr>
                                        <p:cTn id="92" dur="1000" fill="hold"/>
                                        <p:tgtEl>
                                          <p:spTgt spid="57"/>
                                        </p:tgtEl>
                                        <p:attrNameLst>
                                          <p:attrName>ppt_h</p:attrName>
                                        </p:attrNameLst>
                                      </p:cBhvr>
                                      <p:tavLst>
                                        <p:tav tm="0">
                                          <p:val>
                                            <p:fltVal val="0"/>
                                          </p:val>
                                        </p:tav>
                                        <p:tav tm="100000">
                                          <p:val>
                                            <p:strVal val="#ppt_h"/>
                                          </p:val>
                                        </p:tav>
                                      </p:tavLst>
                                    </p:anim>
                                    <p:anim calcmode="lin" valueType="num">
                                      <p:cBhvr>
                                        <p:cTn id="93" dur="1000" fill="hold"/>
                                        <p:tgtEl>
                                          <p:spTgt spid="57"/>
                                        </p:tgtEl>
                                        <p:attrNameLst>
                                          <p:attrName>style.rotation</p:attrName>
                                        </p:attrNameLst>
                                      </p:cBhvr>
                                      <p:tavLst>
                                        <p:tav tm="0">
                                          <p:val>
                                            <p:fltVal val="360"/>
                                          </p:val>
                                        </p:tav>
                                        <p:tav tm="100000">
                                          <p:val>
                                            <p:fltVal val="0"/>
                                          </p:val>
                                        </p:tav>
                                      </p:tavLst>
                                    </p:anim>
                                    <p:animEffect transition="in" filter="fade">
                                      <p:cBhvr>
                                        <p:cTn id="94" dur="1000"/>
                                        <p:tgtEl>
                                          <p:spTgt spid="57"/>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1000" fill="hold"/>
                                        <p:tgtEl>
                                          <p:spTgt spid="58"/>
                                        </p:tgtEl>
                                        <p:attrNameLst>
                                          <p:attrName>ppt_w</p:attrName>
                                        </p:attrNameLst>
                                      </p:cBhvr>
                                      <p:tavLst>
                                        <p:tav tm="0">
                                          <p:val>
                                            <p:fltVal val="0"/>
                                          </p:val>
                                        </p:tav>
                                        <p:tav tm="100000">
                                          <p:val>
                                            <p:strVal val="#ppt_w"/>
                                          </p:val>
                                        </p:tav>
                                      </p:tavLst>
                                    </p:anim>
                                    <p:anim calcmode="lin" valueType="num">
                                      <p:cBhvr>
                                        <p:cTn id="98" dur="1000" fill="hold"/>
                                        <p:tgtEl>
                                          <p:spTgt spid="58"/>
                                        </p:tgtEl>
                                        <p:attrNameLst>
                                          <p:attrName>ppt_h</p:attrName>
                                        </p:attrNameLst>
                                      </p:cBhvr>
                                      <p:tavLst>
                                        <p:tav tm="0">
                                          <p:val>
                                            <p:fltVal val="0"/>
                                          </p:val>
                                        </p:tav>
                                        <p:tav tm="100000">
                                          <p:val>
                                            <p:strVal val="#ppt_h"/>
                                          </p:val>
                                        </p:tav>
                                      </p:tavLst>
                                    </p:anim>
                                    <p:anim calcmode="lin" valueType="num">
                                      <p:cBhvr>
                                        <p:cTn id="99" dur="1000" fill="hold"/>
                                        <p:tgtEl>
                                          <p:spTgt spid="58"/>
                                        </p:tgtEl>
                                        <p:attrNameLst>
                                          <p:attrName>style.rotation</p:attrName>
                                        </p:attrNameLst>
                                      </p:cBhvr>
                                      <p:tavLst>
                                        <p:tav tm="0">
                                          <p:val>
                                            <p:fltVal val="360"/>
                                          </p:val>
                                        </p:tav>
                                        <p:tav tm="100000">
                                          <p:val>
                                            <p:fltVal val="0"/>
                                          </p:val>
                                        </p:tav>
                                      </p:tavLst>
                                    </p:anim>
                                    <p:animEffect transition="in" filter="fade">
                                      <p:cBhvr>
                                        <p:cTn id="100" dur="1000"/>
                                        <p:tgtEl>
                                          <p:spTgt spid="58"/>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p:cTn id="103" dur="1000" fill="hold"/>
                                        <p:tgtEl>
                                          <p:spTgt spid="59"/>
                                        </p:tgtEl>
                                        <p:attrNameLst>
                                          <p:attrName>ppt_w</p:attrName>
                                        </p:attrNameLst>
                                      </p:cBhvr>
                                      <p:tavLst>
                                        <p:tav tm="0">
                                          <p:val>
                                            <p:fltVal val="0"/>
                                          </p:val>
                                        </p:tav>
                                        <p:tav tm="100000">
                                          <p:val>
                                            <p:strVal val="#ppt_w"/>
                                          </p:val>
                                        </p:tav>
                                      </p:tavLst>
                                    </p:anim>
                                    <p:anim calcmode="lin" valueType="num">
                                      <p:cBhvr>
                                        <p:cTn id="104" dur="1000" fill="hold"/>
                                        <p:tgtEl>
                                          <p:spTgt spid="59"/>
                                        </p:tgtEl>
                                        <p:attrNameLst>
                                          <p:attrName>ppt_h</p:attrName>
                                        </p:attrNameLst>
                                      </p:cBhvr>
                                      <p:tavLst>
                                        <p:tav tm="0">
                                          <p:val>
                                            <p:fltVal val="0"/>
                                          </p:val>
                                        </p:tav>
                                        <p:tav tm="100000">
                                          <p:val>
                                            <p:strVal val="#ppt_h"/>
                                          </p:val>
                                        </p:tav>
                                      </p:tavLst>
                                    </p:anim>
                                    <p:anim calcmode="lin" valueType="num">
                                      <p:cBhvr>
                                        <p:cTn id="105" dur="1000" fill="hold"/>
                                        <p:tgtEl>
                                          <p:spTgt spid="59"/>
                                        </p:tgtEl>
                                        <p:attrNameLst>
                                          <p:attrName>style.rotation</p:attrName>
                                        </p:attrNameLst>
                                      </p:cBhvr>
                                      <p:tavLst>
                                        <p:tav tm="0">
                                          <p:val>
                                            <p:fltVal val="360"/>
                                          </p:val>
                                        </p:tav>
                                        <p:tav tm="100000">
                                          <p:val>
                                            <p:fltVal val="0"/>
                                          </p:val>
                                        </p:tav>
                                      </p:tavLst>
                                    </p:anim>
                                    <p:animEffect transition="in" filter="fade">
                                      <p:cBhvr>
                                        <p:cTn id="106" dur="1000"/>
                                        <p:tgtEl>
                                          <p:spTgt spid="59"/>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p:cTn id="109" dur="1000" fill="hold"/>
                                        <p:tgtEl>
                                          <p:spTgt spid="60"/>
                                        </p:tgtEl>
                                        <p:attrNameLst>
                                          <p:attrName>ppt_w</p:attrName>
                                        </p:attrNameLst>
                                      </p:cBhvr>
                                      <p:tavLst>
                                        <p:tav tm="0">
                                          <p:val>
                                            <p:fltVal val="0"/>
                                          </p:val>
                                        </p:tav>
                                        <p:tav tm="100000">
                                          <p:val>
                                            <p:strVal val="#ppt_w"/>
                                          </p:val>
                                        </p:tav>
                                      </p:tavLst>
                                    </p:anim>
                                    <p:anim calcmode="lin" valueType="num">
                                      <p:cBhvr>
                                        <p:cTn id="110" dur="1000" fill="hold"/>
                                        <p:tgtEl>
                                          <p:spTgt spid="60"/>
                                        </p:tgtEl>
                                        <p:attrNameLst>
                                          <p:attrName>ppt_h</p:attrName>
                                        </p:attrNameLst>
                                      </p:cBhvr>
                                      <p:tavLst>
                                        <p:tav tm="0">
                                          <p:val>
                                            <p:fltVal val="0"/>
                                          </p:val>
                                        </p:tav>
                                        <p:tav tm="100000">
                                          <p:val>
                                            <p:strVal val="#ppt_h"/>
                                          </p:val>
                                        </p:tav>
                                      </p:tavLst>
                                    </p:anim>
                                    <p:anim calcmode="lin" valueType="num">
                                      <p:cBhvr>
                                        <p:cTn id="111" dur="1000" fill="hold"/>
                                        <p:tgtEl>
                                          <p:spTgt spid="60"/>
                                        </p:tgtEl>
                                        <p:attrNameLst>
                                          <p:attrName>style.rotation</p:attrName>
                                        </p:attrNameLst>
                                      </p:cBhvr>
                                      <p:tavLst>
                                        <p:tav tm="0">
                                          <p:val>
                                            <p:fltVal val="360"/>
                                          </p:val>
                                        </p:tav>
                                        <p:tav tm="100000">
                                          <p:val>
                                            <p:fltVal val="0"/>
                                          </p:val>
                                        </p:tav>
                                      </p:tavLst>
                                    </p:anim>
                                    <p:animEffect transition="in" filter="fade">
                                      <p:cBhvr>
                                        <p:cTn id="112" dur="1000"/>
                                        <p:tgtEl>
                                          <p:spTgt spid="60"/>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 calcmode="lin" valueType="num">
                                      <p:cBhvr>
                                        <p:cTn id="115" dur="1000" fill="hold"/>
                                        <p:tgtEl>
                                          <p:spTgt spid="61"/>
                                        </p:tgtEl>
                                        <p:attrNameLst>
                                          <p:attrName>ppt_w</p:attrName>
                                        </p:attrNameLst>
                                      </p:cBhvr>
                                      <p:tavLst>
                                        <p:tav tm="0">
                                          <p:val>
                                            <p:fltVal val="0"/>
                                          </p:val>
                                        </p:tav>
                                        <p:tav tm="100000">
                                          <p:val>
                                            <p:strVal val="#ppt_w"/>
                                          </p:val>
                                        </p:tav>
                                      </p:tavLst>
                                    </p:anim>
                                    <p:anim calcmode="lin" valueType="num">
                                      <p:cBhvr>
                                        <p:cTn id="116" dur="1000" fill="hold"/>
                                        <p:tgtEl>
                                          <p:spTgt spid="61"/>
                                        </p:tgtEl>
                                        <p:attrNameLst>
                                          <p:attrName>ppt_h</p:attrName>
                                        </p:attrNameLst>
                                      </p:cBhvr>
                                      <p:tavLst>
                                        <p:tav tm="0">
                                          <p:val>
                                            <p:fltVal val="0"/>
                                          </p:val>
                                        </p:tav>
                                        <p:tav tm="100000">
                                          <p:val>
                                            <p:strVal val="#ppt_h"/>
                                          </p:val>
                                        </p:tav>
                                      </p:tavLst>
                                    </p:anim>
                                    <p:anim calcmode="lin" valueType="num">
                                      <p:cBhvr>
                                        <p:cTn id="117" dur="1000" fill="hold"/>
                                        <p:tgtEl>
                                          <p:spTgt spid="61"/>
                                        </p:tgtEl>
                                        <p:attrNameLst>
                                          <p:attrName>style.rotation</p:attrName>
                                        </p:attrNameLst>
                                      </p:cBhvr>
                                      <p:tavLst>
                                        <p:tav tm="0">
                                          <p:val>
                                            <p:fltVal val="360"/>
                                          </p:val>
                                        </p:tav>
                                        <p:tav tm="100000">
                                          <p:val>
                                            <p:fltVal val="0"/>
                                          </p:val>
                                        </p:tav>
                                      </p:tavLst>
                                    </p:anim>
                                    <p:animEffect transition="in" filter="fade">
                                      <p:cBhvr>
                                        <p:cTn id="118" dur="1000"/>
                                        <p:tgtEl>
                                          <p:spTgt spid="61"/>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 calcmode="lin" valueType="num">
                                      <p:cBhvr>
                                        <p:cTn id="121" dur="1000" fill="hold"/>
                                        <p:tgtEl>
                                          <p:spTgt spid="62"/>
                                        </p:tgtEl>
                                        <p:attrNameLst>
                                          <p:attrName>ppt_w</p:attrName>
                                        </p:attrNameLst>
                                      </p:cBhvr>
                                      <p:tavLst>
                                        <p:tav tm="0">
                                          <p:val>
                                            <p:fltVal val="0"/>
                                          </p:val>
                                        </p:tav>
                                        <p:tav tm="100000">
                                          <p:val>
                                            <p:strVal val="#ppt_w"/>
                                          </p:val>
                                        </p:tav>
                                      </p:tavLst>
                                    </p:anim>
                                    <p:anim calcmode="lin" valueType="num">
                                      <p:cBhvr>
                                        <p:cTn id="122" dur="1000" fill="hold"/>
                                        <p:tgtEl>
                                          <p:spTgt spid="62"/>
                                        </p:tgtEl>
                                        <p:attrNameLst>
                                          <p:attrName>ppt_h</p:attrName>
                                        </p:attrNameLst>
                                      </p:cBhvr>
                                      <p:tavLst>
                                        <p:tav tm="0">
                                          <p:val>
                                            <p:fltVal val="0"/>
                                          </p:val>
                                        </p:tav>
                                        <p:tav tm="100000">
                                          <p:val>
                                            <p:strVal val="#ppt_h"/>
                                          </p:val>
                                        </p:tav>
                                      </p:tavLst>
                                    </p:anim>
                                    <p:anim calcmode="lin" valueType="num">
                                      <p:cBhvr>
                                        <p:cTn id="123" dur="1000" fill="hold"/>
                                        <p:tgtEl>
                                          <p:spTgt spid="62"/>
                                        </p:tgtEl>
                                        <p:attrNameLst>
                                          <p:attrName>style.rotation</p:attrName>
                                        </p:attrNameLst>
                                      </p:cBhvr>
                                      <p:tavLst>
                                        <p:tav tm="0">
                                          <p:val>
                                            <p:fltVal val="360"/>
                                          </p:val>
                                        </p:tav>
                                        <p:tav tm="100000">
                                          <p:val>
                                            <p:fltVal val="0"/>
                                          </p:val>
                                        </p:tav>
                                      </p:tavLst>
                                    </p:anim>
                                    <p:animEffect transition="in" filter="fade">
                                      <p:cBhvr>
                                        <p:cTn id="124" dur="1000"/>
                                        <p:tgtEl>
                                          <p:spTgt spid="62"/>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1000" fill="hold"/>
                                        <p:tgtEl>
                                          <p:spTgt spid="63"/>
                                        </p:tgtEl>
                                        <p:attrNameLst>
                                          <p:attrName>ppt_w</p:attrName>
                                        </p:attrNameLst>
                                      </p:cBhvr>
                                      <p:tavLst>
                                        <p:tav tm="0">
                                          <p:val>
                                            <p:fltVal val="0"/>
                                          </p:val>
                                        </p:tav>
                                        <p:tav tm="100000">
                                          <p:val>
                                            <p:strVal val="#ppt_w"/>
                                          </p:val>
                                        </p:tav>
                                      </p:tavLst>
                                    </p:anim>
                                    <p:anim calcmode="lin" valueType="num">
                                      <p:cBhvr>
                                        <p:cTn id="128" dur="1000" fill="hold"/>
                                        <p:tgtEl>
                                          <p:spTgt spid="63"/>
                                        </p:tgtEl>
                                        <p:attrNameLst>
                                          <p:attrName>ppt_h</p:attrName>
                                        </p:attrNameLst>
                                      </p:cBhvr>
                                      <p:tavLst>
                                        <p:tav tm="0">
                                          <p:val>
                                            <p:fltVal val="0"/>
                                          </p:val>
                                        </p:tav>
                                        <p:tav tm="100000">
                                          <p:val>
                                            <p:strVal val="#ppt_h"/>
                                          </p:val>
                                        </p:tav>
                                      </p:tavLst>
                                    </p:anim>
                                    <p:anim calcmode="lin" valueType="num">
                                      <p:cBhvr>
                                        <p:cTn id="129" dur="1000" fill="hold"/>
                                        <p:tgtEl>
                                          <p:spTgt spid="63"/>
                                        </p:tgtEl>
                                        <p:attrNameLst>
                                          <p:attrName>style.rotation</p:attrName>
                                        </p:attrNameLst>
                                      </p:cBhvr>
                                      <p:tavLst>
                                        <p:tav tm="0">
                                          <p:val>
                                            <p:fltVal val="360"/>
                                          </p:val>
                                        </p:tav>
                                        <p:tav tm="100000">
                                          <p:val>
                                            <p:fltVal val="0"/>
                                          </p:val>
                                        </p:tav>
                                      </p:tavLst>
                                    </p:anim>
                                    <p:animEffect transition="in" filter="fade">
                                      <p:cBhvr>
                                        <p:cTn id="130" dur="1000"/>
                                        <p:tgtEl>
                                          <p:spTgt spid="63"/>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anim calcmode="lin" valueType="num">
                                      <p:cBhvr>
                                        <p:cTn id="133" dur="1000" fill="hold"/>
                                        <p:tgtEl>
                                          <p:spTgt spid="64"/>
                                        </p:tgtEl>
                                        <p:attrNameLst>
                                          <p:attrName>ppt_w</p:attrName>
                                        </p:attrNameLst>
                                      </p:cBhvr>
                                      <p:tavLst>
                                        <p:tav tm="0">
                                          <p:val>
                                            <p:fltVal val="0"/>
                                          </p:val>
                                        </p:tav>
                                        <p:tav tm="100000">
                                          <p:val>
                                            <p:strVal val="#ppt_w"/>
                                          </p:val>
                                        </p:tav>
                                      </p:tavLst>
                                    </p:anim>
                                    <p:anim calcmode="lin" valueType="num">
                                      <p:cBhvr>
                                        <p:cTn id="134" dur="1000" fill="hold"/>
                                        <p:tgtEl>
                                          <p:spTgt spid="64"/>
                                        </p:tgtEl>
                                        <p:attrNameLst>
                                          <p:attrName>ppt_h</p:attrName>
                                        </p:attrNameLst>
                                      </p:cBhvr>
                                      <p:tavLst>
                                        <p:tav tm="0">
                                          <p:val>
                                            <p:fltVal val="0"/>
                                          </p:val>
                                        </p:tav>
                                        <p:tav tm="100000">
                                          <p:val>
                                            <p:strVal val="#ppt_h"/>
                                          </p:val>
                                        </p:tav>
                                      </p:tavLst>
                                    </p:anim>
                                    <p:anim calcmode="lin" valueType="num">
                                      <p:cBhvr>
                                        <p:cTn id="135" dur="1000" fill="hold"/>
                                        <p:tgtEl>
                                          <p:spTgt spid="64"/>
                                        </p:tgtEl>
                                        <p:attrNameLst>
                                          <p:attrName>style.rotation</p:attrName>
                                        </p:attrNameLst>
                                      </p:cBhvr>
                                      <p:tavLst>
                                        <p:tav tm="0">
                                          <p:val>
                                            <p:fltVal val="360"/>
                                          </p:val>
                                        </p:tav>
                                        <p:tav tm="100000">
                                          <p:val>
                                            <p:fltVal val="0"/>
                                          </p:val>
                                        </p:tav>
                                      </p:tavLst>
                                    </p:anim>
                                    <p:animEffect transition="in" filter="fade">
                                      <p:cBhvr>
                                        <p:cTn id="136" dur="1000"/>
                                        <p:tgtEl>
                                          <p:spTgt spid="64"/>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1000" fill="hold"/>
                                        <p:tgtEl>
                                          <p:spTgt spid="65"/>
                                        </p:tgtEl>
                                        <p:attrNameLst>
                                          <p:attrName>ppt_w</p:attrName>
                                        </p:attrNameLst>
                                      </p:cBhvr>
                                      <p:tavLst>
                                        <p:tav tm="0">
                                          <p:val>
                                            <p:fltVal val="0"/>
                                          </p:val>
                                        </p:tav>
                                        <p:tav tm="100000">
                                          <p:val>
                                            <p:strVal val="#ppt_w"/>
                                          </p:val>
                                        </p:tav>
                                      </p:tavLst>
                                    </p:anim>
                                    <p:anim calcmode="lin" valueType="num">
                                      <p:cBhvr>
                                        <p:cTn id="140" dur="1000" fill="hold"/>
                                        <p:tgtEl>
                                          <p:spTgt spid="65"/>
                                        </p:tgtEl>
                                        <p:attrNameLst>
                                          <p:attrName>ppt_h</p:attrName>
                                        </p:attrNameLst>
                                      </p:cBhvr>
                                      <p:tavLst>
                                        <p:tav tm="0">
                                          <p:val>
                                            <p:fltVal val="0"/>
                                          </p:val>
                                        </p:tav>
                                        <p:tav tm="100000">
                                          <p:val>
                                            <p:strVal val="#ppt_h"/>
                                          </p:val>
                                        </p:tav>
                                      </p:tavLst>
                                    </p:anim>
                                    <p:anim calcmode="lin" valueType="num">
                                      <p:cBhvr>
                                        <p:cTn id="141" dur="1000" fill="hold"/>
                                        <p:tgtEl>
                                          <p:spTgt spid="65"/>
                                        </p:tgtEl>
                                        <p:attrNameLst>
                                          <p:attrName>style.rotation</p:attrName>
                                        </p:attrNameLst>
                                      </p:cBhvr>
                                      <p:tavLst>
                                        <p:tav tm="0">
                                          <p:val>
                                            <p:fltVal val="360"/>
                                          </p:val>
                                        </p:tav>
                                        <p:tav tm="100000">
                                          <p:val>
                                            <p:fltVal val="0"/>
                                          </p:val>
                                        </p:tav>
                                      </p:tavLst>
                                    </p:anim>
                                    <p:animEffect transition="in" filter="fade">
                                      <p:cBhvr>
                                        <p:cTn id="142" dur="1000"/>
                                        <p:tgtEl>
                                          <p:spTgt spid="65"/>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anim calcmode="lin" valueType="num">
                                      <p:cBhvr>
                                        <p:cTn id="145" dur="1000" fill="hold"/>
                                        <p:tgtEl>
                                          <p:spTgt spid="66"/>
                                        </p:tgtEl>
                                        <p:attrNameLst>
                                          <p:attrName>ppt_w</p:attrName>
                                        </p:attrNameLst>
                                      </p:cBhvr>
                                      <p:tavLst>
                                        <p:tav tm="0">
                                          <p:val>
                                            <p:fltVal val="0"/>
                                          </p:val>
                                        </p:tav>
                                        <p:tav tm="100000">
                                          <p:val>
                                            <p:strVal val="#ppt_w"/>
                                          </p:val>
                                        </p:tav>
                                      </p:tavLst>
                                    </p:anim>
                                    <p:anim calcmode="lin" valueType="num">
                                      <p:cBhvr>
                                        <p:cTn id="146" dur="1000" fill="hold"/>
                                        <p:tgtEl>
                                          <p:spTgt spid="66"/>
                                        </p:tgtEl>
                                        <p:attrNameLst>
                                          <p:attrName>ppt_h</p:attrName>
                                        </p:attrNameLst>
                                      </p:cBhvr>
                                      <p:tavLst>
                                        <p:tav tm="0">
                                          <p:val>
                                            <p:fltVal val="0"/>
                                          </p:val>
                                        </p:tav>
                                        <p:tav tm="100000">
                                          <p:val>
                                            <p:strVal val="#ppt_h"/>
                                          </p:val>
                                        </p:tav>
                                      </p:tavLst>
                                    </p:anim>
                                    <p:anim calcmode="lin" valueType="num">
                                      <p:cBhvr>
                                        <p:cTn id="147" dur="1000" fill="hold"/>
                                        <p:tgtEl>
                                          <p:spTgt spid="66"/>
                                        </p:tgtEl>
                                        <p:attrNameLst>
                                          <p:attrName>style.rotation</p:attrName>
                                        </p:attrNameLst>
                                      </p:cBhvr>
                                      <p:tavLst>
                                        <p:tav tm="0">
                                          <p:val>
                                            <p:fltVal val="360"/>
                                          </p:val>
                                        </p:tav>
                                        <p:tav tm="100000">
                                          <p:val>
                                            <p:fltVal val="0"/>
                                          </p:val>
                                        </p:tav>
                                      </p:tavLst>
                                    </p:anim>
                                    <p:animEffect transition="in" filter="fade">
                                      <p:cBhvr>
                                        <p:cTn id="148" dur="1000"/>
                                        <p:tgtEl>
                                          <p:spTgt spid="66"/>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67"/>
                                        </p:tgtEl>
                                        <p:attrNameLst>
                                          <p:attrName>style.visibility</p:attrName>
                                        </p:attrNameLst>
                                      </p:cBhvr>
                                      <p:to>
                                        <p:strVal val="visible"/>
                                      </p:to>
                                    </p:set>
                                    <p:anim calcmode="lin" valueType="num">
                                      <p:cBhvr>
                                        <p:cTn id="151" dur="1000" fill="hold"/>
                                        <p:tgtEl>
                                          <p:spTgt spid="67"/>
                                        </p:tgtEl>
                                        <p:attrNameLst>
                                          <p:attrName>ppt_w</p:attrName>
                                        </p:attrNameLst>
                                      </p:cBhvr>
                                      <p:tavLst>
                                        <p:tav tm="0">
                                          <p:val>
                                            <p:fltVal val="0"/>
                                          </p:val>
                                        </p:tav>
                                        <p:tav tm="100000">
                                          <p:val>
                                            <p:strVal val="#ppt_w"/>
                                          </p:val>
                                        </p:tav>
                                      </p:tavLst>
                                    </p:anim>
                                    <p:anim calcmode="lin" valueType="num">
                                      <p:cBhvr>
                                        <p:cTn id="152" dur="1000" fill="hold"/>
                                        <p:tgtEl>
                                          <p:spTgt spid="67"/>
                                        </p:tgtEl>
                                        <p:attrNameLst>
                                          <p:attrName>ppt_h</p:attrName>
                                        </p:attrNameLst>
                                      </p:cBhvr>
                                      <p:tavLst>
                                        <p:tav tm="0">
                                          <p:val>
                                            <p:fltVal val="0"/>
                                          </p:val>
                                        </p:tav>
                                        <p:tav tm="100000">
                                          <p:val>
                                            <p:strVal val="#ppt_h"/>
                                          </p:val>
                                        </p:tav>
                                      </p:tavLst>
                                    </p:anim>
                                    <p:anim calcmode="lin" valueType="num">
                                      <p:cBhvr>
                                        <p:cTn id="153" dur="1000" fill="hold"/>
                                        <p:tgtEl>
                                          <p:spTgt spid="67"/>
                                        </p:tgtEl>
                                        <p:attrNameLst>
                                          <p:attrName>style.rotation</p:attrName>
                                        </p:attrNameLst>
                                      </p:cBhvr>
                                      <p:tavLst>
                                        <p:tav tm="0">
                                          <p:val>
                                            <p:fltVal val="360"/>
                                          </p:val>
                                        </p:tav>
                                        <p:tav tm="100000">
                                          <p:val>
                                            <p:fltVal val="0"/>
                                          </p:val>
                                        </p:tav>
                                      </p:tavLst>
                                    </p:anim>
                                    <p:animEffect transition="in" filter="fade">
                                      <p:cBhvr>
                                        <p:cTn id="154" dur="1000"/>
                                        <p:tgtEl>
                                          <p:spTgt spid="67"/>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anim calcmode="lin" valueType="num">
                                      <p:cBhvr>
                                        <p:cTn id="157" dur="1000" fill="hold"/>
                                        <p:tgtEl>
                                          <p:spTgt spid="68"/>
                                        </p:tgtEl>
                                        <p:attrNameLst>
                                          <p:attrName>ppt_w</p:attrName>
                                        </p:attrNameLst>
                                      </p:cBhvr>
                                      <p:tavLst>
                                        <p:tav tm="0">
                                          <p:val>
                                            <p:fltVal val="0"/>
                                          </p:val>
                                        </p:tav>
                                        <p:tav tm="100000">
                                          <p:val>
                                            <p:strVal val="#ppt_w"/>
                                          </p:val>
                                        </p:tav>
                                      </p:tavLst>
                                    </p:anim>
                                    <p:anim calcmode="lin" valueType="num">
                                      <p:cBhvr>
                                        <p:cTn id="158" dur="1000" fill="hold"/>
                                        <p:tgtEl>
                                          <p:spTgt spid="68"/>
                                        </p:tgtEl>
                                        <p:attrNameLst>
                                          <p:attrName>ppt_h</p:attrName>
                                        </p:attrNameLst>
                                      </p:cBhvr>
                                      <p:tavLst>
                                        <p:tav tm="0">
                                          <p:val>
                                            <p:fltVal val="0"/>
                                          </p:val>
                                        </p:tav>
                                        <p:tav tm="100000">
                                          <p:val>
                                            <p:strVal val="#ppt_h"/>
                                          </p:val>
                                        </p:tav>
                                      </p:tavLst>
                                    </p:anim>
                                    <p:anim calcmode="lin" valueType="num">
                                      <p:cBhvr>
                                        <p:cTn id="159" dur="1000" fill="hold"/>
                                        <p:tgtEl>
                                          <p:spTgt spid="68"/>
                                        </p:tgtEl>
                                        <p:attrNameLst>
                                          <p:attrName>style.rotation</p:attrName>
                                        </p:attrNameLst>
                                      </p:cBhvr>
                                      <p:tavLst>
                                        <p:tav tm="0">
                                          <p:val>
                                            <p:fltVal val="360"/>
                                          </p:val>
                                        </p:tav>
                                        <p:tav tm="100000">
                                          <p:val>
                                            <p:fltVal val="0"/>
                                          </p:val>
                                        </p:tav>
                                      </p:tavLst>
                                    </p:anim>
                                    <p:animEffect transition="in" filter="fade">
                                      <p:cBhvr>
                                        <p:cTn id="160" dur="1000"/>
                                        <p:tgtEl>
                                          <p:spTgt spid="68"/>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1000" fill="hold"/>
                                        <p:tgtEl>
                                          <p:spTgt spid="69"/>
                                        </p:tgtEl>
                                        <p:attrNameLst>
                                          <p:attrName>ppt_w</p:attrName>
                                        </p:attrNameLst>
                                      </p:cBhvr>
                                      <p:tavLst>
                                        <p:tav tm="0">
                                          <p:val>
                                            <p:fltVal val="0"/>
                                          </p:val>
                                        </p:tav>
                                        <p:tav tm="100000">
                                          <p:val>
                                            <p:strVal val="#ppt_w"/>
                                          </p:val>
                                        </p:tav>
                                      </p:tavLst>
                                    </p:anim>
                                    <p:anim calcmode="lin" valueType="num">
                                      <p:cBhvr>
                                        <p:cTn id="164" dur="1000" fill="hold"/>
                                        <p:tgtEl>
                                          <p:spTgt spid="69"/>
                                        </p:tgtEl>
                                        <p:attrNameLst>
                                          <p:attrName>ppt_h</p:attrName>
                                        </p:attrNameLst>
                                      </p:cBhvr>
                                      <p:tavLst>
                                        <p:tav tm="0">
                                          <p:val>
                                            <p:fltVal val="0"/>
                                          </p:val>
                                        </p:tav>
                                        <p:tav tm="100000">
                                          <p:val>
                                            <p:strVal val="#ppt_h"/>
                                          </p:val>
                                        </p:tav>
                                      </p:tavLst>
                                    </p:anim>
                                    <p:anim calcmode="lin" valueType="num">
                                      <p:cBhvr>
                                        <p:cTn id="165" dur="1000" fill="hold"/>
                                        <p:tgtEl>
                                          <p:spTgt spid="69"/>
                                        </p:tgtEl>
                                        <p:attrNameLst>
                                          <p:attrName>style.rotation</p:attrName>
                                        </p:attrNameLst>
                                      </p:cBhvr>
                                      <p:tavLst>
                                        <p:tav tm="0">
                                          <p:val>
                                            <p:fltVal val="360"/>
                                          </p:val>
                                        </p:tav>
                                        <p:tav tm="100000">
                                          <p:val>
                                            <p:fltVal val="0"/>
                                          </p:val>
                                        </p:tav>
                                      </p:tavLst>
                                    </p:anim>
                                    <p:animEffect transition="in" filter="fade">
                                      <p:cBhvr>
                                        <p:cTn id="166" dur="1000"/>
                                        <p:tgtEl>
                                          <p:spTgt spid="69"/>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p:cTn id="169" dur="1000" fill="hold"/>
                                        <p:tgtEl>
                                          <p:spTgt spid="70"/>
                                        </p:tgtEl>
                                        <p:attrNameLst>
                                          <p:attrName>ppt_w</p:attrName>
                                        </p:attrNameLst>
                                      </p:cBhvr>
                                      <p:tavLst>
                                        <p:tav tm="0">
                                          <p:val>
                                            <p:fltVal val="0"/>
                                          </p:val>
                                        </p:tav>
                                        <p:tav tm="100000">
                                          <p:val>
                                            <p:strVal val="#ppt_w"/>
                                          </p:val>
                                        </p:tav>
                                      </p:tavLst>
                                    </p:anim>
                                    <p:anim calcmode="lin" valueType="num">
                                      <p:cBhvr>
                                        <p:cTn id="170" dur="1000" fill="hold"/>
                                        <p:tgtEl>
                                          <p:spTgt spid="70"/>
                                        </p:tgtEl>
                                        <p:attrNameLst>
                                          <p:attrName>ppt_h</p:attrName>
                                        </p:attrNameLst>
                                      </p:cBhvr>
                                      <p:tavLst>
                                        <p:tav tm="0">
                                          <p:val>
                                            <p:fltVal val="0"/>
                                          </p:val>
                                        </p:tav>
                                        <p:tav tm="100000">
                                          <p:val>
                                            <p:strVal val="#ppt_h"/>
                                          </p:val>
                                        </p:tav>
                                      </p:tavLst>
                                    </p:anim>
                                    <p:anim calcmode="lin" valueType="num">
                                      <p:cBhvr>
                                        <p:cTn id="171" dur="1000" fill="hold"/>
                                        <p:tgtEl>
                                          <p:spTgt spid="70"/>
                                        </p:tgtEl>
                                        <p:attrNameLst>
                                          <p:attrName>style.rotation</p:attrName>
                                        </p:attrNameLst>
                                      </p:cBhvr>
                                      <p:tavLst>
                                        <p:tav tm="0">
                                          <p:val>
                                            <p:fltVal val="360"/>
                                          </p:val>
                                        </p:tav>
                                        <p:tav tm="100000">
                                          <p:val>
                                            <p:fltVal val="0"/>
                                          </p:val>
                                        </p:tav>
                                      </p:tavLst>
                                    </p:anim>
                                    <p:animEffect transition="in" filter="fade">
                                      <p:cBhvr>
                                        <p:cTn id="172" dur="1000"/>
                                        <p:tgtEl>
                                          <p:spTgt spid="7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p:cTn id="175" dur="1000" fill="hold"/>
                                        <p:tgtEl>
                                          <p:spTgt spid="71"/>
                                        </p:tgtEl>
                                        <p:attrNameLst>
                                          <p:attrName>ppt_w</p:attrName>
                                        </p:attrNameLst>
                                      </p:cBhvr>
                                      <p:tavLst>
                                        <p:tav tm="0">
                                          <p:val>
                                            <p:fltVal val="0"/>
                                          </p:val>
                                        </p:tav>
                                        <p:tav tm="100000">
                                          <p:val>
                                            <p:strVal val="#ppt_w"/>
                                          </p:val>
                                        </p:tav>
                                      </p:tavLst>
                                    </p:anim>
                                    <p:anim calcmode="lin" valueType="num">
                                      <p:cBhvr>
                                        <p:cTn id="176" dur="1000" fill="hold"/>
                                        <p:tgtEl>
                                          <p:spTgt spid="71"/>
                                        </p:tgtEl>
                                        <p:attrNameLst>
                                          <p:attrName>ppt_h</p:attrName>
                                        </p:attrNameLst>
                                      </p:cBhvr>
                                      <p:tavLst>
                                        <p:tav tm="0">
                                          <p:val>
                                            <p:fltVal val="0"/>
                                          </p:val>
                                        </p:tav>
                                        <p:tav tm="100000">
                                          <p:val>
                                            <p:strVal val="#ppt_h"/>
                                          </p:val>
                                        </p:tav>
                                      </p:tavLst>
                                    </p:anim>
                                    <p:anim calcmode="lin" valueType="num">
                                      <p:cBhvr>
                                        <p:cTn id="177" dur="1000" fill="hold"/>
                                        <p:tgtEl>
                                          <p:spTgt spid="71"/>
                                        </p:tgtEl>
                                        <p:attrNameLst>
                                          <p:attrName>style.rotation</p:attrName>
                                        </p:attrNameLst>
                                      </p:cBhvr>
                                      <p:tavLst>
                                        <p:tav tm="0">
                                          <p:val>
                                            <p:fltVal val="360"/>
                                          </p:val>
                                        </p:tav>
                                        <p:tav tm="100000">
                                          <p:val>
                                            <p:fltVal val="0"/>
                                          </p:val>
                                        </p:tav>
                                      </p:tavLst>
                                    </p:anim>
                                    <p:animEffect transition="in" filter="fade">
                                      <p:cBhvr>
                                        <p:cTn id="178" dur="1000"/>
                                        <p:tgtEl>
                                          <p:spTgt spid="7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p:cTn id="181" dur="1000" fill="hold"/>
                                        <p:tgtEl>
                                          <p:spTgt spid="72"/>
                                        </p:tgtEl>
                                        <p:attrNameLst>
                                          <p:attrName>ppt_w</p:attrName>
                                        </p:attrNameLst>
                                      </p:cBhvr>
                                      <p:tavLst>
                                        <p:tav tm="0">
                                          <p:val>
                                            <p:fltVal val="0"/>
                                          </p:val>
                                        </p:tav>
                                        <p:tav tm="100000">
                                          <p:val>
                                            <p:strVal val="#ppt_w"/>
                                          </p:val>
                                        </p:tav>
                                      </p:tavLst>
                                    </p:anim>
                                    <p:anim calcmode="lin" valueType="num">
                                      <p:cBhvr>
                                        <p:cTn id="182" dur="1000" fill="hold"/>
                                        <p:tgtEl>
                                          <p:spTgt spid="72"/>
                                        </p:tgtEl>
                                        <p:attrNameLst>
                                          <p:attrName>ppt_h</p:attrName>
                                        </p:attrNameLst>
                                      </p:cBhvr>
                                      <p:tavLst>
                                        <p:tav tm="0">
                                          <p:val>
                                            <p:fltVal val="0"/>
                                          </p:val>
                                        </p:tav>
                                        <p:tav tm="100000">
                                          <p:val>
                                            <p:strVal val="#ppt_h"/>
                                          </p:val>
                                        </p:tav>
                                      </p:tavLst>
                                    </p:anim>
                                    <p:anim calcmode="lin" valueType="num">
                                      <p:cBhvr>
                                        <p:cTn id="183" dur="1000" fill="hold"/>
                                        <p:tgtEl>
                                          <p:spTgt spid="72"/>
                                        </p:tgtEl>
                                        <p:attrNameLst>
                                          <p:attrName>style.rotation</p:attrName>
                                        </p:attrNameLst>
                                      </p:cBhvr>
                                      <p:tavLst>
                                        <p:tav tm="0">
                                          <p:val>
                                            <p:fltVal val="360"/>
                                          </p:val>
                                        </p:tav>
                                        <p:tav tm="100000">
                                          <p:val>
                                            <p:fltVal val="0"/>
                                          </p:val>
                                        </p:tav>
                                      </p:tavLst>
                                    </p:anim>
                                    <p:animEffect transition="in" filter="fade">
                                      <p:cBhvr>
                                        <p:cTn id="184" dur="1000"/>
                                        <p:tgtEl>
                                          <p:spTgt spid="7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p:cTn id="187" dur="1000" fill="hold"/>
                                        <p:tgtEl>
                                          <p:spTgt spid="73"/>
                                        </p:tgtEl>
                                        <p:attrNameLst>
                                          <p:attrName>ppt_w</p:attrName>
                                        </p:attrNameLst>
                                      </p:cBhvr>
                                      <p:tavLst>
                                        <p:tav tm="0">
                                          <p:val>
                                            <p:fltVal val="0"/>
                                          </p:val>
                                        </p:tav>
                                        <p:tav tm="100000">
                                          <p:val>
                                            <p:strVal val="#ppt_w"/>
                                          </p:val>
                                        </p:tav>
                                      </p:tavLst>
                                    </p:anim>
                                    <p:anim calcmode="lin" valueType="num">
                                      <p:cBhvr>
                                        <p:cTn id="188" dur="1000" fill="hold"/>
                                        <p:tgtEl>
                                          <p:spTgt spid="73"/>
                                        </p:tgtEl>
                                        <p:attrNameLst>
                                          <p:attrName>ppt_h</p:attrName>
                                        </p:attrNameLst>
                                      </p:cBhvr>
                                      <p:tavLst>
                                        <p:tav tm="0">
                                          <p:val>
                                            <p:fltVal val="0"/>
                                          </p:val>
                                        </p:tav>
                                        <p:tav tm="100000">
                                          <p:val>
                                            <p:strVal val="#ppt_h"/>
                                          </p:val>
                                        </p:tav>
                                      </p:tavLst>
                                    </p:anim>
                                    <p:anim calcmode="lin" valueType="num">
                                      <p:cBhvr>
                                        <p:cTn id="189" dur="1000" fill="hold"/>
                                        <p:tgtEl>
                                          <p:spTgt spid="73"/>
                                        </p:tgtEl>
                                        <p:attrNameLst>
                                          <p:attrName>style.rotation</p:attrName>
                                        </p:attrNameLst>
                                      </p:cBhvr>
                                      <p:tavLst>
                                        <p:tav tm="0">
                                          <p:val>
                                            <p:fltVal val="360"/>
                                          </p:val>
                                        </p:tav>
                                        <p:tav tm="100000">
                                          <p:val>
                                            <p:fltVal val="0"/>
                                          </p:val>
                                        </p:tav>
                                      </p:tavLst>
                                    </p:anim>
                                    <p:animEffect transition="in" filter="fade">
                                      <p:cBhvr>
                                        <p:cTn id="190" dur="1000"/>
                                        <p:tgtEl>
                                          <p:spTgt spid="73"/>
                                        </p:tgtEl>
                                      </p:cBhvr>
                                    </p:animEffect>
                                  </p:childTnLst>
                                </p:cTn>
                              </p:par>
                            </p:childTnLst>
                          </p:cTn>
                        </p:par>
                        <p:par>
                          <p:cTn id="191" fill="hold">
                            <p:stCondLst>
                              <p:cond delay="1000"/>
                            </p:stCondLst>
                            <p:childTnLst>
                              <p:par>
                                <p:cTn id="192" presetID="8" presetClass="emph" presetSubtype="0" fill="hold" grpId="1" nodeType="afterEffect">
                                  <p:stCondLst>
                                    <p:cond delay="0"/>
                                  </p:stCondLst>
                                  <p:childTnLst>
                                    <p:animRot by="21600000">
                                      <p:cBhvr>
                                        <p:cTn id="193" dur="2000" fill="hold"/>
                                        <p:tgtEl>
                                          <p:spTgt spid="43"/>
                                        </p:tgtEl>
                                        <p:attrNameLst>
                                          <p:attrName>r</p:attrName>
                                        </p:attrNameLst>
                                      </p:cBhvr>
                                    </p:animRot>
                                  </p:childTnLst>
                                </p:cTn>
                              </p:par>
                              <p:par>
                                <p:cTn id="194" presetID="8" presetClass="emph" presetSubtype="0" fill="hold" grpId="1" nodeType="withEffect">
                                  <p:stCondLst>
                                    <p:cond delay="0"/>
                                  </p:stCondLst>
                                  <p:childTnLst>
                                    <p:animRot by="21600000">
                                      <p:cBhvr>
                                        <p:cTn id="195" dur="2000" fill="hold"/>
                                        <p:tgtEl>
                                          <p:spTgt spid="44"/>
                                        </p:tgtEl>
                                        <p:attrNameLst>
                                          <p:attrName>r</p:attrName>
                                        </p:attrNameLst>
                                      </p:cBhvr>
                                    </p:animRot>
                                  </p:childTnLst>
                                </p:cTn>
                              </p:par>
                              <p:par>
                                <p:cTn id="196" presetID="8" presetClass="emph" presetSubtype="0" fill="hold" grpId="1" nodeType="withEffect">
                                  <p:stCondLst>
                                    <p:cond delay="0"/>
                                  </p:stCondLst>
                                  <p:childTnLst>
                                    <p:animRot by="21600000">
                                      <p:cBhvr>
                                        <p:cTn id="197" dur="2000" fill="hold"/>
                                        <p:tgtEl>
                                          <p:spTgt spid="45"/>
                                        </p:tgtEl>
                                        <p:attrNameLst>
                                          <p:attrName>r</p:attrName>
                                        </p:attrNameLst>
                                      </p:cBhvr>
                                    </p:animRot>
                                  </p:childTnLst>
                                </p:cTn>
                              </p:par>
                              <p:par>
                                <p:cTn id="198" presetID="8" presetClass="emph" presetSubtype="0" fill="hold" grpId="1" nodeType="withEffect">
                                  <p:stCondLst>
                                    <p:cond delay="0"/>
                                  </p:stCondLst>
                                  <p:childTnLst>
                                    <p:animRot by="21600000">
                                      <p:cBhvr>
                                        <p:cTn id="199" dur="2000" fill="hold"/>
                                        <p:tgtEl>
                                          <p:spTgt spid="46"/>
                                        </p:tgtEl>
                                        <p:attrNameLst>
                                          <p:attrName>r</p:attrName>
                                        </p:attrNameLst>
                                      </p:cBhvr>
                                    </p:animRot>
                                  </p:childTnLst>
                                </p:cTn>
                              </p:par>
                              <p:par>
                                <p:cTn id="200" presetID="8" presetClass="emph" presetSubtype="0" fill="hold" grpId="1" nodeType="withEffect">
                                  <p:stCondLst>
                                    <p:cond delay="0"/>
                                  </p:stCondLst>
                                  <p:childTnLst>
                                    <p:animRot by="21600000">
                                      <p:cBhvr>
                                        <p:cTn id="201" dur="2000" fill="hold"/>
                                        <p:tgtEl>
                                          <p:spTgt spid="47"/>
                                        </p:tgtEl>
                                        <p:attrNameLst>
                                          <p:attrName>r</p:attrName>
                                        </p:attrNameLst>
                                      </p:cBhvr>
                                    </p:animRot>
                                  </p:childTnLst>
                                </p:cTn>
                              </p:par>
                              <p:par>
                                <p:cTn id="202" presetID="8" presetClass="emph" presetSubtype="0" fill="hold" grpId="1" nodeType="withEffect">
                                  <p:stCondLst>
                                    <p:cond delay="0"/>
                                  </p:stCondLst>
                                  <p:childTnLst>
                                    <p:animRot by="21600000">
                                      <p:cBhvr>
                                        <p:cTn id="203" dur="2000" fill="hold"/>
                                        <p:tgtEl>
                                          <p:spTgt spid="48"/>
                                        </p:tgtEl>
                                        <p:attrNameLst>
                                          <p:attrName>r</p:attrName>
                                        </p:attrNameLst>
                                      </p:cBhvr>
                                    </p:animRot>
                                  </p:childTnLst>
                                </p:cTn>
                              </p:par>
                              <p:par>
                                <p:cTn id="204" presetID="8" presetClass="emph" presetSubtype="0" fill="hold" grpId="1" nodeType="withEffect">
                                  <p:stCondLst>
                                    <p:cond delay="0"/>
                                  </p:stCondLst>
                                  <p:childTnLst>
                                    <p:animRot by="21600000">
                                      <p:cBhvr>
                                        <p:cTn id="205" dur="2000" fill="hold"/>
                                        <p:tgtEl>
                                          <p:spTgt spid="49"/>
                                        </p:tgtEl>
                                        <p:attrNameLst>
                                          <p:attrName>r</p:attrName>
                                        </p:attrNameLst>
                                      </p:cBhvr>
                                    </p:animRot>
                                  </p:childTnLst>
                                </p:cTn>
                              </p:par>
                              <p:par>
                                <p:cTn id="206" presetID="8" presetClass="emph" presetSubtype="0" fill="hold" grpId="1" nodeType="withEffect">
                                  <p:stCondLst>
                                    <p:cond delay="0"/>
                                  </p:stCondLst>
                                  <p:childTnLst>
                                    <p:animRot by="21600000">
                                      <p:cBhvr>
                                        <p:cTn id="207" dur="2000" fill="hold"/>
                                        <p:tgtEl>
                                          <p:spTgt spid="50"/>
                                        </p:tgtEl>
                                        <p:attrNameLst>
                                          <p:attrName>r</p:attrName>
                                        </p:attrNameLst>
                                      </p:cBhvr>
                                    </p:animRot>
                                  </p:childTnLst>
                                </p:cTn>
                              </p:par>
                              <p:par>
                                <p:cTn id="208" presetID="8" presetClass="emph" presetSubtype="0" fill="hold" grpId="1" nodeType="withEffect">
                                  <p:stCondLst>
                                    <p:cond delay="0"/>
                                  </p:stCondLst>
                                  <p:childTnLst>
                                    <p:animRot by="21600000">
                                      <p:cBhvr>
                                        <p:cTn id="209" dur="2000" fill="hold"/>
                                        <p:tgtEl>
                                          <p:spTgt spid="51"/>
                                        </p:tgtEl>
                                        <p:attrNameLst>
                                          <p:attrName>r</p:attrName>
                                        </p:attrNameLst>
                                      </p:cBhvr>
                                    </p:animRot>
                                  </p:childTnLst>
                                </p:cTn>
                              </p:par>
                              <p:par>
                                <p:cTn id="210" presetID="8" presetClass="emph" presetSubtype="0" fill="hold" grpId="1" nodeType="withEffect">
                                  <p:stCondLst>
                                    <p:cond delay="0"/>
                                  </p:stCondLst>
                                  <p:childTnLst>
                                    <p:animRot by="21600000">
                                      <p:cBhvr>
                                        <p:cTn id="211" dur="2000" fill="hold"/>
                                        <p:tgtEl>
                                          <p:spTgt spid="52"/>
                                        </p:tgtEl>
                                        <p:attrNameLst>
                                          <p:attrName>r</p:attrName>
                                        </p:attrNameLst>
                                      </p:cBhvr>
                                    </p:animRot>
                                  </p:childTnLst>
                                </p:cTn>
                              </p:par>
                              <p:par>
                                <p:cTn id="212" presetID="8" presetClass="emph" presetSubtype="0" fill="hold" grpId="1" nodeType="withEffect">
                                  <p:stCondLst>
                                    <p:cond delay="0"/>
                                  </p:stCondLst>
                                  <p:childTnLst>
                                    <p:animRot by="21600000">
                                      <p:cBhvr>
                                        <p:cTn id="213" dur="2000" fill="hold"/>
                                        <p:tgtEl>
                                          <p:spTgt spid="53"/>
                                        </p:tgtEl>
                                        <p:attrNameLst>
                                          <p:attrName>r</p:attrName>
                                        </p:attrNameLst>
                                      </p:cBhvr>
                                    </p:animRot>
                                  </p:childTnLst>
                                </p:cTn>
                              </p:par>
                              <p:par>
                                <p:cTn id="214" presetID="8" presetClass="emph" presetSubtype="0" fill="hold" grpId="1" nodeType="withEffect">
                                  <p:stCondLst>
                                    <p:cond delay="0"/>
                                  </p:stCondLst>
                                  <p:childTnLst>
                                    <p:animRot by="21600000">
                                      <p:cBhvr>
                                        <p:cTn id="215" dur="2000" fill="hold"/>
                                        <p:tgtEl>
                                          <p:spTgt spid="54"/>
                                        </p:tgtEl>
                                        <p:attrNameLst>
                                          <p:attrName>r</p:attrName>
                                        </p:attrNameLst>
                                      </p:cBhvr>
                                    </p:animRot>
                                  </p:childTnLst>
                                </p:cTn>
                              </p:par>
                              <p:par>
                                <p:cTn id="216" presetID="8" presetClass="emph" presetSubtype="0" fill="hold" grpId="1" nodeType="withEffect">
                                  <p:stCondLst>
                                    <p:cond delay="0"/>
                                  </p:stCondLst>
                                  <p:childTnLst>
                                    <p:animRot by="21600000">
                                      <p:cBhvr>
                                        <p:cTn id="217" dur="2000" fill="hold"/>
                                        <p:tgtEl>
                                          <p:spTgt spid="55"/>
                                        </p:tgtEl>
                                        <p:attrNameLst>
                                          <p:attrName>r</p:attrName>
                                        </p:attrNameLst>
                                      </p:cBhvr>
                                    </p:animRot>
                                  </p:childTnLst>
                                </p:cTn>
                              </p:par>
                              <p:par>
                                <p:cTn id="218" presetID="8" presetClass="emph" presetSubtype="0" fill="hold" grpId="1" nodeType="withEffect">
                                  <p:stCondLst>
                                    <p:cond delay="0"/>
                                  </p:stCondLst>
                                  <p:childTnLst>
                                    <p:animRot by="21600000">
                                      <p:cBhvr>
                                        <p:cTn id="219" dur="2000" fill="hold"/>
                                        <p:tgtEl>
                                          <p:spTgt spid="56"/>
                                        </p:tgtEl>
                                        <p:attrNameLst>
                                          <p:attrName>r</p:attrName>
                                        </p:attrNameLst>
                                      </p:cBhvr>
                                    </p:animRot>
                                  </p:childTnLst>
                                </p:cTn>
                              </p:par>
                              <p:par>
                                <p:cTn id="220" presetID="8" presetClass="emph" presetSubtype="0" fill="hold" grpId="1" nodeType="withEffect">
                                  <p:stCondLst>
                                    <p:cond delay="0"/>
                                  </p:stCondLst>
                                  <p:childTnLst>
                                    <p:animRot by="21600000">
                                      <p:cBhvr>
                                        <p:cTn id="221" dur="2000" fill="hold"/>
                                        <p:tgtEl>
                                          <p:spTgt spid="57"/>
                                        </p:tgtEl>
                                        <p:attrNameLst>
                                          <p:attrName>r</p:attrName>
                                        </p:attrNameLst>
                                      </p:cBhvr>
                                    </p:animRot>
                                  </p:childTnLst>
                                </p:cTn>
                              </p:par>
                              <p:par>
                                <p:cTn id="222" presetID="8" presetClass="emph" presetSubtype="0" fill="hold" grpId="1" nodeType="withEffect">
                                  <p:stCondLst>
                                    <p:cond delay="0"/>
                                  </p:stCondLst>
                                  <p:childTnLst>
                                    <p:animRot by="21600000">
                                      <p:cBhvr>
                                        <p:cTn id="223" dur="2000" fill="hold"/>
                                        <p:tgtEl>
                                          <p:spTgt spid="58"/>
                                        </p:tgtEl>
                                        <p:attrNameLst>
                                          <p:attrName>r</p:attrName>
                                        </p:attrNameLst>
                                      </p:cBhvr>
                                    </p:animRot>
                                  </p:childTnLst>
                                </p:cTn>
                              </p:par>
                              <p:par>
                                <p:cTn id="224" presetID="8" presetClass="emph" presetSubtype="0" fill="hold" grpId="1" nodeType="withEffect">
                                  <p:stCondLst>
                                    <p:cond delay="0"/>
                                  </p:stCondLst>
                                  <p:childTnLst>
                                    <p:animRot by="21600000">
                                      <p:cBhvr>
                                        <p:cTn id="225" dur="2000" fill="hold"/>
                                        <p:tgtEl>
                                          <p:spTgt spid="59"/>
                                        </p:tgtEl>
                                        <p:attrNameLst>
                                          <p:attrName>r</p:attrName>
                                        </p:attrNameLst>
                                      </p:cBhvr>
                                    </p:animRot>
                                  </p:childTnLst>
                                </p:cTn>
                              </p:par>
                              <p:par>
                                <p:cTn id="226" presetID="8" presetClass="emph" presetSubtype="0" fill="hold" grpId="1" nodeType="withEffect">
                                  <p:stCondLst>
                                    <p:cond delay="0"/>
                                  </p:stCondLst>
                                  <p:childTnLst>
                                    <p:animRot by="21600000">
                                      <p:cBhvr>
                                        <p:cTn id="227" dur="2000" fill="hold"/>
                                        <p:tgtEl>
                                          <p:spTgt spid="60"/>
                                        </p:tgtEl>
                                        <p:attrNameLst>
                                          <p:attrName>r</p:attrName>
                                        </p:attrNameLst>
                                      </p:cBhvr>
                                    </p:animRot>
                                  </p:childTnLst>
                                </p:cTn>
                              </p:par>
                              <p:par>
                                <p:cTn id="228" presetID="8" presetClass="emph" presetSubtype="0" fill="hold" grpId="1" nodeType="withEffect">
                                  <p:stCondLst>
                                    <p:cond delay="0"/>
                                  </p:stCondLst>
                                  <p:childTnLst>
                                    <p:animRot by="21600000">
                                      <p:cBhvr>
                                        <p:cTn id="229" dur="2000" fill="hold"/>
                                        <p:tgtEl>
                                          <p:spTgt spid="61"/>
                                        </p:tgtEl>
                                        <p:attrNameLst>
                                          <p:attrName>r</p:attrName>
                                        </p:attrNameLst>
                                      </p:cBhvr>
                                    </p:animRot>
                                  </p:childTnLst>
                                </p:cTn>
                              </p:par>
                              <p:par>
                                <p:cTn id="230" presetID="8" presetClass="emph" presetSubtype="0" fill="hold" grpId="1" nodeType="withEffect">
                                  <p:stCondLst>
                                    <p:cond delay="0"/>
                                  </p:stCondLst>
                                  <p:childTnLst>
                                    <p:animRot by="21600000">
                                      <p:cBhvr>
                                        <p:cTn id="231" dur="2000" fill="hold"/>
                                        <p:tgtEl>
                                          <p:spTgt spid="62"/>
                                        </p:tgtEl>
                                        <p:attrNameLst>
                                          <p:attrName>r</p:attrName>
                                        </p:attrNameLst>
                                      </p:cBhvr>
                                    </p:animRot>
                                  </p:childTnLst>
                                </p:cTn>
                              </p:par>
                              <p:par>
                                <p:cTn id="232" presetID="8" presetClass="emph" presetSubtype="0" fill="hold" grpId="1" nodeType="withEffect">
                                  <p:stCondLst>
                                    <p:cond delay="0"/>
                                  </p:stCondLst>
                                  <p:childTnLst>
                                    <p:animRot by="21600000">
                                      <p:cBhvr>
                                        <p:cTn id="233" dur="2000" fill="hold"/>
                                        <p:tgtEl>
                                          <p:spTgt spid="63"/>
                                        </p:tgtEl>
                                        <p:attrNameLst>
                                          <p:attrName>r</p:attrName>
                                        </p:attrNameLst>
                                      </p:cBhvr>
                                    </p:animRot>
                                  </p:childTnLst>
                                </p:cTn>
                              </p:par>
                              <p:par>
                                <p:cTn id="234" presetID="8" presetClass="emph" presetSubtype="0" fill="hold" grpId="1" nodeType="withEffect">
                                  <p:stCondLst>
                                    <p:cond delay="0"/>
                                  </p:stCondLst>
                                  <p:childTnLst>
                                    <p:animRot by="21600000">
                                      <p:cBhvr>
                                        <p:cTn id="235" dur="2000" fill="hold"/>
                                        <p:tgtEl>
                                          <p:spTgt spid="64"/>
                                        </p:tgtEl>
                                        <p:attrNameLst>
                                          <p:attrName>r</p:attrName>
                                        </p:attrNameLst>
                                      </p:cBhvr>
                                    </p:animRot>
                                  </p:childTnLst>
                                </p:cTn>
                              </p:par>
                              <p:par>
                                <p:cTn id="236" presetID="8" presetClass="emph" presetSubtype="0" fill="hold" grpId="1" nodeType="withEffect">
                                  <p:stCondLst>
                                    <p:cond delay="0"/>
                                  </p:stCondLst>
                                  <p:childTnLst>
                                    <p:animRot by="21600000">
                                      <p:cBhvr>
                                        <p:cTn id="237" dur="2000" fill="hold"/>
                                        <p:tgtEl>
                                          <p:spTgt spid="65"/>
                                        </p:tgtEl>
                                        <p:attrNameLst>
                                          <p:attrName>r</p:attrName>
                                        </p:attrNameLst>
                                      </p:cBhvr>
                                    </p:animRot>
                                  </p:childTnLst>
                                </p:cTn>
                              </p:par>
                              <p:par>
                                <p:cTn id="238" presetID="8" presetClass="emph" presetSubtype="0" fill="hold" grpId="1" nodeType="withEffect">
                                  <p:stCondLst>
                                    <p:cond delay="0"/>
                                  </p:stCondLst>
                                  <p:childTnLst>
                                    <p:animRot by="21600000">
                                      <p:cBhvr>
                                        <p:cTn id="239" dur="2000" fill="hold"/>
                                        <p:tgtEl>
                                          <p:spTgt spid="66"/>
                                        </p:tgtEl>
                                        <p:attrNameLst>
                                          <p:attrName>r</p:attrName>
                                        </p:attrNameLst>
                                      </p:cBhvr>
                                    </p:animRot>
                                  </p:childTnLst>
                                </p:cTn>
                              </p:par>
                              <p:par>
                                <p:cTn id="240" presetID="8" presetClass="emph" presetSubtype="0" fill="hold" grpId="1" nodeType="withEffect">
                                  <p:stCondLst>
                                    <p:cond delay="0"/>
                                  </p:stCondLst>
                                  <p:childTnLst>
                                    <p:animRot by="21600000">
                                      <p:cBhvr>
                                        <p:cTn id="241" dur="2000" fill="hold"/>
                                        <p:tgtEl>
                                          <p:spTgt spid="67"/>
                                        </p:tgtEl>
                                        <p:attrNameLst>
                                          <p:attrName>r</p:attrName>
                                        </p:attrNameLst>
                                      </p:cBhvr>
                                    </p:animRot>
                                  </p:childTnLst>
                                </p:cTn>
                              </p:par>
                              <p:par>
                                <p:cTn id="242" presetID="8" presetClass="emph" presetSubtype="0" fill="hold" grpId="1" nodeType="withEffect">
                                  <p:stCondLst>
                                    <p:cond delay="0"/>
                                  </p:stCondLst>
                                  <p:childTnLst>
                                    <p:animRot by="21600000">
                                      <p:cBhvr>
                                        <p:cTn id="243" dur="2000" fill="hold"/>
                                        <p:tgtEl>
                                          <p:spTgt spid="68"/>
                                        </p:tgtEl>
                                        <p:attrNameLst>
                                          <p:attrName>r</p:attrName>
                                        </p:attrNameLst>
                                      </p:cBhvr>
                                    </p:animRot>
                                  </p:childTnLst>
                                </p:cTn>
                              </p:par>
                              <p:par>
                                <p:cTn id="244" presetID="8" presetClass="emph" presetSubtype="0" fill="hold" grpId="1" nodeType="withEffect">
                                  <p:stCondLst>
                                    <p:cond delay="0"/>
                                  </p:stCondLst>
                                  <p:childTnLst>
                                    <p:animRot by="21600000">
                                      <p:cBhvr>
                                        <p:cTn id="245" dur="2000" fill="hold"/>
                                        <p:tgtEl>
                                          <p:spTgt spid="69"/>
                                        </p:tgtEl>
                                        <p:attrNameLst>
                                          <p:attrName>r</p:attrName>
                                        </p:attrNameLst>
                                      </p:cBhvr>
                                    </p:animRot>
                                  </p:childTnLst>
                                </p:cTn>
                              </p:par>
                              <p:par>
                                <p:cTn id="246" presetID="8" presetClass="emph" presetSubtype="0" fill="hold" grpId="1" nodeType="withEffect">
                                  <p:stCondLst>
                                    <p:cond delay="0"/>
                                  </p:stCondLst>
                                  <p:childTnLst>
                                    <p:animRot by="21600000">
                                      <p:cBhvr>
                                        <p:cTn id="247" dur="2000" fill="hold"/>
                                        <p:tgtEl>
                                          <p:spTgt spid="70"/>
                                        </p:tgtEl>
                                        <p:attrNameLst>
                                          <p:attrName>r</p:attrName>
                                        </p:attrNameLst>
                                      </p:cBhvr>
                                    </p:animRot>
                                  </p:childTnLst>
                                </p:cTn>
                              </p:par>
                              <p:par>
                                <p:cTn id="248" presetID="8" presetClass="emph" presetSubtype="0" fill="hold" grpId="1" nodeType="withEffect">
                                  <p:stCondLst>
                                    <p:cond delay="0"/>
                                  </p:stCondLst>
                                  <p:childTnLst>
                                    <p:animRot by="21600000">
                                      <p:cBhvr>
                                        <p:cTn id="249" dur="2000" fill="hold"/>
                                        <p:tgtEl>
                                          <p:spTgt spid="71"/>
                                        </p:tgtEl>
                                        <p:attrNameLst>
                                          <p:attrName>r</p:attrName>
                                        </p:attrNameLst>
                                      </p:cBhvr>
                                    </p:animRot>
                                  </p:childTnLst>
                                </p:cTn>
                              </p:par>
                              <p:par>
                                <p:cTn id="250" presetID="8" presetClass="emph" presetSubtype="0" fill="hold" grpId="1" nodeType="withEffect">
                                  <p:stCondLst>
                                    <p:cond delay="0"/>
                                  </p:stCondLst>
                                  <p:childTnLst>
                                    <p:animRot by="21600000">
                                      <p:cBhvr>
                                        <p:cTn id="251" dur="2000" fill="hold"/>
                                        <p:tgtEl>
                                          <p:spTgt spid="72"/>
                                        </p:tgtEl>
                                        <p:attrNameLst>
                                          <p:attrName>r</p:attrName>
                                        </p:attrNameLst>
                                      </p:cBhvr>
                                    </p:animRot>
                                  </p:childTnLst>
                                </p:cTn>
                              </p:par>
                              <p:par>
                                <p:cTn id="252" presetID="8" presetClass="emph" presetSubtype="0" fill="hold" grpId="1" nodeType="withEffect">
                                  <p:stCondLst>
                                    <p:cond delay="0"/>
                                  </p:stCondLst>
                                  <p:childTnLst>
                                    <p:animRot by="21600000">
                                      <p:cBhvr>
                                        <p:cTn id="253" dur="2000" fill="hold"/>
                                        <p:tgtEl>
                                          <p:spTgt spid="73"/>
                                        </p:tgtEl>
                                        <p:attrNameLst>
                                          <p:attrName>r</p:attrName>
                                        </p:attrNameLst>
                                      </p:cBhvr>
                                    </p:animRot>
                                  </p:childTnLst>
                                </p:cTn>
                              </p:par>
                              <p:par>
                                <p:cTn id="254" presetID="10" presetClass="entr" presetSubtype="0" fill="hold" grpId="0" nodeType="withEffect">
                                  <p:stCondLst>
                                    <p:cond delay="0"/>
                                  </p:stCondLst>
                                  <p:childTnLst>
                                    <p:set>
                                      <p:cBhvr>
                                        <p:cTn id="255" dur="1" fill="hold">
                                          <p:stCondLst>
                                            <p:cond delay="0"/>
                                          </p:stCondLst>
                                        </p:cTn>
                                        <p:tgtEl>
                                          <p:spTgt spid="180"/>
                                        </p:tgtEl>
                                        <p:attrNameLst>
                                          <p:attrName>style.visibility</p:attrName>
                                        </p:attrNameLst>
                                      </p:cBhvr>
                                      <p:to>
                                        <p:strVal val="visible"/>
                                      </p:to>
                                    </p:set>
                                    <p:animEffect transition="in" filter="fade">
                                      <p:cBhvr>
                                        <p:cTn id="256" dur="2000"/>
                                        <p:tgtEl>
                                          <p:spTgt spid="180"/>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74"/>
                                        </p:tgtEl>
                                        <p:attrNameLst>
                                          <p:attrName>style.visibility</p:attrName>
                                        </p:attrNameLst>
                                      </p:cBhvr>
                                      <p:to>
                                        <p:strVal val="visible"/>
                                      </p:to>
                                    </p:set>
                                    <p:anim calcmode="lin" valueType="num">
                                      <p:cBhvr>
                                        <p:cTn id="259" dur="2250" fill="hold"/>
                                        <p:tgtEl>
                                          <p:spTgt spid="74"/>
                                        </p:tgtEl>
                                        <p:attrNameLst>
                                          <p:attrName>ppt_w</p:attrName>
                                        </p:attrNameLst>
                                      </p:cBhvr>
                                      <p:tavLst>
                                        <p:tav tm="0">
                                          <p:val>
                                            <p:fltVal val="0"/>
                                          </p:val>
                                        </p:tav>
                                        <p:tav tm="100000">
                                          <p:val>
                                            <p:strVal val="#ppt_w"/>
                                          </p:val>
                                        </p:tav>
                                      </p:tavLst>
                                    </p:anim>
                                    <p:anim calcmode="lin" valueType="num">
                                      <p:cBhvr>
                                        <p:cTn id="260" dur="2250" fill="hold"/>
                                        <p:tgtEl>
                                          <p:spTgt spid="74"/>
                                        </p:tgtEl>
                                        <p:attrNameLst>
                                          <p:attrName>ppt_h</p:attrName>
                                        </p:attrNameLst>
                                      </p:cBhvr>
                                      <p:tavLst>
                                        <p:tav tm="0">
                                          <p:val>
                                            <p:fltVal val="0"/>
                                          </p:val>
                                        </p:tav>
                                        <p:tav tm="100000">
                                          <p:val>
                                            <p:strVal val="#ppt_h"/>
                                          </p:val>
                                        </p:tav>
                                      </p:tavLst>
                                    </p:anim>
                                    <p:anim calcmode="lin" valueType="num">
                                      <p:cBhvr>
                                        <p:cTn id="261" dur="2250" fill="hold"/>
                                        <p:tgtEl>
                                          <p:spTgt spid="74"/>
                                        </p:tgtEl>
                                        <p:attrNameLst>
                                          <p:attrName>style.rotation</p:attrName>
                                        </p:attrNameLst>
                                      </p:cBhvr>
                                      <p:tavLst>
                                        <p:tav tm="0">
                                          <p:val>
                                            <p:fltVal val="360"/>
                                          </p:val>
                                        </p:tav>
                                        <p:tav tm="100000">
                                          <p:val>
                                            <p:fltVal val="0"/>
                                          </p:val>
                                        </p:tav>
                                      </p:tavLst>
                                    </p:anim>
                                    <p:animEffect transition="in" filter="fade">
                                      <p:cBhvr>
                                        <p:cTn id="262" dur="2250"/>
                                        <p:tgtEl>
                                          <p:spTgt spid="74"/>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75"/>
                                        </p:tgtEl>
                                        <p:attrNameLst>
                                          <p:attrName>style.visibility</p:attrName>
                                        </p:attrNameLst>
                                      </p:cBhvr>
                                      <p:to>
                                        <p:strVal val="visible"/>
                                      </p:to>
                                    </p:set>
                                    <p:anim calcmode="lin" valueType="num">
                                      <p:cBhvr>
                                        <p:cTn id="265" dur="2250" fill="hold"/>
                                        <p:tgtEl>
                                          <p:spTgt spid="75"/>
                                        </p:tgtEl>
                                        <p:attrNameLst>
                                          <p:attrName>ppt_w</p:attrName>
                                        </p:attrNameLst>
                                      </p:cBhvr>
                                      <p:tavLst>
                                        <p:tav tm="0">
                                          <p:val>
                                            <p:fltVal val="0"/>
                                          </p:val>
                                        </p:tav>
                                        <p:tav tm="100000">
                                          <p:val>
                                            <p:strVal val="#ppt_w"/>
                                          </p:val>
                                        </p:tav>
                                      </p:tavLst>
                                    </p:anim>
                                    <p:anim calcmode="lin" valueType="num">
                                      <p:cBhvr>
                                        <p:cTn id="266" dur="2250" fill="hold"/>
                                        <p:tgtEl>
                                          <p:spTgt spid="75"/>
                                        </p:tgtEl>
                                        <p:attrNameLst>
                                          <p:attrName>ppt_h</p:attrName>
                                        </p:attrNameLst>
                                      </p:cBhvr>
                                      <p:tavLst>
                                        <p:tav tm="0">
                                          <p:val>
                                            <p:fltVal val="0"/>
                                          </p:val>
                                        </p:tav>
                                        <p:tav tm="100000">
                                          <p:val>
                                            <p:strVal val="#ppt_h"/>
                                          </p:val>
                                        </p:tav>
                                      </p:tavLst>
                                    </p:anim>
                                    <p:anim calcmode="lin" valueType="num">
                                      <p:cBhvr>
                                        <p:cTn id="267" dur="2250" fill="hold"/>
                                        <p:tgtEl>
                                          <p:spTgt spid="75"/>
                                        </p:tgtEl>
                                        <p:attrNameLst>
                                          <p:attrName>style.rotation</p:attrName>
                                        </p:attrNameLst>
                                      </p:cBhvr>
                                      <p:tavLst>
                                        <p:tav tm="0">
                                          <p:val>
                                            <p:fltVal val="360"/>
                                          </p:val>
                                        </p:tav>
                                        <p:tav tm="100000">
                                          <p:val>
                                            <p:fltVal val="0"/>
                                          </p:val>
                                        </p:tav>
                                      </p:tavLst>
                                    </p:anim>
                                    <p:animEffect transition="in" filter="fade">
                                      <p:cBhvr>
                                        <p:cTn id="268" dur="2250"/>
                                        <p:tgtEl>
                                          <p:spTgt spid="75"/>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2250" fill="hold"/>
                                        <p:tgtEl>
                                          <p:spTgt spid="76"/>
                                        </p:tgtEl>
                                        <p:attrNameLst>
                                          <p:attrName>ppt_w</p:attrName>
                                        </p:attrNameLst>
                                      </p:cBhvr>
                                      <p:tavLst>
                                        <p:tav tm="0">
                                          <p:val>
                                            <p:fltVal val="0"/>
                                          </p:val>
                                        </p:tav>
                                        <p:tav tm="100000">
                                          <p:val>
                                            <p:strVal val="#ppt_w"/>
                                          </p:val>
                                        </p:tav>
                                      </p:tavLst>
                                    </p:anim>
                                    <p:anim calcmode="lin" valueType="num">
                                      <p:cBhvr>
                                        <p:cTn id="272" dur="2250" fill="hold"/>
                                        <p:tgtEl>
                                          <p:spTgt spid="76"/>
                                        </p:tgtEl>
                                        <p:attrNameLst>
                                          <p:attrName>ppt_h</p:attrName>
                                        </p:attrNameLst>
                                      </p:cBhvr>
                                      <p:tavLst>
                                        <p:tav tm="0">
                                          <p:val>
                                            <p:fltVal val="0"/>
                                          </p:val>
                                        </p:tav>
                                        <p:tav tm="100000">
                                          <p:val>
                                            <p:strVal val="#ppt_h"/>
                                          </p:val>
                                        </p:tav>
                                      </p:tavLst>
                                    </p:anim>
                                    <p:anim calcmode="lin" valueType="num">
                                      <p:cBhvr>
                                        <p:cTn id="273" dur="2250" fill="hold"/>
                                        <p:tgtEl>
                                          <p:spTgt spid="76"/>
                                        </p:tgtEl>
                                        <p:attrNameLst>
                                          <p:attrName>style.rotation</p:attrName>
                                        </p:attrNameLst>
                                      </p:cBhvr>
                                      <p:tavLst>
                                        <p:tav tm="0">
                                          <p:val>
                                            <p:fltVal val="360"/>
                                          </p:val>
                                        </p:tav>
                                        <p:tav tm="100000">
                                          <p:val>
                                            <p:fltVal val="0"/>
                                          </p:val>
                                        </p:tav>
                                      </p:tavLst>
                                    </p:anim>
                                    <p:animEffect transition="in" filter="fade">
                                      <p:cBhvr>
                                        <p:cTn id="274" dur="2250"/>
                                        <p:tgtEl>
                                          <p:spTgt spid="76"/>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77"/>
                                        </p:tgtEl>
                                        <p:attrNameLst>
                                          <p:attrName>style.visibility</p:attrName>
                                        </p:attrNameLst>
                                      </p:cBhvr>
                                      <p:to>
                                        <p:strVal val="visible"/>
                                      </p:to>
                                    </p:set>
                                    <p:anim calcmode="lin" valueType="num">
                                      <p:cBhvr>
                                        <p:cTn id="277" dur="2250" fill="hold"/>
                                        <p:tgtEl>
                                          <p:spTgt spid="77"/>
                                        </p:tgtEl>
                                        <p:attrNameLst>
                                          <p:attrName>ppt_w</p:attrName>
                                        </p:attrNameLst>
                                      </p:cBhvr>
                                      <p:tavLst>
                                        <p:tav tm="0">
                                          <p:val>
                                            <p:fltVal val="0"/>
                                          </p:val>
                                        </p:tav>
                                        <p:tav tm="100000">
                                          <p:val>
                                            <p:strVal val="#ppt_w"/>
                                          </p:val>
                                        </p:tav>
                                      </p:tavLst>
                                    </p:anim>
                                    <p:anim calcmode="lin" valueType="num">
                                      <p:cBhvr>
                                        <p:cTn id="278" dur="2250" fill="hold"/>
                                        <p:tgtEl>
                                          <p:spTgt spid="77"/>
                                        </p:tgtEl>
                                        <p:attrNameLst>
                                          <p:attrName>ppt_h</p:attrName>
                                        </p:attrNameLst>
                                      </p:cBhvr>
                                      <p:tavLst>
                                        <p:tav tm="0">
                                          <p:val>
                                            <p:fltVal val="0"/>
                                          </p:val>
                                        </p:tav>
                                        <p:tav tm="100000">
                                          <p:val>
                                            <p:strVal val="#ppt_h"/>
                                          </p:val>
                                        </p:tav>
                                      </p:tavLst>
                                    </p:anim>
                                    <p:anim calcmode="lin" valueType="num">
                                      <p:cBhvr>
                                        <p:cTn id="279" dur="2250" fill="hold"/>
                                        <p:tgtEl>
                                          <p:spTgt spid="77"/>
                                        </p:tgtEl>
                                        <p:attrNameLst>
                                          <p:attrName>style.rotation</p:attrName>
                                        </p:attrNameLst>
                                      </p:cBhvr>
                                      <p:tavLst>
                                        <p:tav tm="0">
                                          <p:val>
                                            <p:fltVal val="360"/>
                                          </p:val>
                                        </p:tav>
                                        <p:tav tm="100000">
                                          <p:val>
                                            <p:fltVal val="0"/>
                                          </p:val>
                                        </p:tav>
                                      </p:tavLst>
                                    </p:anim>
                                    <p:animEffect transition="in" filter="fade">
                                      <p:cBhvr>
                                        <p:cTn id="280" dur="2250"/>
                                        <p:tgtEl>
                                          <p:spTgt spid="77"/>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78"/>
                                        </p:tgtEl>
                                        <p:attrNameLst>
                                          <p:attrName>style.visibility</p:attrName>
                                        </p:attrNameLst>
                                      </p:cBhvr>
                                      <p:to>
                                        <p:strVal val="visible"/>
                                      </p:to>
                                    </p:set>
                                    <p:anim calcmode="lin" valueType="num">
                                      <p:cBhvr>
                                        <p:cTn id="283" dur="2250" fill="hold"/>
                                        <p:tgtEl>
                                          <p:spTgt spid="78"/>
                                        </p:tgtEl>
                                        <p:attrNameLst>
                                          <p:attrName>ppt_w</p:attrName>
                                        </p:attrNameLst>
                                      </p:cBhvr>
                                      <p:tavLst>
                                        <p:tav tm="0">
                                          <p:val>
                                            <p:fltVal val="0"/>
                                          </p:val>
                                        </p:tav>
                                        <p:tav tm="100000">
                                          <p:val>
                                            <p:strVal val="#ppt_w"/>
                                          </p:val>
                                        </p:tav>
                                      </p:tavLst>
                                    </p:anim>
                                    <p:anim calcmode="lin" valueType="num">
                                      <p:cBhvr>
                                        <p:cTn id="284" dur="2250" fill="hold"/>
                                        <p:tgtEl>
                                          <p:spTgt spid="78"/>
                                        </p:tgtEl>
                                        <p:attrNameLst>
                                          <p:attrName>ppt_h</p:attrName>
                                        </p:attrNameLst>
                                      </p:cBhvr>
                                      <p:tavLst>
                                        <p:tav tm="0">
                                          <p:val>
                                            <p:fltVal val="0"/>
                                          </p:val>
                                        </p:tav>
                                        <p:tav tm="100000">
                                          <p:val>
                                            <p:strVal val="#ppt_h"/>
                                          </p:val>
                                        </p:tav>
                                      </p:tavLst>
                                    </p:anim>
                                    <p:anim calcmode="lin" valueType="num">
                                      <p:cBhvr>
                                        <p:cTn id="285" dur="2250" fill="hold"/>
                                        <p:tgtEl>
                                          <p:spTgt spid="78"/>
                                        </p:tgtEl>
                                        <p:attrNameLst>
                                          <p:attrName>style.rotation</p:attrName>
                                        </p:attrNameLst>
                                      </p:cBhvr>
                                      <p:tavLst>
                                        <p:tav tm="0">
                                          <p:val>
                                            <p:fltVal val="360"/>
                                          </p:val>
                                        </p:tav>
                                        <p:tav tm="100000">
                                          <p:val>
                                            <p:fltVal val="0"/>
                                          </p:val>
                                        </p:tav>
                                      </p:tavLst>
                                    </p:anim>
                                    <p:animEffect transition="in" filter="fade">
                                      <p:cBhvr>
                                        <p:cTn id="286" dur="2250"/>
                                        <p:tgtEl>
                                          <p:spTgt spid="78"/>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2250" fill="hold"/>
                                        <p:tgtEl>
                                          <p:spTgt spid="79"/>
                                        </p:tgtEl>
                                        <p:attrNameLst>
                                          <p:attrName>ppt_w</p:attrName>
                                        </p:attrNameLst>
                                      </p:cBhvr>
                                      <p:tavLst>
                                        <p:tav tm="0">
                                          <p:val>
                                            <p:fltVal val="0"/>
                                          </p:val>
                                        </p:tav>
                                        <p:tav tm="100000">
                                          <p:val>
                                            <p:strVal val="#ppt_w"/>
                                          </p:val>
                                        </p:tav>
                                      </p:tavLst>
                                    </p:anim>
                                    <p:anim calcmode="lin" valueType="num">
                                      <p:cBhvr>
                                        <p:cTn id="290" dur="2250" fill="hold"/>
                                        <p:tgtEl>
                                          <p:spTgt spid="79"/>
                                        </p:tgtEl>
                                        <p:attrNameLst>
                                          <p:attrName>ppt_h</p:attrName>
                                        </p:attrNameLst>
                                      </p:cBhvr>
                                      <p:tavLst>
                                        <p:tav tm="0">
                                          <p:val>
                                            <p:fltVal val="0"/>
                                          </p:val>
                                        </p:tav>
                                        <p:tav tm="100000">
                                          <p:val>
                                            <p:strVal val="#ppt_h"/>
                                          </p:val>
                                        </p:tav>
                                      </p:tavLst>
                                    </p:anim>
                                    <p:anim calcmode="lin" valueType="num">
                                      <p:cBhvr>
                                        <p:cTn id="291" dur="2250" fill="hold"/>
                                        <p:tgtEl>
                                          <p:spTgt spid="79"/>
                                        </p:tgtEl>
                                        <p:attrNameLst>
                                          <p:attrName>style.rotation</p:attrName>
                                        </p:attrNameLst>
                                      </p:cBhvr>
                                      <p:tavLst>
                                        <p:tav tm="0">
                                          <p:val>
                                            <p:fltVal val="360"/>
                                          </p:val>
                                        </p:tav>
                                        <p:tav tm="100000">
                                          <p:val>
                                            <p:fltVal val="0"/>
                                          </p:val>
                                        </p:tav>
                                      </p:tavLst>
                                    </p:anim>
                                    <p:animEffect transition="in" filter="fade">
                                      <p:cBhvr>
                                        <p:cTn id="292" dur="2250"/>
                                        <p:tgtEl>
                                          <p:spTgt spid="79"/>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80"/>
                                        </p:tgtEl>
                                        <p:attrNameLst>
                                          <p:attrName>style.visibility</p:attrName>
                                        </p:attrNameLst>
                                      </p:cBhvr>
                                      <p:to>
                                        <p:strVal val="visible"/>
                                      </p:to>
                                    </p:set>
                                    <p:anim calcmode="lin" valueType="num">
                                      <p:cBhvr>
                                        <p:cTn id="295" dur="2250" fill="hold"/>
                                        <p:tgtEl>
                                          <p:spTgt spid="80"/>
                                        </p:tgtEl>
                                        <p:attrNameLst>
                                          <p:attrName>ppt_w</p:attrName>
                                        </p:attrNameLst>
                                      </p:cBhvr>
                                      <p:tavLst>
                                        <p:tav tm="0">
                                          <p:val>
                                            <p:fltVal val="0"/>
                                          </p:val>
                                        </p:tav>
                                        <p:tav tm="100000">
                                          <p:val>
                                            <p:strVal val="#ppt_w"/>
                                          </p:val>
                                        </p:tav>
                                      </p:tavLst>
                                    </p:anim>
                                    <p:anim calcmode="lin" valueType="num">
                                      <p:cBhvr>
                                        <p:cTn id="296" dur="2250" fill="hold"/>
                                        <p:tgtEl>
                                          <p:spTgt spid="80"/>
                                        </p:tgtEl>
                                        <p:attrNameLst>
                                          <p:attrName>ppt_h</p:attrName>
                                        </p:attrNameLst>
                                      </p:cBhvr>
                                      <p:tavLst>
                                        <p:tav tm="0">
                                          <p:val>
                                            <p:fltVal val="0"/>
                                          </p:val>
                                        </p:tav>
                                        <p:tav tm="100000">
                                          <p:val>
                                            <p:strVal val="#ppt_h"/>
                                          </p:val>
                                        </p:tav>
                                      </p:tavLst>
                                    </p:anim>
                                    <p:anim calcmode="lin" valueType="num">
                                      <p:cBhvr>
                                        <p:cTn id="297" dur="2250" fill="hold"/>
                                        <p:tgtEl>
                                          <p:spTgt spid="80"/>
                                        </p:tgtEl>
                                        <p:attrNameLst>
                                          <p:attrName>style.rotation</p:attrName>
                                        </p:attrNameLst>
                                      </p:cBhvr>
                                      <p:tavLst>
                                        <p:tav tm="0">
                                          <p:val>
                                            <p:fltVal val="360"/>
                                          </p:val>
                                        </p:tav>
                                        <p:tav tm="100000">
                                          <p:val>
                                            <p:fltVal val="0"/>
                                          </p:val>
                                        </p:tav>
                                      </p:tavLst>
                                    </p:anim>
                                    <p:animEffect transition="in" filter="fade">
                                      <p:cBhvr>
                                        <p:cTn id="298" dur="2250"/>
                                        <p:tgtEl>
                                          <p:spTgt spid="80"/>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81"/>
                                        </p:tgtEl>
                                        <p:attrNameLst>
                                          <p:attrName>style.visibility</p:attrName>
                                        </p:attrNameLst>
                                      </p:cBhvr>
                                      <p:to>
                                        <p:strVal val="visible"/>
                                      </p:to>
                                    </p:set>
                                    <p:anim calcmode="lin" valueType="num">
                                      <p:cBhvr>
                                        <p:cTn id="301" dur="2250" fill="hold"/>
                                        <p:tgtEl>
                                          <p:spTgt spid="81"/>
                                        </p:tgtEl>
                                        <p:attrNameLst>
                                          <p:attrName>ppt_w</p:attrName>
                                        </p:attrNameLst>
                                      </p:cBhvr>
                                      <p:tavLst>
                                        <p:tav tm="0">
                                          <p:val>
                                            <p:fltVal val="0"/>
                                          </p:val>
                                        </p:tav>
                                        <p:tav tm="100000">
                                          <p:val>
                                            <p:strVal val="#ppt_w"/>
                                          </p:val>
                                        </p:tav>
                                      </p:tavLst>
                                    </p:anim>
                                    <p:anim calcmode="lin" valueType="num">
                                      <p:cBhvr>
                                        <p:cTn id="302" dur="2250" fill="hold"/>
                                        <p:tgtEl>
                                          <p:spTgt spid="81"/>
                                        </p:tgtEl>
                                        <p:attrNameLst>
                                          <p:attrName>ppt_h</p:attrName>
                                        </p:attrNameLst>
                                      </p:cBhvr>
                                      <p:tavLst>
                                        <p:tav tm="0">
                                          <p:val>
                                            <p:fltVal val="0"/>
                                          </p:val>
                                        </p:tav>
                                        <p:tav tm="100000">
                                          <p:val>
                                            <p:strVal val="#ppt_h"/>
                                          </p:val>
                                        </p:tav>
                                      </p:tavLst>
                                    </p:anim>
                                    <p:anim calcmode="lin" valueType="num">
                                      <p:cBhvr>
                                        <p:cTn id="303" dur="2250" fill="hold"/>
                                        <p:tgtEl>
                                          <p:spTgt spid="81"/>
                                        </p:tgtEl>
                                        <p:attrNameLst>
                                          <p:attrName>style.rotation</p:attrName>
                                        </p:attrNameLst>
                                      </p:cBhvr>
                                      <p:tavLst>
                                        <p:tav tm="0">
                                          <p:val>
                                            <p:fltVal val="360"/>
                                          </p:val>
                                        </p:tav>
                                        <p:tav tm="100000">
                                          <p:val>
                                            <p:fltVal val="0"/>
                                          </p:val>
                                        </p:tav>
                                      </p:tavLst>
                                    </p:anim>
                                    <p:animEffect transition="in" filter="fade">
                                      <p:cBhvr>
                                        <p:cTn id="304" dur="2250"/>
                                        <p:tgtEl>
                                          <p:spTgt spid="81"/>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82"/>
                                        </p:tgtEl>
                                        <p:attrNameLst>
                                          <p:attrName>style.visibility</p:attrName>
                                        </p:attrNameLst>
                                      </p:cBhvr>
                                      <p:to>
                                        <p:strVal val="visible"/>
                                      </p:to>
                                    </p:set>
                                    <p:anim calcmode="lin" valueType="num">
                                      <p:cBhvr>
                                        <p:cTn id="307" dur="2250" fill="hold"/>
                                        <p:tgtEl>
                                          <p:spTgt spid="82"/>
                                        </p:tgtEl>
                                        <p:attrNameLst>
                                          <p:attrName>ppt_w</p:attrName>
                                        </p:attrNameLst>
                                      </p:cBhvr>
                                      <p:tavLst>
                                        <p:tav tm="0">
                                          <p:val>
                                            <p:fltVal val="0"/>
                                          </p:val>
                                        </p:tav>
                                        <p:tav tm="100000">
                                          <p:val>
                                            <p:strVal val="#ppt_w"/>
                                          </p:val>
                                        </p:tav>
                                      </p:tavLst>
                                    </p:anim>
                                    <p:anim calcmode="lin" valueType="num">
                                      <p:cBhvr>
                                        <p:cTn id="308" dur="2250" fill="hold"/>
                                        <p:tgtEl>
                                          <p:spTgt spid="82"/>
                                        </p:tgtEl>
                                        <p:attrNameLst>
                                          <p:attrName>ppt_h</p:attrName>
                                        </p:attrNameLst>
                                      </p:cBhvr>
                                      <p:tavLst>
                                        <p:tav tm="0">
                                          <p:val>
                                            <p:fltVal val="0"/>
                                          </p:val>
                                        </p:tav>
                                        <p:tav tm="100000">
                                          <p:val>
                                            <p:strVal val="#ppt_h"/>
                                          </p:val>
                                        </p:tav>
                                      </p:tavLst>
                                    </p:anim>
                                    <p:anim calcmode="lin" valueType="num">
                                      <p:cBhvr>
                                        <p:cTn id="309" dur="2250" fill="hold"/>
                                        <p:tgtEl>
                                          <p:spTgt spid="82"/>
                                        </p:tgtEl>
                                        <p:attrNameLst>
                                          <p:attrName>style.rotation</p:attrName>
                                        </p:attrNameLst>
                                      </p:cBhvr>
                                      <p:tavLst>
                                        <p:tav tm="0">
                                          <p:val>
                                            <p:fltVal val="360"/>
                                          </p:val>
                                        </p:tav>
                                        <p:tav tm="100000">
                                          <p:val>
                                            <p:fltVal val="0"/>
                                          </p:val>
                                        </p:tav>
                                      </p:tavLst>
                                    </p:anim>
                                    <p:animEffect transition="in" filter="fade">
                                      <p:cBhvr>
                                        <p:cTn id="310" dur="2250"/>
                                        <p:tgtEl>
                                          <p:spTgt spid="82"/>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p:cTn id="313" dur="2250" fill="hold"/>
                                        <p:tgtEl>
                                          <p:spTgt spid="83"/>
                                        </p:tgtEl>
                                        <p:attrNameLst>
                                          <p:attrName>ppt_w</p:attrName>
                                        </p:attrNameLst>
                                      </p:cBhvr>
                                      <p:tavLst>
                                        <p:tav tm="0">
                                          <p:val>
                                            <p:fltVal val="0"/>
                                          </p:val>
                                        </p:tav>
                                        <p:tav tm="100000">
                                          <p:val>
                                            <p:strVal val="#ppt_w"/>
                                          </p:val>
                                        </p:tav>
                                      </p:tavLst>
                                    </p:anim>
                                    <p:anim calcmode="lin" valueType="num">
                                      <p:cBhvr>
                                        <p:cTn id="314" dur="2250" fill="hold"/>
                                        <p:tgtEl>
                                          <p:spTgt spid="83"/>
                                        </p:tgtEl>
                                        <p:attrNameLst>
                                          <p:attrName>ppt_h</p:attrName>
                                        </p:attrNameLst>
                                      </p:cBhvr>
                                      <p:tavLst>
                                        <p:tav tm="0">
                                          <p:val>
                                            <p:fltVal val="0"/>
                                          </p:val>
                                        </p:tav>
                                        <p:tav tm="100000">
                                          <p:val>
                                            <p:strVal val="#ppt_h"/>
                                          </p:val>
                                        </p:tav>
                                      </p:tavLst>
                                    </p:anim>
                                    <p:anim calcmode="lin" valueType="num">
                                      <p:cBhvr>
                                        <p:cTn id="315" dur="2250" fill="hold"/>
                                        <p:tgtEl>
                                          <p:spTgt spid="83"/>
                                        </p:tgtEl>
                                        <p:attrNameLst>
                                          <p:attrName>style.rotation</p:attrName>
                                        </p:attrNameLst>
                                      </p:cBhvr>
                                      <p:tavLst>
                                        <p:tav tm="0">
                                          <p:val>
                                            <p:fltVal val="360"/>
                                          </p:val>
                                        </p:tav>
                                        <p:tav tm="100000">
                                          <p:val>
                                            <p:fltVal val="0"/>
                                          </p:val>
                                        </p:tav>
                                      </p:tavLst>
                                    </p:anim>
                                    <p:animEffect transition="in" filter="fade">
                                      <p:cBhvr>
                                        <p:cTn id="316" dur="2250"/>
                                        <p:tgtEl>
                                          <p:spTgt spid="83"/>
                                        </p:tgtEl>
                                      </p:cBhvr>
                                    </p:animEffect>
                                  </p:childTnLst>
                                </p:cTn>
                              </p:par>
                              <p:par>
                                <p:cTn id="317" presetID="49" presetClass="entr" presetSubtype="0" decel="100000" fill="hold" grpId="0" nodeType="withEffect">
                                  <p:stCondLst>
                                    <p:cond delay="0"/>
                                  </p:stCondLst>
                                  <p:childTnLst>
                                    <p:set>
                                      <p:cBhvr>
                                        <p:cTn id="318" dur="1" fill="hold">
                                          <p:stCondLst>
                                            <p:cond delay="0"/>
                                          </p:stCondLst>
                                        </p:cTn>
                                        <p:tgtEl>
                                          <p:spTgt spid="84"/>
                                        </p:tgtEl>
                                        <p:attrNameLst>
                                          <p:attrName>style.visibility</p:attrName>
                                        </p:attrNameLst>
                                      </p:cBhvr>
                                      <p:to>
                                        <p:strVal val="visible"/>
                                      </p:to>
                                    </p:set>
                                    <p:anim calcmode="lin" valueType="num">
                                      <p:cBhvr>
                                        <p:cTn id="319" dur="2250" fill="hold"/>
                                        <p:tgtEl>
                                          <p:spTgt spid="84"/>
                                        </p:tgtEl>
                                        <p:attrNameLst>
                                          <p:attrName>ppt_w</p:attrName>
                                        </p:attrNameLst>
                                      </p:cBhvr>
                                      <p:tavLst>
                                        <p:tav tm="0">
                                          <p:val>
                                            <p:fltVal val="0"/>
                                          </p:val>
                                        </p:tav>
                                        <p:tav tm="100000">
                                          <p:val>
                                            <p:strVal val="#ppt_w"/>
                                          </p:val>
                                        </p:tav>
                                      </p:tavLst>
                                    </p:anim>
                                    <p:anim calcmode="lin" valueType="num">
                                      <p:cBhvr>
                                        <p:cTn id="320" dur="2250" fill="hold"/>
                                        <p:tgtEl>
                                          <p:spTgt spid="84"/>
                                        </p:tgtEl>
                                        <p:attrNameLst>
                                          <p:attrName>ppt_h</p:attrName>
                                        </p:attrNameLst>
                                      </p:cBhvr>
                                      <p:tavLst>
                                        <p:tav tm="0">
                                          <p:val>
                                            <p:fltVal val="0"/>
                                          </p:val>
                                        </p:tav>
                                        <p:tav tm="100000">
                                          <p:val>
                                            <p:strVal val="#ppt_h"/>
                                          </p:val>
                                        </p:tav>
                                      </p:tavLst>
                                    </p:anim>
                                    <p:anim calcmode="lin" valueType="num">
                                      <p:cBhvr>
                                        <p:cTn id="321" dur="2250" fill="hold"/>
                                        <p:tgtEl>
                                          <p:spTgt spid="84"/>
                                        </p:tgtEl>
                                        <p:attrNameLst>
                                          <p:attrName>style.rotation</p:attrName>
                                        </p:attrNameLst>
                                      </p:cBhvr>
                                      <p:tavLst>
                                        <p:tav tm="0">
                                          <p:val>
                                            <p:fltVal val="360"/>
                                          </p:val>
                                        </p:tav>
                                        <p:tav tm="100000">
                                          <p:val>
                                            <p:fltVal val="0"/>
                                          </p:val>
                                        </p:tav>
                                      </p:tavLst>
                                    </p:anim>
                                    <p:animEffect transition="in" filter="fade">
                                      <p:cBhvr>
                                        <p:cTn id="322" dur="2250"/>
                                        <p:tgtEl>
                                          <p:spTgt spid="84"/>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85"/>
                                        </p:tgtEl>
                                        <p:attrNameLst>
                                          <p:attrName>style.visibility</p:attrName>
                                        </p:attrNameLst>
                                      </p:cBhvr>
                                      <p:to>
                                        <p:strVal val="visible"/>
                                      </p:to>
                                    </p:set>
                                    <p:anim calcmode="lin" valueType="num">
                                      <p:cBhvr>
                                        <p:cTn id="325" dur="2250" fill="hold"/>
                                        <p:tgtEl>
                                          <p:spTgt spid="85"/>
                                        </p:tgtEl>
                                        <p:attrNameLst>
                                          <p:attrName>ppt_w</p:attrName>
                                        </p:attrNameLst>
                                      </p:cBhvr>
                                      <p:tavLst>
                                        <p:tav tm="0">
                                          <p:val>
                                            <p:fltVal val="0"/>
                                          </p:val>
                                        </p:tav>
                                        <p:tav tm="100000">
                                          <p:val>
                                            <p:strVal val="#ppt_w"/>
                                          </p:val>
                                        </p:tav>
                                      </p:tavLst>
                                    </p:anim>
                                    <p:anim calcmode="lin" valueType="num">
                                      <p:cBhvr>
                                        <p:cTn id="326" dur="2250" fill="hold"/>
                                        <p:tgtEl>
                                          <p:spTgt spid="85"/>
                                        </p:tgtEl>
                                        <p:attrNameLst>
                                          <p:attrName>ppt_h</p:attrName>
                                        </p:attrNameLst>
                                      </p:cBhvr>
                                      <p:tavLst>
                                        <p:tav tm="0">
                                          <p:val>
                                            <p:fltVal val="0"/>
                                          </p:val>
                                        </p:tav>
                                        <p:tav tm="100000">
                                          <p:val>
                                            <p:strVal val="#ppt_h"/>
                                          </p:val>
                                        </p:tav>
                                      </p:tavLst>
                                    </p:anim>
                                    <p:anim calcmode="lin" valueType="num">
                                      <p:cBhvr>
                                        <p:cTn id="327" dur="2250" fill="hold"/>
                                        <p:tgtEl>
                                          <p:spTgt spid="85"/>
                                        </p:tgtEl>
                                        <p:attrNameLst>
                                          <p:attrName>style.rotation</p:attrName>
                                        </p:attrNameLst>
                                      </p:cBhvr>
                                      <p:tavLst>
                                        <p:tav tm="0">
                                          <p:val>
                                            <p:fltVal val="360"/>
                                          </p:val>
                                        </p:tav>
                                        <p:tav tm="100000">
                                          <p:val>
                                            <p:fltVal val="0"/>
                                          </p:val>
                                        </p:tav>
                                      </p:tavLst>
                                    </p:anim>
                                    <p:animEffect transition="in" filter="fade">
                                      <p:cBhvr>
                                        <p:cTn id="328" dur="2250"/>
                                        <p:tgtEl>
                                          <p:spTgt spid="85"/>
                                        </p:tgtEl>
                                      </p:cBhvr>
                                    </p:animEffect>
                                  </p:childTnLst>
                                </p:cTn>
                              </p:par>
                              <p:par>
                                <p:cTn id="329" presetID="49" presetClass="entr" presetSubtype="0" decel="100000" fill="hold" grpId="0" nodeType="withEffect">
                                  <p:stCondLst>
                                    <p:cond delay="0"/>
                                  </p:stCondLst>
                                  <p:childTnLst>
                                    <p:set>
                                      <p:cBhvr>
                                        <p:cTn id="330" dur="1" fill="hold">
                                          <p:stCondLst>
                                            <p:cond delay="0"/>
                                          </p:stCondLst>
                                        </p:cTn>
                                        <p:tgtEl>
                                          <p:spTgt spid="86"/>
                                        </p:tgtEl>
                                        <p:attrNameLst>
                                          <p:attrName>style.visibility</p:attrName>
                                        </p:attrNameLst>
                                      </p:cBhvr>
                                      <p:to>
                                        <p:strVal val="visible"/>
                                      </p:to>
                                    </p:set>
                                    <p:anim calcmode="lin" valueType="num">
                                      <p:cBhvr>
                                        <p:cTn id="331" dur="2250" fill="hold"/>
                                        <p:tgtEl>
                                          <p:spTgt spid="86"/>
                                        </p:tgtEl>
                                        <p:attrNameLst>
                                          <p:attrName>ppt_w</p:attrName>
                                        </p:attrNameLst>
                                      </p:cBhvr>
                                      <p:tavLst>
                                        <p:tav tm="0">
                                          <p:val>
                                            <p:fltVal val="0"/>
                                          </p:val>
                                        </p:tav>
                                        <p:tav tm="100000">
                                          <p:val>
                                            <p:strVal val="#ppt_w"/>
                                          </p:val>
                                        </p:tav>
                                      </p:tavLst>
                                    </p:anim>
                                    <p:anim calcmode="lin" valueType="num">
                                      <p:cBhvr>
                                        <p:cTn id="332" dur="2250" fill="hold"/>
                                        <p:tgtEl>
                                          <p:spTgt spid="86"/>
                                        </p:tgtEl>
                                        <p:attrNameLst>
                                          <p:attrName>ppt_h</p:attrName>
                                        </p:attrNameLst>
                                      </p:cBhvr>
                                      <p:tavLst>
                                        <p:tav tm="0">
                                          <p:val>
                                            <p:fltVal val="0"/>
                                          </p:val>
                                        </p:tav>
                                        <p:tav tm="100000">
                                          <p:val>
                                            <p:strVal val="#ppt_h"/>
                                          </p:val>
                                        </p:tav>
                                      </p:tavLst>
                                    </p:anim>
                                    <p:anim calcmode="lin" valueType="num">
                                      <p:cBhvr>
                                        <p:cTn id="333" dur="2250" fill="hold"/>
                                        <p:tgtEl>
                                          <p:spTgt spid="86"/>
                                        </p:tgtEl>
                                        <p:attrNameLst>
                                          <p:attrName>style.rotation</p:attrName>
                                        </p:attrNameLst>
                                      </p:cBhvr>
                                      <p:tavLst>
                                        <p:tav tm="0">
                                          <p:val>
                                            <p:fltVal val="360"/>
                                          </p:val>
                                        </p:tav>
                                        <p:tav tm="100000">
                                          <p:val>
                                            <p:fltVal val="0"/>
                                          </p:val>
                                        </p:tav>
                                      </p:tavLst>
                                    </p:anim>
                                    <p:animEffect transition="in" filter="fade">
                                      <p:cBhvr>
                                        <p:cTn id="334" dur="2250"/>
                                        <p:tgtEl>
                                          <p:spTgt spid="86"/>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87"/>
                                        </p:tgtEl>
                                        <p:attrNameLst>
                                          <p:attrName>style.visibility</p:attrName>
                                        </p:attrNameLst>
                                      </p:cBhvr>
                                      <p:to>
                                        <p:strVal val="visible"/>
                                      </p:to>
                                    </p:set>
                                    <p:anim calcmode="lin" valueType="num">
                                      <p:cBhvr>
                                        <p:cTn id="337" dur="2250" fill="hold"/>
                                        <p:tgtEl>
                                          <p:spTgt spid="87"/>
                                        </p:tgtEl>
                                        <p:attrNameLst>
                                          <p:attrName>ppt_w</p:attrName>
                                        </p:attrNameLst>
                                      </p:cBhvr>
                                      <p:tavLst>
                                        <p:tav tm="0">
                                          <p:val>
                                            <p:fltVal val="0"/>
                                          </p:val>
                                        </p:tav>
                                        <p:tav tm="100000">
                                          <p:val>
                                            <p:strVal val="#ppt_w"/>
                                          </p:val>
                                        </p:tav>
                                      </p:tavLst>
                                    </p:anim>
                                    <p:anim calcmode="lin" valueType="num">
                                      <p:cBhvr>
                                        <p:cTn id="338" dur="2250" fill="hold"/>
                                        <p:tgtEl>
                                          <p:spTgt spid="87"/>
                                        </p:tgtEl>
                                        <p:attrNameLst>
                                          <p:attrName>ppt_h</p:attrName>
                                        </p:attrNameLst>
                                      </p:cBhvr>
                                      <p:tavLst>
                                        <p:tav tm="0">
                                          <p:val>
                                            <p:fltVal val="0"/>
                                          </p:val>
                                        </p:tav>
                                        <p:tav tm="100000">
                                          <p:val>
                                            <p:strVal val="#ppt_h"/>
                                          </p:val>
                                        </p:tav>
                                      </p:tavLst>
                                    </p:anim>
                                    <p:anim calcmode="lin" valueType="num">
                                      <p:cBhvr>
                                        <p:cTn id="339" dur="2250" fill="hold"/>
                                        <p:tgtEl>
                                          <p:spTgt spid="87"/>
                                        </p:tgtEl>
                                        <p:attrNameLst>
                                          <p:attrName>style.rotation</p:attrName>
                                        </p:attrNameLst>
                                      </p:cBhvr>
                                      <p:tavLst>
                                        <p:tav tm="0">
                                          <p:val>
                                            <p:fltVal val="360"/>
                                          </p:val>
                                        </p:tav>
                                        <p:tav tm="100000">
                                          <p:val>
                                            <p:fltVal val="0"/>
                                          </p:val>
                                        </p:tav>
                                      </p:tavLst>
                                    </p:anim>
                                    <p:animEffect transition="in" filter="fade">
                                      <p:cBhvr>
                                        <p:cTn id="340" dur="2250"/>
                                        <p:tgtEl>
                                          <p:spTgt spid="87"/>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88"/>
                                        </p:tgtEl>
                                        <p:attrNameLst>
                                          <p:attrName>style.visibility</p:attrName>
                                        </p:attrNameLst>
                                      </p:cBhvr>
                                      <p:to>
                                        <p:strVal val="visible"/>
                                      </p:to>
                                    </p:set>
                                    <p:anim calcmode="lin" valueType="num">
                                      <p:cBhvr>
                                        <p:cTn id="343" dur="2250" fill="hold"/>
                                        <p:tgtEl>
                                          <p:spTgt spid="88"/>
                                        </p:tgtEl>
                                        <p:attrNameLst>
                                          <p:attrName>ppt_w</p:attrName>
                                        </p:attrNameLst>
                                      </p:cBhvr>
                                      <p:tavLst>
                                        <p:tav tm="0">
                                          <p:val>
                                            <p:fltVal val="0"/>
                                          </p:val>
                                        </p:tav>
                                        <p:tav tm="100000">
                                          <p:val>
                                            <p:strVal val="#ppt_w"/>
                                          </p:val>
                                        </p:tav>
                                      </p:tavLst>
                                    </p:anim>
                                    <p:anim calcmode="lin" valueType="num">
                                      <p:cBhvr>
                                        <p:cTn id="344" dur="2250" fill="hold"/>
                                        <p:tgtEl>
                                          <p:spTgt spid="88"/>
                                        </p:tgtEl>
                                        <p:attrNameLst>
                                          <p:attrName>ppt_h</p:attrName>
                                        </p:attrNameLst>
                                      </p:cBhvr>
                                      <p:tavLst>
                                        <p:tav tm="0">
                                          <p:val>
                                            <p:fltVal val="0"/>
                                          </p:val>
                                        </p:tav>
                                        <p:tav tm="100000">
                                          <p:val>
                                            <p:strVal val="#ppt_h"/>
                                          </p:val>
                                        </p:tav>
                                      </p:tavLst>
                                    </p:anim>
                                    <p:anim calcmode="lin" valueType="num">
                                      <p:cBhvr>
                                        <p:cTn id="345" dur="2250" fill="hold"/>
                                        <p:tgtEl>
                                          <p:spTgt spid="88"/>
                                        </p:tgtEl>
                                        <p:attrNameLst>
                                          <p:attrName>style.rotation</p:attrName>
                                        </p:attrNameLst>
                                      </p:cBhvr>
                                      <p:tavLst>
                                        <p:tav tm="0">
                                          <p:val>
                                            <p:fltVal val="360"/>
                                          </p:val>
                                        </p:tav>
                                        <p:tav tm="100000">
                                          <p:val>
                                            <p:fltVal val="0"/>
                                          </p:val>
                                        </p:tav>
                                      </p:tavLst>
                                    </p:anim>
                                    <p:animEffect transition="in" filter="fade">
                                      <p:cBhvr>
                                        <p:cTn id="346" dur="2250"/>
                                        <p:tgtEl>
                                          <p:spTgt spid="88"/>
                                        </p:tgtEl>
                                      </p:cBhvr>
                                    </p:animEffect>
                                  </p:childTnLst>
                                </p:cTn>
                              </p:par>
                              <p:par>
                                <p:cTn id="347" presetID="49" presetClass="entr" presetSubtype="0" decel="100000" fill="hold" grpId="0" nodeType="withEffect">
                                  <p:stCondLst>
                                    <p:cond delay="0"/>
                                  </p:stCondLst>
                                  <p:childTnLst>
                                    <p:set>
                                      <p:cBhvr>
                                        <p:cTn id="348" dur="1" fill="hold">
                                          <p:stCondLst>
                                            <p:cond delay="0"/>
                                          </p:stCondLst>
                                        </p:cTn>
                                        <p:tgtEl>
                                          <p:spTgt spid="89"/>
                                        </p:tgtEl>
                                        <p:attrNameLst>
                                          <p:attrName>style.visibility</p:attrName>
                                        </p:attrNameLst>
                                      </p:cBhvr>
                                      <p:to>
                                        <p:strVal val="visible"/>
                                      </p:to>
                                    </p:set>
                                    <p:anim calcmode="lin" valueType="num">
                                      <p:cBhvr>
                                        <p:cTn id="349" dur="2250" fill="hold"/>
                                        <p:tgtEl>
                                          <p:spTgt spid="89"/>
                                        </p:tgtEl>
                                        <p:attrNameLst>
                                          <p:attrName>ppt_w</p:attrName>
                                        </p:attrNameLst>
                                      </p:cBhvr>
                                      <p:tavLst>
                                        <p:tav tm="0">
                                          <p:val>
                                            <p:fltVal val="0"/>
                                          </p:val>
                                        </p:tav>
                                        <p:tav tm="100000">
                                          <p:val>
                                            <p:strVal val="#ppt_w"/>
                                          </p:val>
                                        </p:tav>
                                      </p:tavLst>
                                    </p:anim>
                                    <p:anim calcmode="lin" valueType="num">
                                      <p:cBhvr>
                                        <p:cTn id="350" dur="2250" fill="hold"/>
                                        <p:tgtEl>
                                          <p:spTgt spid="89"/>
                                        </p:tgtEl>
                                        <p:attrNameLst>
                                          <p:attrName>ppt_h</p:attrName>
                                        </p:attrNameLst>
                                      </p:cBhvr>
                                      <p:tavLst>
                                        <p:tav tm="0">
                                          <p:val>
                                            <p:fltVal val="0"/>
                                          </p:val>
                                        </p:tav>
                                        <p:tav tm="100000">
                                          <p:val>
                                            <p:strVal val="#ppt_h"/>
                                          </p:val>
                                        </p:tav>
                                      </p:tavLst>
                                    </p:anim>
                                    <p:anim calcmode="lin" valueType="num">
                                      <p:cBhvr>
                                        <p:cTn id="351" dur="2250" fill="hold"/>
                                        <p:tgtEl>
                                          <p:spTgt spid="89"/>
                                        </p:tgtEl>
                                        <p:attrNameLst>
                                          <p:attrName>style.rotation</p:attrName>
                                        </p:attrNameLst>
                                      </p:cBhvr>
                                      <p:tavLst>
                                        <p:tav tm="0">
                                          <p:val>
                                            <p:fltVal val="360"/>
                                          </p:val>
                                        </p:tav>
                                        <p:tav tm="100000">
                                          <p:val>
                                            <p:fltVal val="0"/>
                                          </p:val>
                                        </p:tav>
                                      </p:tavLst>
                                    </p:anim>
                                    <p:animEffect transition="in" filter="fade">
                                      <p:cBhvr>
                                        <p:cTn id="352" dur="2250"/>
                                        <p:tgtEl>
                                          <p:spTgt spid="89"/>
                                        </p:tgtEl>
                                      </p:cBhvr>
                                    </p:animEffect>
                                  </p:childTnLst>
                                </p:cTn>
                              </p:par>
                              <p:par>
                                <p:cTn id="353" presetID="49" presetClass="entr" presetSubtype="0" decel="100000" fill="hold" grpId="0" nodeType="withEffect">
                                  <p:stCondLst>
                                    <p:cond delay="0"/>
                                  </p:stCondLst>
                                  <p:childTnLst>
                                    <p:set>
                                      <p:cBhvr>
                                        <p:cTn id="354" dur="1" fill="hold">
                                          <p:stCondLst>
                                            <p:cond delay="0"/>
                                          </p:stCondLst>
                                        </p:cTn>
                                        <p:tgtEl>
                                          <p:spTgt spid="90"/>
                                        </p:tgtEl>
                                        <p:attrNameLst>
                                          <p:attrName>style.visibility</p:attrName>
                                        </p:attrNameLst>
                                      </p:cBhvr>
                                      <p:to>
                                        <p:strVal val="visible"/>
                                      </p:to>
                                    </p:set>
                                    <p:anim calcmode="lin" valueType="num">
                                      <p:cBhvr>
                                        <p:cTn id="355" dur="2250" fill="hold"/>
                                        <p:tgtEl>
                                          <p:spTgt spid="90"/>
                                        </p:tgtEl>
                                        <p:attrNameLst>
                                          <p:attrName>ppt_w</p:attrName>
                                        </p:attrNameLst>
                                      </p:cBhvr>
                                      <p:tavLst>
                                        <p:tav tm="0">
                                          <p:val>
                                            <p:fltVal val="0"/>
                                          </p:val>
                                        </p:tav>
                                        <p:tav tm="100000">
                                          <p:val>
                                            <p:strVal val="#ppt_w"/>
                                          </p:val>
                                        </p:tav>
                                      </p:tavLst>
                                    </p:anim>
                                    <p:anim calcmode="lin" valueType="num">
                                      <p:cBhvr>
                                        <p:cTn id="356" dur="2250" fill="hold"/>
                                        <p:tgtEl>
                                          <p:spTgt spid="90"/>
                                        </p:tgtEl>
                                        <p:attrNameLst>
                                          <p:attrName>ppt_h</p:attrName>
                                        </p:attrNameLst>
                                      </p:cBhvr>
                                      <p:tavLst>
                                        <p:tav tm="0">
                                          <p:val>
                                            <p:fltVal val="0"/>
                                          </p:val>
                                        </p:tav>
                                        <p:tav tm="100000">
                                          <p:val>
                                            <p:strVal val="#ppt_h"/>
                                          </p:val>
                                        </p:tav>
                                      </p:tavLst>
                                    </p:anim>
                                    <p:anim calcmode="lin" valueType="num">
                                      <p:cBhvr>
                                        <p:cTn id="357" dur="2250" fill="hold"/>
                                        <p:tgtEl>
                                          <p:spTgt spid="90"/>
                                        </p:tgtEl>
                                        <p:attrNameLst>
                                          <p:attrName>style.rotation</p:attrName>
                                        </p:attrNameLst>
                                      </p:cBhvr>
                                      <p:tavLst>
                                        <p:tav tm="0">
                                          <p:val>
                                            <p:fltVal val="360"/>
                                          </p:val>
                                        </p:tav>
                                        <p:tav tm="100000">
                                          <p:val>
                                            <p:fltVal val="0"/>
                                          </p:val>
                                        </p:tav>
                                      </p:tavLst>
                                    </p:anim>
                                    <p:animEffect transition="in" filter="fade">
                                      <p:cBhvr>
                                        <p:cTn id="358" dur="2250"/>
                                        <p:tgtEl>
                                          <p:spTgt spid="90"/>
                                        </p:tgtEl>
                                      </p:cBhvr>
                                    </p:animEffect>
                                  </p:childTnLst>
                                </p:cTn>
                              </p:par>
                              <p:par>
                                <p:cTn id="359" presetID="49" presetClass="entr" presetSubtype="0" decel="100000" fill="hold" grpId="0" nodeType="withEffect">
                                  <p:stCondLst>
                                    <p:cond delay="0"/>
                                  </p:stCondLst>
                                  <p:childTnLst>
                                    <p:set>
                                      <p:cBhvr>
                                        <p:cTn id="360" dur="1" fill="hold">
                                          <p:stCondLst>
                                            <p:cond delay="0"/>
                                          </p:stCondLst>
                                        </p:cTn>
                                        <p:tgtEl>
                                          <p:spTgt spid="91"/>
                                        </p:tgtEl>
                                        <p:attrNameLst>
                                          <p:attrName>style.visibility</p:attrName>
                                        </p:attrNameLst>
                                      </p:cBhvr>
                                      <p:to>
                                        <p:strVal val="visible"/>
                                      </p:to>
                                    </p:set>
                                    <p:anim calcmode="lin" valueType="num">
                                      <p:cBhvr>
                                        <p:cTn id="361" dur="2250" fill="hold"/>
                                        <p:tgtEl>
                                          <p:spTgt spid="91"/>
                                        </p:tgtEl>
                                        <p:attrNameLst>
                                          <p:attrName>ppt_w</p:attrName>
                                        </p:attrNameLst>
                                      </p:cBhvr>
                                      <p:tavLst>
                                        <p:tav tm="0">
                                          <p:val>
                                            <p:fltVal val="0"/>
                                          </p:val>
                                        </p:tav>
                                        <p:tav tm="100000">
                                          <p:val>
                                            <p:strVal val="#ppt_w"/>
                                          </p:val>
                                        </p:tav>
                                      </p:tavLst>
                                    </p:anim>
                                    <p:anim calcmode="lin" valueType="num">
                                      <p:cBhvr>
                                        <p:cTn id="362" dur="2250" fill="hold"/>
                                        <p:tgtEl>
                                          <p:spTgt spid="91"/>
                                        </p:tgtEl>
                                        <p:attrNameLst>
                                          <p:attrName>ppt_h</p:attrName>
                                        </p:attrNameLst>
                                      </p:cBhvr>
                                      <p:tavLst>
                                        <p:tav tm="0">
                                          <p:val>
                                            <p:fltVal val="0"/>
                                          </p:val>
                                        </p:tav>
                                        <p:tav tm="100000">
                                          <p:val>
                                            <p:strVal val="#ppt_h"/>
                                          </p:val>
                                        </p:tav>
                                      </p:tavLst>
                                    </p:anim>
                                    <p:anim calcmode="lin" valueType="num">
                                      <p:cBhvr>
                                        <p:cTn id="363" dur="2250" fill="hold"/>
                                        <p:tgtEl>
                                          <p:spTgt spid="91"/>
                                        </p:tgtEl>
                                        <p:attrNameLst>
                                          <p:attrName>style.rotation</p:attrName>
                                        </p:attrNameLst>
                                      </p:cBhvr>
                                      <p:tavLst>
                                        <p:tav tm="0">
                                          <p:val>
                                            <p:fltVal val="360"/>
                                          </p:val>
                                        </p:tav>
                                        <p:tav tm="100000">
                                          <p:val>
                                            <p:fltVal val="0"/>
                                          </p:val>
                                        </p:tav>
                                      </p:tavLst>
                                    </p:anim>
                                    <p:animEffect transition="in" filter="fade">
                                      <p:cBhvr>
                                        <p:cTn id="364" dur="2250"/>
                                        <p:tgtEl>
                                          <p:spTgt spid="91"/>
                                        </p:tgtEl>
                                      </p:cBhvr>
                                    </p:animEffect>
                                  </p:childTnLst>
                                </p:cTn>
                              </p:par>
                              <p:par>
                                <p:cTn id="365" presetID="49" presetClass="entr" presetSubtype="0" decel="100000" fill="hold" grpId="0" nodeType="withEffect">
                                  <p:stCondLst>
                                    <p:cond delay="0"/>
                                  </p:stCondLst>
                                  <p:childTnLst>
                                    <p:set>
                                      <p:cBhvr>
                                        <p:cTn id="366" dur="1" fill="hold">
                                          <p:stCondLst>
                                            <p:cond delay="0"/>
                                          </p:stCondLst>
                                        </p:cTn>
                                        <p:tgtEl>
                                          <p:spTgt spid="92"/>
                                        </p:tgtEl>
                                        <p:attrNameLst>
                                          <p:attrName>style.visibility</p:attrName>
                                        </p:attrNameLst>
                                      </p:cBhvr>
                                      <p:to>
                                        <p:strVal val="visible"/>
                                      </p:to>
                                    </p:set>
                                    <p:anim calcmode="lin" valueType="num">
                                      <p:cBhvr>
                                        <p:cTn id="367" dur="2250" fill="hold"/>
                                        <p:tgtEl>
                                          <p:spTgt spid="92"/>
                                        </p:tgtEl>
                                        <p:attrNameLst>
                                          <p:attrName>ppt_w</p:attrName>
                                        </p:attrNameLst>
                                      </p:cBhvr>
                                      <p:tavLst>
                                        <p:tav tm="0">
                                          <p:val>
                                            <p:fltVal val="0"/>
                                          </p:val>
                                        </p:tav>
                                        <p:tav tm="100000">
                                          <p:val>
                                            <p:strVal val="#ppt_w"/>
                                          </p:val>
                                        </p:tav>
                                      </p:tavLst>
                                    </p:anim>
                                    <p:anim calcmode="lin" valueType="num">
                                      <p:cBhvr>
                                        <p:cTn id="368" dur="2250" fill="hold"/>
                                        <p:tgtEl>
                                          <p:spTgt spid="92"/>
                                        </p:tgtEl>
                                        <p:attrNameLst>
                                          <p:attrName>ppt_h</p:attrName>
                                        </p:attrNameLst>
                                      </p:cBhvr>
                                      <p:tavLst>
                                        <p:tav tm="0">
                                          <p:val>
                                            <p:fltVal val="0"/>
                                          </p:val>
                                        </p:tav>
                                        <p:tav tm="100000">
                                          <p:val>
                                            <p:strVal val="#ppt_h"/>
                                          </p:val>
                                        </p:tav>
                                      </p:tavLst>
                                    </p:anim>
                                    <p:anim calcmode="lin" valueType="num">
                                      <p:cBhvr>
                                        <p:cTn id="369" dur="2250" fill="hold"/>
                                        <p:tgtEl>
                                          <p:spTgt spid="92"/>
                                        </p:tgtEl>
                                        <p:attrNameLst>
                                          <p:attrName>style.rotation</p:attrName>
                                        </p:attrNameLst>
                                      </p:cBhvr>
                                      <p:tavLst>
                                        <p:tav tm="0">
                                          <p:val>
                                            <p:fltVal val="360"/>
                                          </p:val>
                                        </p:tav>
                                        <p:tav tm="100000">
                                          <p:val>
                                            <p:fltVal val="0"/>
                                          </p:val>
                                        </p:tav>
                                      </p:tavLst>
                                    </p:anim>
                                    <p:animEffect transition="in" filter="fade">
                                      <p:cBhvr>
                                        <p:cTn id="370" dur="2250"/>
                                        <p:tgtEl>
                                          <p:spTgt spid="92"/>
                                        </p:tgtEl>
                                      </p:cBhvr>
                                    </p:animEffect>
                                  </p:childTnLst>
                                </p:cTn>
                              </p:par>
                              <p:par>
                                <p:cTn id="371" presetID="49" presetClass="entr" presetSubtype="0" decel="100000" fill="hold" grpId="0" nodeType="withEffect">
                                  <p:stCondLst>
                                    <p:cond delay="0"/>
                                  </p:stCondLst>
                                  <p:childTnLst>
                                    <p:set>
                                      <p:cBhvr>
                                        <p:cTn id="372" dur="1" fill="hold">
                                          <p:stCondLst>
                                            <p:cond delay="0"/>
                                          </p:stCondLst>
                                        </p:cTn>
                                        <p:tgtEl>
                                          <p:spTgt spid="93"/>
                                        </p:tgtEl>
                                        <p:attrNameLst>
                                          <p:attrName>style.visibility</p:attrName>
                                        </p:attrNameLst>
                                      </p:cBhvr>
                                      <p:to>
                                        <p:strVal val="visible"/>
                                      </p:to>
                                    </p:set>
                                    <p:anim calcmode="lin" valueType="num">
                                      <p:cBhvr>
                                        <p:cTn id="373" dur="2250" fill="hold"/>
                                        <p:tgtEl>
                                          <p:spTgt spid="93"/>
                                        </p:tgtEl>
                                        <p:attrNameLst>
                                          <p:attrName>ppt_w</p:attrName>
                                        </p:attrNameLst>
                                      </p:cBhvr>
                                      <p:tavLst>
                                        <p:tav tm="0">
                                          <p:val>
                                            <p:fltVal val="0"/>
                                          </p:val>
                                        </p:tav>
                                        <p:tav tm="100000">
                                          <p:val>
                                            <p:strVal val="#ppt_w"/>
                                          </p:val>
                                        </p:tav>
                                      </p:tavLst>
                                    </p:anim>
                                    <p:anim calcmode="lin" valueType="num">
                                      <p:cBhvr>
                                        <p:cTn id="374" dur="2250" fill="hold"/>
                                        <p:tgtEl>
                                          <p:spTgt spid="93"/>
                                        </p:tgtEl>
                                        <p:attrNameLst>
                                          <p:attrName>ppt_h</p:attrName>
                                        </p:attrNameLst>
                                      </p:cBhvr>
                                      <p:tavLst>
                                        <p:tav tm="0">
                                          <p:val>
                                            <p:fltVal val="0"/>
                                          </p:val>
                                        </p:tav>
                                        <p:tav tm="100000">
                                          <p:val>
                                            <p:strVal val="#ppt_h"/>
                                          </p:val>
                                        </p:tav>
                                      </p:tavLst>
                                    </p:anim>
                                    <p:anim calcmode="lin" valueType="num">
                                      <p:cBhvr>
                                        <p:cTn id="375" dur="2250" fill="hold"/>
                                        <p:tgtEl>
                                          <p:spTgt spid="93"/>
                                        </p:tgtEl>
                                        <p:attrNameLst>
                                          <p:attrName>style.rotation</p:attrName>
                                        </p:attrNameLst>
                                      </p:cBhvr>
                                      <p:tavLst>
                                        <p:tav tm="0">
                                          <p:val>
                                            <p:fltVal val="360"/>
                                          </p:val>
                                        </p:tav>
                                        <p:tav tm="100000">
                                          <p:val>
                                            <p:fltVal val="0"/>
                                          </p:val>
                                        </p:tav>
                                      </p:tavLst>
                                    </p:anim>
                                    <p:animEffect transition="in" filter="fade">
                                      <p:cBhvr>
                                        <p:cTn id="376" dur="2250"/>
                                        <p:tgtEl>
                                          <p:spTgt spid="93"/>
                                        </p:tgtEl>
                                      </p:cBhvr>
                                    </p:animEffect>
                                  </p:childTnLst>
                                </p:cTn>
                              </p:par>
                              <p:par>
                                <p:cTn id="377" presetID="49" presetClass="entr" presetSubtype="0" decel="100000" fill="hold" grpId="0" nodeType="withEffect">
                                  <p:stCondLst>
                                    <p:cond delay="0"/>
                                  </p:stCondLst>
                                  <p:childTnLst>
                                    <p:set>
                                      <p:cBhvr>
                                        <p:cTn id="378" dur="1" fill="hold">
                                          <p:stCondLst>
                                            <p:cond delay="0"/>
                                          </p:stCondLst>
                                        </p:cTn>
                                        <p:tgtEl>
                                          <p:spTgt spid="94"/>
                                        </p:tgtEl>
                                        <p:attrNameLst>
                                          <p:attrName>style.visibility</p:attrName>
                                        </p:attrNameLst>
                                      </p:cBhvr>
                                      <p:to>
                                        <p:strVal val="visible"/>
                                      </p:to>
                                    </p:set>
                                    <p:anim calcmode="lin" valueType="num">
                                      <p:cBhvr>
                                        <p:cTn id="379" dur="2250" fill="hold"/>
                                        <p:tgtEl>
                                          <p:spTgt spid="94"/>
                                        </p:tgtEl>
                                        <p:attrNameLst>
                                          <p:attrName>ppt_w</p:attrName>
                                        </p:attrNameLst>
                                      </p:cBhvr>
                                      <p:tavLst>
                                        <p:tav tm="0">
                                          <p:val>
                                            <p:fltVal val="0"/>
                                          </p:val>
                                        </p:tav>
                                        <p:tav tm="100000">
                                          <p:val>
                                            <p:strVal val="#ppt_w"/>
                                          </p:val>
                                        </p:tav>
                                      </p:tavLst>
                                    </p:anim>
                                    <p:anim calcmode="lin" valueType="num">
                                      <p:cBhvr>
                                        <p:cTn id="380" dur="2250" fill="hold"/>
                                        <p:tgtEl>
                                          <p:spTgt spid="94"/>
                                        </p:tgtEl>
                                        <p:attrNameLst>
                                          <p:attrName>ppt_h</p:attrName>
                                        </p:attrNameLst>
                                      </p:cBhvr>
                                      <p:tavLst>
                                        <p:tav tm="0">
                                          <p:val>
                                            <p:fltVal val="0"/>
                                          </p:val>
                                        </p:tav>
                                        <p:tav tm="100000">
                                          <p:val>
                                            <p:strVal val="#ppt_h"/>
                                          </p:val>
                                        </p:tav>
                                      </p:tavLst>
                                    </p:anim>
                                    <p:anim calcmode="lin" valueType="num">
                                      <p:cBhvr>
                                        <p:cTn id="381" dur="2250" fill="hold"/>
                                        <p:tgtEl>
                                          <p:spTgt spid="94"/>
                                        </p:tgtEl>
                                        <p:attrNameLst>
                                          <p:attrName>style.rotation</p:attrName>
                                        </p:attrNameLst>
                                      </p:cBhvr>
                                      <p:tavLst>
                                        <p:tav tm="0">
                                          <p:val>
                                            <p:fltVal val="360"/>
                                          </p:val>
                                        </p:tav>
                                        <p:tav tm="100000">
                                          <p:val>
                                            <p:fltVal val="0"/>
                                          </p:val>
                                        </p:tav>
                                      </p:tavLst>
                                    </p:anim>
                                    <p:animEffect transition="in" filter="fade">
                                      <p:cBhvr>
                                        <p:cTn id="382" dur="2250"/>
                                        <p:tgtEl>
                                          <p:spTgt spid="94"/>
                                        </p:tgtEl>
                                      </p:cBhvr>
                                    </p:animEffect>
                                  </p:childTnLst>
                                </p:cTn>
                              </p:par>
                              <p:par>
                                <p:cTn id="383" presetID="49" presetClass="entr" presetSubtype="0" decel="100000" fill="hold" grpId="0" nodeType="withEffect">
                                  <p:stCondLst>
                                    <p:cond delay="0"/>
                                  </p:stCondLst>
                                  <p:childTnLst>
                                    <p:set>
                                      <p:cBhvr>
                                        <p:cTn id="384" dur="1" fill="hold">
                                          <p:stCondLst>
                                            <p:cond delay="0"/>
                                          </p:stCondLst>
                                        </p:cTn>
                                        <p:tgtEl>
                                          <p:spTgt spid="95"/>
                                        </p:tgtEl>
                                        <p:attrNameLst>
                                          <p:attrName>style.visibility</p:attrName>
                                        </p:attrNameLst>
                                      </p:cBhvr>
                                      <p:to>
                                        <p:strVal val="visible"/>
                                      </p:to>
                                    </p:set>
                                    <p:anim calcmode="lin" valueType="num">
                                      <p:cBhvr>
                                        <p:cTn id="385" dur="2250" fill="hold"/>
                                        <p:tgtEl>
                                          <p:spTgt spid="95"/>
                                        </p:tgtEl>
                                        <p:attrNameLst>
                                          <p:attrName>ppt_w</p:attrName>
                                        </p:attrNameLst>
                                      </p:cBhvr>
                                      <p:tavLst>
                                        <p:tav tm="0">
                                          <p:val>
                                            <p:fltVal val="0"/>
                                          </p:val>
                                        </p:tav>
                                        <p:tav tm="100000">
                                          <p:val>
                                            <p:strVal val="#ppt_w"/>
                                          </p:val>
                                        </p:tav>
                                      </p:tavLst>
                                    </p:anim>
                                    <p:anim calcmode="lin" valueType="num">
                                      <p:cBhvr>
                                        <p:cTn id="386" dur="2250" fill="hold"/>
                                        <p:tgtEl>
                                          <p:spTgt spid="95"/>
                                        </p:tgtEl>
                                        <p:attrNameLst>
                                          <p:attrName>ppt_h</p:attrName>
                                        </p:attrNameLst>
                                      </p:cBhvr>
                                      <p:tavLst>
                                        <p:tav tm="0">
                                          <p:val>
                                            <p:fltVal val="0"/>
                                          </p:val>
                                        </p:tav>
                                        <p:tav tm="100000">
                                          <p:val>
                                            <p:strVal val="#ppt_h"/>
                                          </p:val>
                                        </p:tav>
                                      </p:tavLst>
                                    </p:anim>
                                    <p:anim calcmode="lin" valueType="num">
                                      <p:cBhvr>
                                        <p:cTn id="387" dur="2250" fill="hold"/>
                                        <p:tgtEl>
                                          <p:spTgt spid="95"/>
                                        </p:tgtEl>
                                        <p:attrNameLst>
                                          <p:attrName>style.rotation</p:attrName>
                                        </p:attrNameLst>
                                      </p:cBhvr>
                                      <p:tavLst>
                                        <p:tav tm="0">
                                          <p:val>
                                            <p:fltVal val="360"/>
                                          </p:val>
                                        </p:tav>
                                        <p:tav tm="100000">
                                          <p:val>
                                            <p:fltVal val="0"/>
                                          </p:val>
                                        </p:tav>
                                      </p:tavLst>
                                    </p:anim>
                                    <p:animEffect transition="in" filter="fade">
                                      <p:cBhvr>
                                        <p:cTn id="388" dur="2250"/>
                                        <p:tgtEl>
                                          <p:spTgt spid="95"/>
                                        </p:tgtEl>
                                      </p:cBhvr>
                                    </p:animEffect>
                                  </p:childTnLst>
                                </p:cTn>
                              </p:par>
                              <p:par>
                                <p:cTn id="389" presetID="49" presetClass="entr" presetSubtype="0" decel="100000" fill="hold" grpId="0" nodeType="withEffect">
                                  <p:stCondLst>
                                    <p:cond delay="0"/>
                                  </p:stCondLst>
                                  <p:childTnLst>
                                    <p:set>
                                      <p:cBhvr>
                                        <p:cTn id="390" dur="1" fill="hold">
                                          <p:stCondLst>
                                            <p:cond delay="0"/>
                                          </p:stCondLst>
                                        </p:cTn>
                                        <p:tgtEl>
                                          <p:spTgt spid="96"/>
                                        </p:tgtEl>
                                        <p:attrNameLst>
                                          <p:attrName>style.visibility</p:attrName>
                                        </p:attrNameLst>
                                      </p:cBhvr>
                                      <p:to>
                                        <p:strVal val="visible"/>
                                      </p:to>
                                    </p:set>
                                    <p:anim calcmode="lin" valueType="num">
                                      <p:cBhvr>
                                        <p:cTn id="391" dur="2250" fill="hold"/>
                                        <p:tgtEl>
                                          <p:spTgt spid="96"/>
                                        </p:tgtEl>
                                        <p:attrNameLst>
                                          <p:attrName>ppt_w</p:attrName>
                                        </p:attrNameLst>
                                      </p:cBhvr>
                                      <p:tavLst>
                                        <p:tav tm="0">
                                          <p:val>
                                            <p:fltVal val="0"/>
                                          </p:val>
                                        </p:tav>
                                        <p:tav tm="100000">
                                          <p:val>
                                            <p:strVal val="#ppt_w"/>
                                          </p:val>
                                        </p:tav>
                                      </p:tavLst>
                                    </p:anim>
                                    <p:anim calcmode="lin" valueType="num">
                                      <p:cBhvr>
                                        <p:cTn id="392" dur="2250" fill="hold"/>
                                        <p:tgtEl>
                                          <p:spTgt spid="96"/>
                                        </p:tgtEl>
                                        <p:attrNameLst>
                                          <p:attrName>ppt_h</p:attrName>
                                        </p:attrNameLst>
                                      </p:cBhvr>
                                      <p:tavLst>
                                        <p:tav tm="0">
                                          <p:val>
                                            <p:fltVal val="0"/>
                                          </p:val>
                                        </p:tav>
                                        <p:tav tm="100000">
                                          <p:val>
                                            <p:strVal val="#ppt_h"/>
                                          </p:val>
                                        </p:tav>
                                      </p:tavLst>
                                    </p:anim>
                                    <p:anim calcmode="lin" valueType="num">
                                      <p:cBhvr>
                                        <p:cTn id="393" dur="2250" fill="hold"/>
                                        <p:tgtEl>
                                          <p:spTgt spid="96"/>
                                        </p:tgtEl>
                                        <p:attrNameLst>
                                          <p:attrName>style.rotation</p:attrName>
                                        </p:attrNameLst>
                                      </p:cBhvr>
                                      <p:tavLst>
                                        <p:tav tm="0">
                                          <p:val>
                                            <p:fltVal val="360"/>
                                          </p:val>
                                        </p:tav>
                                        <p:tav tm="100000">
                                          <p:val>
                                            <p:fltVal val="0"/>
                                          </p:val>
                                        </p:tav>
                                      </p:tavLst>
                                    </p:anim>
                                    <p:animEffect transition="in" filter="fade">
                                      <p:cBhvr>
                                        <p:cTn id="394" dur="2250"/>
                                        <p:tgtEl>
                                          <p:spTgt spid="96"/>
                                        </p:tgtEl>
                                      </p:cBhvr>
                                    </p:animEffect>
                                  </p:childTnLst>
                                </p:cTn>
                              </p:par>
                              <p:par>
                                <p:cTn id="395" presetID="49" presetClass="entr" presetSubtype="0" decel="100000" fill="hold" grpId="0" nodeType="withEffect">
                                  <p:stCondLst>
                                    <p:cond delay="0"/>
                                  </p:stCondLst>
                                  <p:childTnLst>
                                    <p:set>
                                      <p:cBhvr>
                                        <p:cTn id="396" dur="1" fill="hold">
                                          <p:stCondLst>
                                            <p:cond delay="0"/>
                                          </p:stCondLst>
                                        </p:cTn>
                                        <p:tgtEl>
                                          <p:spTgt spid="97"/>
                                        </p:tgtEl>
                                        <p:attrNameLst>
                                          <p:attrName>style.visibility</p:attrName>
                                        </p:attrNameLst>
                                      </p:cBhvr>
                                      <p:to>
                                        <p:strVal val="visible"/>
                                      </p:to>
                                    </p:set>
                                    <p:anim calcmode="lin" valueType="num">
                                      <p:cBhvr>
                                        <p:cTn id="397" dur="2250" fill="hold"/>
                                        <p:tgtEl>
                                          <p:spTgt spid="97"/>
                                        </p:tgtEl>
                                        <p:attrNameLst>
                                          <p:attrName>ppt_w</p:attrName>
                                        </p:attrNameLst>
                                      </p:cBhvr>
                                      <p:tavLst>
                                        <p:tav tm="0">
                                          <p:val>
                                            <p:fltVal val="0"/>
                                          </p:val>
                                        </p:tav>
                                        <p:tav tm="100000">
                                          <p:val>
                                            <p:strVal val="#ppt_w"/>
                                          </p:val>
                                        </p:tav>
                                      </p:tavLst>
                                    </p:anim>
                                    <p:anim calcmode="lin" valueType="num">
                                      <p:cBhvr>
                                        <p:cTn id="398" dur="2250" fill="hold"/>
                                        <p:tgtEl>
                                          <p:spTgt spid="97"/>
                                        </p:tgtEl>
                                        <p:attrNameLst>
                                          <p:attrName>ppt_h</p:attrName>
                                        </p:attrNameLst>
                                      </p:cBhvr>
                                      <p:tavLst>
                                        <p:tav tm="0">
                                          <p:val>
                                            <p:fltVal val="0"/>
                                          </p:val>
                                        </p:tav>
                                        <p:tav tm="100000">
                                          <p:val>
                                            <p:strVal val="#ppt_h"/>
                                          </p:val>
                                        </p:tav>
                                      </p:tavLst>
                                    </p:anim>
                                    <p:anim calcmode="lin" valueType="num">
                                      <p:cBhvr>
                                        <p:cTn id="399" dur="2250" fill="hold"/>
                                        <p:tgtEl>
                                          <p:spTgt spid="97"/>
                                        </p:tgtEl>
                                        <p:attrNameLst>
                                          <p:attrName>style.rotation</p:attrName>
                                        </p:attrNameLst>
                                      </p:cBhvr>
                                      <p:tavLst>
                                        <p:tav tm="0">
                                          <p:val>
                                            <p:fltVal val="360"/>
                                          </p:val>
                                        </p:tav>
                                        <p:tav tm="100000">
                                          <p:val>
                                            <p:fltVal val="0"/>
                                          </p:val>
                                        </p:tav>
                                      </p:tavLst>
                                    </p:anim>
                                    <p:animEffect transition="in" filter="fade">
                                      <p:cBhvr>
                                        <p:cTn id="400" dur="2250"/>
                                        <p:tgtEl>
                                          <p:spTgt spid="97"/>
                                        </p:tgtEl>
                                      </p:cBhvr>
                                    </p:animEffect>
                                  </p:childTnLst>
                                </p:cTn>
                              </p:par>
                              <p:par>
                                <p:cTn id="401" presetID="49" presetClass="entr" presetSubtype="0" decel="100000" fill="hold" grpId="0" nodeType="withEffect">
                                  <p:stCondLst>
                                    <p:cond delay="0"/>
                                  </p:stCondLst>
                                  <p:childTnLst>
                                    <p:set>
                                      <p:cBhvr>
                                        <p:cTn id="402" dur="1" fill="hold">
                                          <p:stCondLst>
                                            <p:cond delay="0"/>
                                          </p:stCondLst>
                                        </p:cTn>
                                        <p:tgtEl>
                                          <p:spTgt spid="98"/>
                                        </p:tgtEl>
                                        <p:attrNameLst>
                                          <p:attrName>style.visibility</p:attrName>
                                        </p:attrNameLst>
                                      </p:cBhvr>
                                      <p:to>
                                        <p:strVal val="visible"/>
                                      </p:to>
                                    </p:set>
                                    <p:anim calcmode="lin" valueType="num">
                                      <p:cBhvr>
                                        <p:cTn id="403" dur="2250" fill="hold"/>
                                        <p:tgtEl>
                                          <p:spTgt spid="98"/>
                                        </p:tgtEl>
                                        <p:attrNameLst>
                                          <p:attrName>ppt_w</p:attrName>
                                        </p:attrNameLst>
                                      </p:cBhvr>
                                      <p:tavLst>
                                        <p:tav tm="0">
                                          <p:val>
                                            <p:fltVal val="0"/>
                                          </p:val>
                                        </p:tav>
                                        <p:tav tm="100000">
                                          <p:val>
                                            <p:strVal val="#ppt_w"/>
                                          </p:val>
                                        </p:tav>
                                      </p:tavLst>
                                    </p:anim>
                                    <p:anim calcmode="lin" valueType="num">
                                      <p:cBhvr>
                                        <p:cTn id="404" dur="2250" fill="hold"/>
                                        <p:tgtEl>
                                          <p:spTgt spid="98"/>
                                        </p:tgtEl>
                                        <p:attrNameLst>
                                          <p:attrName>ppt_h</p:attrName>
                                        </p:attrNameLst>
                                      </p:cBhvr>
                                      <p:tavLst>
                                        <p:tav tm="0">
                                          <p:val>
                                            <p:fltVal val="0"/>
                                          </p:val>
                                        </p:tav>
                                        <p:tav tm="100000">
                                          <p:val>
                                            <p:strVal val="#ppt_h"/>
                                          </p:val>
                                        </p:tav>
                                      </p:tavLst>
                                    </p:anim>
                                    <p:anim calcmode="lin" valueType="num">
                                      <p:cBhvr>
                                        <p:cTn id="405" dur="2250" fill="hold"/>
                                        <p:tgtEl>
                                          <p:spTgt spid="98"/>
                                        </p:tgtEl>
                                        <p:attrNameLst>
                                          <p:attrName>style.rotation</p:attrName>
                                        </p:attrNameLst>
                                      </p:cBhvr>
                                      <p:tavLst>
                                        <p:tav tm="0">
                                          <p:val>
                                            <p:fltVal val="360"/>
                                          </p:val>
                                        </p:tav>
                                        <p:tav tm="100000">
                                          <p:val>
                                            <p:fltVal val="0"/>
                                          </p:val>
                                        </p:tav>
                                      </p:tavLst>
                                    </p:anim>
                                    <p:animEffect transition="in" filter="fade">
                                      <p:cBhvr>
                                        <p:cTn id="406" dur="2250"/>
                                        <p:tgtEl>
                                          <p:spTgt spid="98"/>
                                        </p:tgtEl>
                                      </p:cBhvr>
                                    </p:animEffect>
                                  </p:childTnLst>
                                </p:cTn>
                              </p:par>
                              <p:par>
                                <p:cTn id="407" presetID="49" presetClass="entr" presetSubtype="0" decel="100000" fill="hold" grpId="0" nodeType="withEffect">
                                  <p:stCondLst>
                                    <p:cond delay="0"/>
                                  </p:stCondLst>
                                  <p:childTnLst>
                                    <p:set>
                                      <p:cBhvr>
                                        <p:cTn id="408" dur="1" fill="hold">
                                          <p:stCondLst>
                                            <p:cond delay="0"/>
                                          </p:stCondLst>
                                        </p:cTn>
                                        <p:tgtEl>
                                          <p:spTgt spid="99"/>
                                        </p:tgtEl>
                                        <p:attrNameLst>
                                          <p:attrName>style.visibility</p:attrName>
                                        </p:attrNameLst>
                                      </p:cBhvr>
                                      <p:to>
                                        <p:strVal val="visible"/>
                                      </p:to>
                                    </p:set>
                                    <p:anim calcmode="lin" valueType="num">
                                      <p:cBhvr>
                                        <p:cTn id="409" dur="2250" fill="hold"/>
                                        <p:tgtEl>
                                          <p:spTgt spid="99"/>
                                        </p:tgtEl>
                                        <p:attrNameLst>
                                          <p:attrName>ppt_w</p:attrName>
                                        </p:attrNameLst>
                                      </p:cBhvr>
                                      <p:tavLst>
                                        <p:tav tm="0">
                                          <p:val>
                                            <p:fltVal val="0"/>
                                          </p:val>
                                        </p:tav>
                                        <p:tav tm="100000">
                                          <p:val>
                                            <p:strVal val="#ppt_w"/>
                                          </p:val>
                                        </p:tav>
                                      </p:tavLst>
                                    </p:anim>
                                    <p:anim calcmode="lin" valueType="num">
                                      <p:cBhvr>
                                        <p:cTn id="410" dur="2250" fill="hold"/>
                                        <p:tgtEl>
                                          <p:spTgt spid="99"/>
                                        </p:tgtEl>
                                        <p:attrNameLst>
                                          <p:attrName>ppt_h</p:attrName>
                                        </p:attrNameLst>
                                      </p:cBhvr>
                                      <p:tavLst>
                                        <p:tav tm="0">
                                          <p:val>
                                            <p:fltVal val="0"/>
                                          </p:val>
                                        </p:tav>
                                        <p:tav tm="100000">
                                          <p:val>
                                            <p:strVal val="#ppt_h"/>
                                          </p:val>
                                        </p:tav>
                                      </p:tavLst>
                                    </p:anim>
                                    <p:anim calcmode="lin" valueType="num">
                                      <p:cBhvr>
                                        <p:cTn id="411" dur="2250" fill="hold"/>
                                        <p:tgtEl>
                                          <p:spTgt spid="99"/>
                                        </p:tgtEl>
                                        <p:attrNameLst>
                                          <p:attrName>style.rotation</p:attrName>
                                        </p:attrNameLst>
                                      </p:cBhvr>
                                      <p:tavLst>
                                        <p:tav tm="0">
                                          <p:val>
                                            <p:fltVal val="360"/>
                                          </p:val>
                                        </p:tav>
                                        <p:tav tm="100000">
                                          <p:val>
                                            <p:fltVal val="0"/>
                                          </p:val>
                                        </p:tav>
                                      </p:tavLst>
                                    </p:anim>
                                    <p:animEffect transition="in" filter="fade">
                                      <p:cBhvr>
                                        <p:cTn id="412" dur="2250"/>
                                        <p:tgtEl>
                                          <p:spTgt spid="99"/>
                                        </p:tgtEl>
                                      </p:cBhvr>
                                    </p:animEffect>
                                  </p:childTnLst>
                                </p:cTn>
                              </p:par>
                              <p:par>
                                <p:cTn id="413" presetID="49" presetClass="entr" presetSubtype="0" decel="100000" fill="hold" grpId="0" nodeType="withEffect">
                                  <p:stCondLst>
                                    <p:cond delay="0"/>
                                  </p:stCondLst>
                                  <p:childTnLst>
                                    <p:set>
                                      <p:cBhvr>
                                        <p:cTn id="414" dur="1" fill="hold">
                                          <p:stCondLst>
                                            <p:cond delay="0"/>
                                          </p:stCondLst>
                                        </p:cTn>
                                        <p:tgtEl>
                                          <p:spTgt spid="100"/>
                                        </p:tgtEl>
                                        <p:attrNameLst>
                                          <p:attrName>style.visibility</p:attrName>
                                        </p:attrNameLst>
                                      </p:cBhvr>
                                      <p:to>
                                        <p:strVal val="visible"/>
                                      </p:to>
                                    </p:set>
                                    <p:anim calcmode="lin" valueType="num">
                                      <p:cBhvr>
                                        <p:cTn id="415" dur="2250" fill="hold"/>
                                        <p:tgtEl>
                                          <p:spTgt spid="100"/>
                                        </p:tgtEl>
                                        <p:attrNameLst>
                                          <p:attrName>ppt_w</p:attrName>
                                        </p:attrNameLst>
                                      </p:cBhvr>
                                      <p:tavLst>
                                        <p:tav tm="0">
                                          <p:val>
                                            <p:fltVal val="0"/>
                                          </p:val>
                                        </p:tav>
                                        <p:tav tm="100000">
                                          <p:val>
                                            <p:strVal val="#ppt_w"/>
                                          </p:val>
                                        </p:tav>
                                      </p:tavLst>
                                    </p:anim>
                                    <p:anim calcmode="lin" valueType="num">
                                      <p:cBhvr>
                                        <p:cTn id="416" dur="2250" fill="hold"/>
                                        <p:tgtEl>
                                          <p:spTgt spid="100"/>
                                        </p:tgtEl>
                                        <p:attrNameLst>
                                          <p:attrName>ppt_h</p:attrName>
                                        </p:attrNameLst>
                                      </p:cBhvr>
                                      <p:tavLst>
                                        <p:tav tm="0">
                                          <p:val>
                                            <p:fltVal val="0"/>
                                          </p:val>
                                        </p:tav>
                                        <p:tav tm="100000">
                                          <p:val>
                                            <p:strVal val="#ppt_h"/>
                                          </p:val>
                                        </p:tav>
                                      </p:tavLst>
                                    </p:anim>
                                    <p:anim calcmode="lin" valueType="num">
                                      <p:cBhvr>
                                        <p:cTn id="417" dur="2250" fill="hold"/>
                                        <p:tgtEl>
                                          <p:spTgt spid="100"/>
                                        </p:tgtEl>
                                        <p:attrNameLst>
                                          <p:attrName>style.rotation</p:attrName>
                                        </p:attrNameLst>
                                      </p:cBhvr>
                                      <p:tavLst>
                                        <p:tav tm="0">
                                          <p:val>
                                            <p:fltVal val="360"/>
                                          </p:val>
                                        </p:tav>
                                        <p:tav tm="100000">
                                          <p:val>
                                            <p:fltVal val="0"/>
                                          </p:val>
                                        </p:tav>
                                      </p:tavLst>
                                    </p:anim>
                                    <p:animEffect transition="in" filter="fade">
                                      <p:cBhvr>
                                        <p:cTn id="418" dur="2250"/>
                                        <p:tgtEl>
                                          <p:spTgt spid="100"/>
                                        </p:tgtEl>
                                      </p:cBhvr>
                                    </p:animEffect>
                                  </p:childTnLst>
                                </p:cTn>
                              </p:par>
                              <p:par>
                                <p:cTn id="419" presetID="49" presetClass="entr" presetSubtype="0" decel="100000" fill="hold" grpId="0" nodeType="withEffect">
                                  <p:stCondLst>
                                    <p:cond delay="0"/>
                                  </p:stCondLst>
                                  <p:childTnLst>
                                    <p:set>
                                      <p:cBhvr>
                                        <p:cTn id="420" dur="1" fill="hold">
                                          <p:stCondLst>
                                            <p:cond delay="0"/>
                                          </p:stCondLst>
                                        </p:cTn>
                                        <p:tgtEl>
                                          <p:spTgt spid="101"/>
                                        </p:tgtEl>
                                        <p:attrNameLst>
                                          <p:attrName>style.visibility</p:attrName>
                                        </p:attrNameLst>
                                      </p:cBhvr>
                                      <p:to>
                                        <p:strVal val="visible"/>
                                      </p:to>
                                    </p:set>
                                    <p:anim calcmode="lin" valueType="num">
                                      <p:cBhvr>
                                        <p:cTn id="421" dur="2250" fill="hold"/>
                                        <p:tgtEl>
                                          <p:spTgt spid="101"/>
                                        </p:tgtEl>
                                        <p:attrNameLst>
                                          <p:attrName>ppt_w</p:attrName>
                                        </p:attrNameLst>
                                      </p:cBhvr>
                                      <p:tavLst>
                                        <p:tav tm="0">
                                          <p:val>
                                            <p:fltVal val="0"/>
                                          </p:val>
                                        </p:tav>
                                        <p:tav tm="100000">
                                          <p:val>
                                            <p:strVal val="#ppt_w"/>
                                          </p:val>
                                        </p:tav>
                                      </p:tavLst>
                                    </p:anim>
                                    <p:anim calcmode="lin" valueType="num">
                                      <p:cBhvr>
                                        <p:cTn id="422" dur="2250" fill="hold"/>
                                        <p:tgtEl>
                                          <p:spTgt spid="101"/>
                                        </p:tgtEl>
                                        <p:attrNameLst>
                                          <p:attrName>ppt_h</p:attrName>
                                        </p:attrNameLst>
                                      </p:cBhvr>
                                      <p:tavLst>
                                        <p:tav tm="0">
                                          <p:val>
                                            <p:fltVal val="0"/>
                                          </p:val>
                                        </p:tav>
                                        <p:tav tm="100000">
                                          <p:val>
                                            <p:strVal val="#ppt_h"/>
                                          </p:val>
                                        </p:tav>
                                      </p:tavLst>
                                    </p:anim>
                                    <p:anim calcmode="lin" valueType="num">
                                      <p:cBhvr>
                                        <p:cTn id="423" dur="2250" fill="hold"/>
                                        <p:tgtEl>
                                          <p:spTgt spid="101"/>
                                        </p:tgtEl>
                                        <p:attrNameLst>
                                          <p:attrName>style.rotation</p:attrName>
                                        </p:attrNameLst>
                                      </p:cBhvr>
                                      <p:tavLst>
                                        <p:tav tm="0">
                                          <p:val>
                                            <p:fltVal val="360"/>
                                          </p:val>
                                        </p:tav>
                                        <p:tav tm="100000">
                                          <p:val>
                                            <p:fltVal val="0"/>
                                          </p:val>
                                        </p:tav>
                                      </p:tavLst>
                                    </p:anim>
                                    <p:animEffect transition="in" filter="fade">
                                      <p:cBhvr>
                                        <p:cTn id="424" dur="2250"/>
                                        <p:tgtEl>
                                          <p:spTgt spid="101"/>
                                        </p:tgtEl>
                                      </p:cBhvr>
                                    </p:animEffect>
                                  </p:childTnLst>
                                </p:cTn>
                              </p:par>
                              <p:par>
                                <p:cTn id="425" presetID="49" presetClass="entr" presetSubtype="0" decel="100000" fill="hold" grpId="0" nodeType="withEffect">
                                  <p:stCondLst>
                                    <p:cond delay="0"/>
                                  </p:stCondLst>
                                  <p:childTnLst>
                                    <p:set>
                                      <p:cBhvr>
                                        <p:cTn id="426" dur="1" fill="hold">
                                          <p:stCondLst>
                                            <p:cond delay="0"/>
                                          </p:stCondLst>
                                        </p:cTn>
                                        <p:tgtEl>
                                          <p:spTgt spid="102"/>
                                        </p:tgtEl>
                                        <p:attrNameLst>
                                          <p:attrName>style.visibility</p:attrName>
                                        </p:attrNameLst>
                                      </p:cBhvr>
                                      <p:to>
                                        <p:strVal val="visible"/>
                                      </p:to>
                                    </p:set>
                                    <p:anim calcmode="lin" valueType="num">
                                      <p:cBhvr>
                                        <p:cTn id="427" dur="2250" fill="hold"/>
                                        <p:tgtEl>
                                          <p:spTgt spid="102"/>
                                        </p:tgtEl>
                                        <p:attrNameLst>
                                          <p:attrName>ppt_w</p:attrName>
                                        </p:attrNameLst>
                                      </p:cBhvr>
                                      <p:tavLst>
                                        <p:tav tm="0">
                                          <p:val>
                                            <p:fltVal val="0"/>
                                          </p:val>
                                        </p:tav>
                                        <p:tav tm="100000">
                                          <p:val>
                                            <p:strVal val="#ppt_w"/>
                                          </p:val>
                                        </p:tav>
                                      </p:tavLst>
                                    </p:anim>
                                    <p:anim calcmode="lin" valueType="num">
                                      <p:cBhvr>
                                        <p:cTn id="428" dur="2250" fill="hold"/>
                                        <p:tgtEl>
                                          <p:spTgt spid="102"/>
                                        </p:tgtEl>
                                        <p:attrNameLst>
                                          <p:attrName>ppt_h</p:attrName>
                                        </p:attrNameLst>
                                      </p:cBhvr>
                                      <p:tavLst>
                                        <p:tav tm="0">
                                          <p:val>
                                            <p:fltVal val="0"/>
                                          </p:val>
                                        </p:tav>
                                        <p:tav tm="100000">
                                          <p:val>
                                            <p:strVal val="#ppt_h"/>
                                          </p:val>
                                        </p:tav>
                                      </p:tavLst>
                                    </p:anim>
                                    <p:anim calcmode="lin" valueType="num">
                                      <p:cBhvr>
                                        <p:cTn id="429" dur="2250" fill="hold"/>
                                        <p:tgtEl>
                                          <p:spTgt spid="102"/>
                                        </p:tgtEl>
                                        <p:attrNameLst>
                                          <p:attrName>style.rotation</p:attrName>
                                        </p:attrNameLst>
                                      </p:cBhvr>
                                      <p:tavLst>
                                        <p:tav tm="0">
                                          <p:val>
                                            <p:fltVal val="360"/>
                                          </p:val>
                                        </p:tav>
                                        <p:tav tm="100000">
                                          <p:val>
                                            <p:fltVal val="0"/>
                                          </p:val>
                                        </p:tav>
                                      </p:tavLst>
                                    </p:anim>
                                    <p:animEffect transition="in" filter="fade">
                                      <p:cBhvr>
                                        <p:cTn id="430" dur="2250"/>
                                        <p:tgtEl>
                                          <p:spTgt spid="102"/>
                                        </p:tgtEl>
                                      </p:cBhvr>
                                    </p:animEffect>
                                  </p:childTnLst>
                                </p:cTn>
                              </p:par>
                              <p:par>
                                <p:cTn id="431" presetID="49" presetClass="entr" presetSubtype="0" decel="100000" fill="hold" grpId="0" nodeType="withEffect">
                                  <p:stCondLst>
                                    <p:cond delay="0"/>
                                  </p:stCondLst>
                                  <p:childTnLst>
                                    <p:set>
                                      <p:cBhvr>
                                        <p:cTn id="432" dur="1" fill="hold">
                                          <p:stCondLst>
                                            <p:cond delay="0"/>
                                          </p:stCondLst>
                                        </p:cTn>
                                        <p:tgtEl>
                                          <p:spTgt spid="103"/>
                                        </p:tgtEl>
                                        <p:attrNameLst>
                                          <p:attrName>style.visibility</p:attrName>
                                        </p:attrNameLst>
                                      </p:cBhvr>
                                      <p:to>
                                        <p:strVal val="visible"/>
                                      </p:to>
                                    </p:set>
                                    <p:anim calcmode="lin" valueType="num">
                                      <p:cBhvr>
                                        <p:cTn id="433" dur="2250" fill="hold"/>
                                        <p:tgtEl>
                                          <p:spTgt spid="103"/>
                                        </p:tgtEl>
                                        <p:attrNameLst>
                                          <p:attrName>ppt_w</p:attrName>
                                        </p:attrNameLst>
                                      </p:cBhvr>
                                      <p:tavLst>
                                        <p:tav tm="0">
                                          <p:val>
                                            <p:fltVal val="0"/>
                                          </p:val>
                                        </p:tav>
                                        <p:tav tm="100000">
                                          <p:val>
                                            <p:strVal val="#ppt_w"/>
                                          </p:val>
                                        </p:tav>
                                      </p:tavLst>
                                    </p:anim>
                                    <p:anim calcmode="lin" valueType="num">
                                      <p:cBhvr>
                                        <p:cTn id="434" dur="2250" fill="hold"/>
                                        <p:tgtEl>
                                          <p:spTgt spid="103"/>
                                        </p:tgtEl>
                                        <p:attrNameLst>
                                          <p:attrName>ppt_h</p:attrName>
                                        </p:attrNameLst>
                                      </p:cBhvr>
                                      <p:tavLst>
                                        <p:tav tm="0">
                                          <p:val>
                                            <p:fltVal val="0"/>
                                          </p:val>
                                        </p:tav>
                                        <p:tav tm="100000">
                                          <p:val>
                                            <p:strVal val="#ppt_h"/>
                                          </p:val>
                                        </p:tav>
                                      </p:tavLst>
                                    </p:anim>
                                    <p:anim calcmode="lin" valueType="num">
                                      <p:cBhvr>
                                        <p:cTn id="435" dur="2250" fill="hold"/>
                                        <p:tgtEl>
                                          <p:spTgt spid="103"/>
                                        </p:tgtEl>
                                        <p:attrNameLst>
                                          <p:attrName>style.rotation</p:attrName>
                                        </p:attrNameLst>
                                      </p:cBhvr>
                                      <p:tavLst>
                                        <p:tav tm="0">
                                          <p:val>
                                            <p:fltVal val="360"/>
                                          </p:val>
                                        </p:tav>
                                        <p:tav tm="100000">
                                          <p:val>
                                            <p:fltVal val="0"/>
                                          </p:val>
                                        </p:tav>
                                      </p:tavLst>
                                    </p:anim>
                                    <p:animEffect transition="in" filter="fade">
                                      <p:cBhvr>
                                        <p:cTn id="436" dur="2250"/>
                                        <p:tgtEl>
                                          <p:spTgt spid="103"/>
                                        </p:tgtEl>
                                      </p:cBhvr>
                                    </p:animEffect>
                                  </p:childTnLst>
                                </p:cTn>
                              </p:par>
                              <p:par>
                                <p:cTn id="437" presetID="49" presetClass="entr" presetSubtype="0" decel="100000" fill="hold" grpId="0" nodeType="withEffect">
                                  <p:stCondLst>
                                    <p:cond delay="0"/>
                                  </p:stCondLst>
                                  <p:childTnLst>
                                    <p:set>
                                      <p:cBhvr>
                                        <p:cTn id="438" dur="1" fill="hold">
                                          <p:stCondLst>
                                            <p:cond delay="0"/>
                                          </p:stCondLst>
                                        </p:cTn>
                                        <p:tgtEl>
                                          <p:spTgt spid="104"/>
                                        </p:tgtEl>
                                        <p:attrNameLst>
                                          <p:attrName>style.visibility</p:attrName>
                                        </p:attrNameLst>
                                      </p:cBhvr>
                                      <p:to>
                                        <p:strVal val="visible"/>
                                      </p:to>
                                    </p:set>
                                    <p:anim calcmode="lin" valueType="num">
                                      <p:cBhvr>
                                        <p:cTn id="439" dur="2250" fill="hold"/>
                                        <p:tgtEl>
                                          <p:spTgt spid="104"/>
                                        </p:tgtEl>
                                        <p:attrNameLst>
                                          <p:attrName>ppt_w</p:attrName>
                                        </p:attrNameLst>
                                      </p:cBhvr>
                                      <p:tavLst>
                                        <p:tav tm="0">
                                          <p:val>
                                            <p:fltVal val="0"/>
                                          </p:val>
                                        </p:tav>
                                        <p:tav tm="100000">
                                          <p:val>
                                            <p:strVal val="#ppt_w"/>
                                          </p:val>
                                        </p:tav>
                                      </p:tavLst>
                                    </p:anim>
                                    <p:anim calcmode="lin" valueType="num">
                                      <p:cBhvr>
                                        <p:cTn id="440" dur="2250" fill="hold"/>
                                        <p:tgtEl>
                                          <p:spTgt spid="104"/>
                                        </p:tgtEl>
                                        <p:attrNameLst>
                                          <p:attrName>ppt_h</p:attrName>
                                        </p:attrNameLst>
                                      </p:cBhvr>
                                      <p:tavLst>
                                        <p:tav tm="0">
                                          <p:val>
                                            <p:fltVal val="0"/>
                                          </p:val>
                                        </p:tav>
                                        <p:tav tm="100000">
                                          <p:val>
                                            <p:strVal val="#ppt_h"/>
                                          </p:val>
                                        </p:tav>
                                      </p:tavLst>
                                    </p:anim>
                                    <p:anim calcmode="lin" valueType="num">
                                      <p:cBhvr>
                                        <p:cTn id="441" dur="2250" fill="hold"/>
                                        <p:tgtEl>
                                          <p:spTgt spid="104"/>
                                        </p:tgtEl>
                                        <p:attrNameLst>
                                          <p:attrName>style.rotation</p:attrName>
                                        </p:attrNameLst>
                                      </p:cBhvr>
                                      <p:tavLst>
                                        <p:tav tm="0">
                                          <p:val>
                                            <p:fltVal val="360"/>
                                          </p:val>
                                        </p:tav>
                                        <p:tav tm="100000">
                                          <p:val>
                                            <p:fltVal val="0"/>
                                          </p:val>
                                        </p:tav>
                                      </p:tavLst>
                                    </p:anim>
                                    <p:animEffect transition="in" filter="fade">
                                      <p:cBhvr>
                                        <p:cTn id="442" dur="2250"/>
                                        <p:tgtEl>
                                          <p:spTgt spid="104"/>
                                        </p:tgtEl>
                                      </p:cBhvr>
                                    </p:animEffect>
                                  </p:childTnLst>
                                </p:cTn>
                              </p:par>
                              <p:par>
                                <p:cTn id="443" presetID="49" presetClass="entr" presetSubtype="0" decel="100000" fill="hold" grpId="0" nodeType="withEffect">
                                  <p:stCondLst>
                                    <p:cond delay="0"/>
                                  </p:stCondLst>
                                  <p:childTnLst>
                                    <p:set>
                                      <p:cBhvr>
                                        <p:cTn id="444" dur="1" fill="hold">
                                          <p:stCondLst>
                                            <p:cond delay="0"/>
                                          </p:stCondLst>
                                        </p:cTn>
                                        <p:tgtEl>
                                          <p:spTgt spid="105"/>
                                        </p:tgtEl>
                                        <p:attrNameLst>
                                          <p:attrName>style.visibility</p:attrName>
                                        </p:attrNameLst>
                                      </p:cBhvr>
                                      <p:to>
                                        <p:strVal val="visible"/>
                                      </p:to>
                                    </p:set>
                                    <p:anim calcmode="lin" valueType="num">
                                      <p:cBhvr>
                                        <p:cTn id="445" dur="2250" fill="hold"/>
                                        <p:tgtEl>
                                          <p:spTgt spid="105"/>
                                        </p:tgtEl>
                                        <p:attrNameLst>
                                          <p:attrName>ppt_w</p:attrName>
                                        </p:attrNameLst>
                                      </p:cBhvr>
                                      <p:tavLst>
                                        <p:tav tm="0">
                                          <p:val>
                                            <p:fltVal val="0"/>
                                          </p:val>
                                        </p:tav>
                                        <p:tav tm="100000">
                                          <p:val>
                                            <p:strVal val="#ppt_w"/>
                                          </p:val>
                                        </p:tav>
                                      </p:tavLst>
                                    </p:anim>
                                    <p:anim calcmode="lin" valueType="num">
                                      <p:cBhvr>
                                        <p:cTn id="446" dur="2250" fill="hold"/>
                                        <p:tgtEl>
                                          <p:spTgt spid="105"/>
                                        </p:tgtEl>
                                        <p:attrNameLst>
                                          <p:attrName>ppt_h</p:attrName>
                                        </p:attrNameLst>
                                      </p:cBhvr>
                                      <p:tavLst>
                                        <p:tav tm="0">
                                          <p:val>
                                            <p:fltVal val="0"/>
                                          </p:val>
                                        </p:tav>
                                        <p:tav tm="100000">
                                          <p:val>
                                            <p:strVal val="#ppt_h"/>
                                          </p:val>
                                        </p:tav>
                                      </p:tavLst>
                                    </p:anim>
                                    <p:anim calcmode="lin" valueType="num">
                                      <p:cBhvr>
                                        <p:cTn id="447" dur="2250" fill="hold"/>
                                        <p:tgtEl>
                                          <p:spTgt spid="105"/>
                                        </p:tgtEl>
                                        <p:attrNameLst>
                                          <p:attrName>style.rotation</p:attrName>
                                        </p:attrNameLst>
                                      </p:cBhvr>
                                      <p:tavLst>
                                        <p:tav tm="0">
                                          <p:val>
                                            <p:fltVal val="360"/>
                                          </p:val>
                                        </p:tav>
                                        <p:tav tm="100000">
                                          <p:val>
                                            <p:fltVal val="0"/>
                                          </p:val>
                                        </p:tav>
                                      </p:tavLst>
                                    </p:anim>
                                    <p:animEffect transition="in" filter="fade">
                                      <p:cBhvr>
                                        <p:cTn id="448" dur="2250"/>
                                        <p:tgtEl>
                                          <p:spTgt spid="105"/>
                                        </p:tgtEl>
                                      </p:cBhvr>
                                    </p:animEffect>
                                  </p:childTnLst>
                                </p:cTn>
                              </p:par>
                              <p:par>
                                <p:cTn id="449" presetID="49" presetClass="entr" presetSubtype="0" decel="100000" fill="hold" grpId="0" nodeType="withEffect">
                                  <p:stCondLst>
                                    <p:cond delay="0"/>
                                  </p:stCondLst>
                                  <p:childTnLst>
                                    <p:set>
                                      <p:cBhvr>
                                        <p:cTn id="450" dur="1" fill="hold">
                                          <p:stCondLst>
                                            <p:cond delay="0"/>
                                          </p:stCondLst>
                                        </p:cTn>
                                        <p:tgtEl>
                                          <p:spTgt spid="106"/>
                                        </p:tgtEl>
                                        <p:attrNameLst>
                                          <p:attrName>style.visibility</p:attrName>
                                        </p:attrNameLst>
                                      </p:cBhvr>
                                      <p:to>
                                        <p:strVal val="visible"/>
                                      </p:to>
                                    </p:set>
                                    <p:anim calcmode="lin" valueType="num">
                                      <p:cBhvr>
                                        <p:cTn id="451" dur="2250" fill="hold"/>
                                        <p:tgtEl>
                                          <p:spTgt spid="106"/>
                                        </p:tgtEl>
                                        <p:attrNameLst>
                                          <p:attrName>ppt_w</p:attrName>
                                        </p:attrNameLst>
                                      </p:cBhvr>
                                      <p:tavLst>
                                        <p:tav tm="0">
                                          <p:val>
                                            <p:fltVal val="0"/>
                                          </p:val>
                                        </p:tav>
                                        <p:tav tm="100000">
                                          <p:val>
                                            <p:strVal val="#ppt_w"/>
                                          </p:val>
                                        </p:tav>
                                      </p:tavLst>
                                    </p:anim>
                                    <p:anim calcmode="lin" valueType="num">
                                      <p:cBhvr>
                                        <p:cTn id="452" dur="2250" fill="hold"/>
                                        <p:tgtEl>
                                          <p:spTgt spid="106"/>
                                        </p:tgtEl>
                                        <p:attrNameLst>
                                          <p:attrName>ppt_h</p:attrName>
                                        </p:attrNameLst>
                                      </p:cBhvr>
                                      <p:tavLst>
                                        <p:tav tm="0">
                                          <p:val>
                                            <p:fltVal val="0"/>
                                          </p:val>
                                        </p:tav>
                                        <p:tav tm="100000">
                                          <p:val>
                                            <p:strVal val="#ppt_h"/>
                                          </p:val>
                                        </p:tav>
                                      </p:tavLst>
                                    </p:anim>
                                    <p:anim calcmode="lin" valueType="num">
                                      <p:cBhvr>
                                        <p:cTn id="453" dur="2250" fill="hold"/>
                                        <p:tgtEl>
                                          <p:spTgt spid="106"/>
                                        </p:tgtEl>
                                        <p:attrNameLst>
                                          <p:attrName>style.rotation</p:attrName>
                                        </p:attrNameLst>
                                      </p:cBhvr>
                                      <p:tavLst>
                                        <p:tav tm="0">
                                          <p:val>
                                            <p:fltVal val="360"/>
                                          </p:val>
                                        </p:tav>
                                        <p:tav tm="100000">
                                          <p:val>
                                            <p:fltVal val="0"/>
                                          </p:val>
                                        </p:tav>
                                      </p:tavLst>
                                    </p:anim>
                                    <p:animEffect transition="in" filter="fade">
                                      <p:cBhvr>
                                        <p:cTn id="454" dur="2250"/>
                                        <p:tgtEl>
                                          <p:spTgt spid="106"/>
                                        </p:tgtEl>
                                      </p:cBhvr>
                                    </p:animEffect>
                                  </p:childTnLst>
                                </p:cTn>
                              </p:par>
                              <p:par>
                                <p:cTn id="455" presetID="49" presetClass="entr" presetSubtype="0" decel="100000" fill="hold" grpId="0" nodeType="withEffect">
                                  <p:stCondLst>
                                    <p:cond delay="0"/>
                                  </p:stCondLst>
                                  <p:childTnLst>
                                    <p:set>
                                      <p:cBhvr>
                                        <p:cTn id="456" dur="1" fill="hold">
                                          <p:stCondLst>
                                            <p:cond delay="0"/>
                                          </p:stCondLst>
                                        </p:cTn>
                                        <p:tgtEl>
                                          <p:spTgt spid="107"/>
                                        </p:tgtEl>
                                        <p:attrNameLst>
                                          <p:attrName>style.visibility</p:attrName>
                                        </p:attrNameLst>
                                      </p:cBhvr>
                                      <p:to>
                                        <p:strVal val="visible"/>
                                      </p:to>
                                    </p:set>
                                    <p:anim calcmode="lin" valueType="num">
                                      <p:cBhvr>
                                        <p:cTn id="457" dur="2250" fill="hold"/>
                                        <p:tgtEl>
                                          <p:spTgt spid="107"/>
                                        </p:tgtEl>
                                        <p:attrNameLst>
                                          <p:attrName>ppt_w</p:attrName>
                                        </p:attrNameLst>
                                      </p:cBhvr>
                                      <p:tavLst>
                                        <p:tav tm="0">
                                          <p:val>
                                            <p:fltVal val="0"/>
                                          </p:val>
                                        </p:tav>
                                        <p:tav tm="100000">
                                          <p:val>
                                            <p:strVal val="#ppt_w"/>
                                          </p:val>
                                        </p:tav>
                                      </p:tavLst>
                                    </p:anim>
                                    <p:anim calcmode="lin" valueType="num">
                                      <p:cBhvr>
                                        <p:cTn id="458" dur="2250" fill="hold"/>
                                        <p:tgtEl>
                                          <p:spTgt spid="107"/>
                                        </p:tgtEl>
                                        <p:attrNameLst>
                                          <p:attrName>ppt_h</p:attrName>
                                        </p:attrNameLst>
                                      </p:cBhvr>
                                      <p:tavLst>
                                        <p:tav tm="0">
                                          <p:val>
                                            <p:fltVal val="0"/>
                                          </p:val>
                                        </p:tav>
                                        <p:tav tm="100000">
                                          <p:val>
                                            <p:strVal val="#ppt_h"/>
                                          </p:val>
                                        </p:tav>
                                      </p:tavLst>
                                    </p:anim>
                                    <p:anim calcmode="lin" valueType="num">
                                      <p:cBhvr>
                                        <p:cTn id="459" dur="2250" fill="hold"/>
                                        <p:tgtEl>
                                          <p:spTgt spid="107"/>
                                        </p:tgtEl>
                                        <p:attrNameLst>
                                          <p:attrName>style.rotation</p:attrName>
                                        </p:attrNameLst>
                                      </p:cBhvr>
                                      <p:tavLst>
                                        <p:tav tm="0">
                                          <p:val>
                                            <p:fltVal val="360"/>
                                          </p:val>
                                        </p:tav>
                                        <p:tav tm="100000">
                                          <p:val>
                                            <p:fltVal val="0"/>
                                          </p:val>
                                        </p:tav>
                                      </p:tavLst>
                                    </p:anim>
                                    <p:animEffect transition="in" filter="fade">
                                      <p:cBhvr>
                                        <p:cTn id="460" dur="2250"/>
                                        <p:tgtEl>
                                          <p:spTgt spid="107"/>
                                        </p:tgtEl>
                                      </p:cBhvr>
                                    </p:animEffect>
                                  </p:childTnLst>
                                </p:cTn>
                              </p:par>
                              <p:par>
                                <p:cTn id="461" presetID="49" presetClass="entr" presetSubtype="0" decel="100000" fill="hold" grpId="0" nodeType="withEffect">
                                  <p:stCondLst>
                                    <p:cond delay="0"/>
                                  </p:stCondLst>
                                  <p:childTnLst>
                                    <p:set>
                                      <p:cBhvr>
                                        <p:cTn id="462" dur="1" fill="hold">
                                          <p:stCondLst>
                                            <p:cond delay="0"/>
                                          </p:stCondLst>
                                        </p:cTn>
                                        <p:tgtEl>
                                          <p:spTgt spid="108"/>
                                        </p:tgtEl>
                                        <p:attrNameLst>
                                          <p:attrName>style.visibility</p:attrName>
                                        </p:attrNameLst>
                                      </p:cBhvr>
                                      <p:to>
                                        <p:strVal val="visible"/>
                                      </p:to>
                                    </p:set>
                                    <p:anim calcmode="lin" valueType="num">
                                      <p:cBhvr>
                                        <p:cTn id="463" dur="2250" fill="hold"/>
                                        <p:tgtEl>
                                          <p:spTgt spid="108"/>
                                        </p:tgtEl>
                                        <p:attrNameLst>
                                          <p:attrName>ppt_w</p:attrName>
                                        </p:attrNameLst>
                                      </p:cBhvr>
                                      <p:tavLst>
                                        <p:tav tm="0">
                                          <p:val>
                                            <p:fltVal val="0"/>
                                          </p:val>
                                        </p:tav>
                                        <p:tav tm="100000">
                                          <p:val>
                                            <p:strVal val="#ppt_w"/>
                                          </p:val>
                                        </p:tav>
                                      </p:tavLst>
                                    </p:anim>
                                    <p:anim calcmode="lin" valueType="num">
                                      <p:cBhvr>
                                        <p:cTn id="464" dur="2250" fill="hold"/>
                                        <p:tgtEl>
                                          <p:spTgt spid="108"/>
                                        </p:tgtEl>
                                        <p:attrNameLst>
                                          <p:attrName>ppt_h</p:attrName>
                                        </p:attrNameLst>
                                      </p:cBhvr>
                                      <p:tavLst>
                                        <p:tav tm="0">
                                          <p:val>
                                            <p:fltVal val="0"/>
                                          </p:val>
                                        </p:tav>
                                        <p:tav tm="100000">
                                          <p:val>
                                            <p:strVal val="#ppt_h"/>
                                          </p:val>
                                        </p:tav>
                                      </p:tavLst>
                                    </p:anim>
                                    <p:anim calcmode="lin" valueType="num">
                                      <p:cBhvr>
                                        <p:cTn id="465" dur="2250" fill="hold"/>
                                        <p:tgtEl>
                                          <p:spTgt spid="108"/>
                                        </p:tgtEl>
                                        <p:attrNameLst>
                                          <p:attrName>style.rotation</p:attrName>
                                        </p:attrNameLst>
                                      </p:cBhvr>
                                      <p:tavLst>
                                        <p:tav tm="0">
                                          <p:val>
                                            <p:fltVal val="360"/>
                                          </p:val>
                                        </p:tav>
                                        <p:tav tm="100000">
                                          <p:val>
                                            <p:fltVal val="0"/>
                                          </p:val>
                                        </p:tav>
                                      </p:tavLst>
                                    </p:anim>
                                    <p:animEffect transition="in" filter="fade">
                                      <p:cBhvr>
                                        <p:cTn id="466" dur="2250"/>
                                        <p:tgtEl>
                                          <p:spTgt spid="108"/>
                                        </p:tgtEl>
                                      </p:cBhvr>
                                    </p:animEffect>
                                  </p:childTnLst>
                                </p:cTn>
                              </p:par>
                              <p:par>
                                <p:cTn id="467" presetID="49" presetClass="entr" presetSubtype="0" decel="100000" fill="hold" grpId="0" nodeType="withEffect">
                                  <p:stCondLst>
                                    <p:cond delay="0"/>
                                  </p:stCondLst>
                                  <p:childTnLst>
                                    <p:set>
                                      <p:cBhvr>
                                        <p:cTn id="468" dur="1" fill="hold">
                                          <p:stCondLst>
                                            <p:cond delay="0"/>
                                          </p:stCondLst>
                                        </p:cTn>
                                        <p:tgtEl>
                                          <p:spTgt spid="109"/>
                                        </p:tgtEl>
                                        <p:attrNameLst>
                                          <p:attrName>style.visibility</p:attrName>
                                        </p:attrNameLst>
                                      </p:cBhvr>
                                      <p:to>
                                        <p:strVal val="visible"/>
                                      </p:to>
                                    </p:set>
                                    <p:anim calcmode="lin" valueType="num">
                                      <p:cBhvr>
                                        <p:cTn id="469" dur="2250" fill="hold"/>
                                        <p:tgtEl>
                                          <p:spTgt spid="109"/>
                                        </p:tgtEl>
                                        <p:attrNameLst>
                                          <p:attrName>ppt_w</p:attrName>
                                        </p:attrNameLst>
                                      </p:cBhvr>
                                      <p:tavLst>
                                        <p:tav tm="0">
                                          <p:val>
                                            <p:fltVal val="0"/>
                                          </p:val>
                                        </p:tav>
                                        <p:tav tm="100000">
                                          <p:val>
                                            <p:strVal val="#ppt_w"/>
                                          </p:val>
                                        </p:tav>
                                      </p:tavLst>
                                    </p:anim>
                                    <p:anim calcmode="lin" valueType="num">
                                      <p:cBhvr>
                                        <p:cTn id="470" dur="2250" fill="hold"/>
                                        <p:tgtEl>
                                          <p:spTgt spid="109"/>
                                        </p:tgtEl>
                                        <p:attrNameLst>
                                          <p:attrName>ppt_h</p:attrName>
                                        </p:attrNameLst>
                                      </p:cBhvr>
                                      <p:tavLst>
                                        <p:tav tm="0">
                                          <p:val>
                                            <p:fltVal val="0"/>
                                          </p:val>
                                        </p:tav>
                                        <p:tav tm="100000">
                                          <p:val>
                                            <p:strVal val="#ppt_h"/>
                                          </p:val>
                                        </p:tav>
                                      </p:tavLst>
                                    </p:anim>
                                    <p:anim calcmode="lin" valueType="num">
                                      <p:cBhvr>
                                        <p:cTn id="471" dur="2250" fill="hold"/>
                                        <p:tgtEl>
                                          <p:spTgt spid="109"/>
                                        </p:tgtEl>
                                        <p:attrNameLst>
                                          <p:attrName>style.rotation</p:attrName>
                                        </p:attrNameLst>
                                      </p:cBhvr>
                                      <p:tavLst>
                                        <p:tav tm="0">
                                          <p:val>
                                            <p:fltVal val="360"/>
                                          </p:val>
                                        </p:tav>
                                        <p:tav tm="100000">
                                          <p:val>
                                            <p:fltVal val="0"/>
                                          </p:val>
                                        </p:tav>
                                      </p:tavLst>
                                    </p:anim>
                                    <p:animEffect transition="in" filter="fade">
                                      <p:cBhvr>
                                        <p:cTn id="472" dur="2250"/>
                                        <p:tgtEl>
                                          <p:spTgt spid="109"/>
                                        </p:tgtEl>
                                      </p:cBhvr>
                                    </p:animEffect>
                                  </p:childTnLst>
                                </p:cTn>
                              </p:par>
                              <p:par>
                                <p:cTn id="473" presetID="49" presetClass="entr" presetSubtype="0" decel="100000" fill="hold" grpId="0" nodeType="withEffect">
                                  <p:stCondLst>
                                    <p:cond delay="0"/>
                                  </p:stCondLst>
                                  <p:childTnLst>
                                    <p:set>
                                      <p:cBhvr>
                                        <p:cTn id="474" dur="1" fill="hold">
                                          <p:stCondLst>
                                            <p:cond delay="0"/>
                                          </p:stCondLst>
                                        </p:cTn>
                                        <p:tgtEl>
                                          <p:spTgt spid="110"/>
                                        </p:tgtEl>
                                        <p:attrNameLst>
                                          <p:attrName>style.visibility</p:attrName>
                                        </p:attrNameLst>
                                      </p:cBhvr>
                                      <p:to>
                                        <p:strVal val="visible"/>
                                      </p:to>
                                    </p:set>
                                    <p:anim calcmode="lin" valueType="num">
                                      <p:cBhvr>
                                        <p:cTn id="475" dur="2250" fill="hold"/>
                                        <p:tgtEl>
                                          <p:spTgt spid="110"/>
                                        </p:tgtEl>
                                        <p:attrNameLst>
                                          <p:attrName>ppt_w</p:attrName>
                                        </p:attrNameLst>
                                      </p:cBhvr>
                                      <p:tavLst>
                                        <p:tav tm="0">
                                          <p:val>
                                            <p:fltVal val="0"/>
                                          </p:val>
                                        </p:tav>
                                        <p:tav tm="100000">
                                          <p:val>
                                            <p:strVal val="#ppt_w"/>
                                          </p:val>
                                        </p:tav>
                                      </p:tavLst>
                                    </p:anim>
                                    <p:anim calcmode="lin" valueType="num">
                                      <p:cBhvr>
                                        <p:cTn id="476" dur="2250" fill="hold"/>
                                        <p:tgtEl>
                                          <p:spTgt spid="110"/>
                                        </p:tgtEl>
                                        <p:attrNameLst>
                                          <p:attrName>ppt_h</p:attrName>
                                        </p:attrNameLst>
                                      </p:cBhvr>
                                      <p:tavLst>
                                        <p:tav tm="0">
                                          <p:val>
                                            <p:fltVal val="0"/>
                                          </p:val>
                                        </p:tav>
                                        <p:tav tm="100000">
                                          <p:val>
                                            <p:strVal val="#ppt_h"/>
                                          </p:val>
                                        </p:tav>
                                      </p:tavLst>
                                    </p:anim>
                                    <p:anim calcmode="lin" valueType="num">
                                      <p:cBhvr>
                                        <p:cTn id="477" dur="2250" fill="hold"/>
                                        <p:tgtEl>
                                          <p:spTgt spid="110"/>
                                        </p:tgtEl>
                                        <p:attrNameLst>
                                          <p:attrName>style.rotation</p:attrName>
                                        </p:attrNameLst>
                                      </p:cBhvr>
                                      <p:tavLst>
                                        <p:tav tm="0">
                                          <p:val>
                                            <p:fltVal val="360"/>
                                          </p:val>
                                        </p:tav>
                                        <p:tav tm="100000">
                                          <p:val>
                                            <p:fltVal val="0"/>
                                          </p:val>
                                        </p:tav>
                                      </p:tavLst>
                                    </p:anim>
                                    <p:animEffect transition="in" filter="fade">
                                      <p:cBhvr>
                                        <p:cTn id="478" dur="2250"/>
                                        <p:tgtEl>
                                          <p:spTgt spid="110"/>
                                        </p:tgtEl>
                                      </p:cBhvr>
                                    </p:animEffect>
                                  </p:childTnLst>
                                </p:cTn>
                              </p:par>
                              <p:par>
                                <p:cTn id="479" presetID="49" presetClass="entr" presetSubtype="0" decel="100000" fill="hold" grpId="0" nodeType="withEffect">
                                  <p:stCondLst>
                                    <p:cond delay="0"/>
                                  </p:stCondLst>
                                  <p:childTnLst>
                                    <p:set>
                                      <p:cBhvr>
                                        <p:cTn id="480" dur="1" fill="hold">
                                          <p:stCondLst>
                                            <p:cond delay="0"/>
                                          </p:stCondLst>
                                        </p:cTn>
                                        <p:tgtEl>
                                          <p:spTgt spid="111"/>
                                        </p:tgtEl>
                                        <p:attrNameLst>
                                          <p:attrName>style.visibility</p:attrName>
                                        </p:attrNameLst>
                                      </p:cBhvr>
                                      <p:to>
                                        <p:strVal val="visible"/>
                                      </p:to>
                                    </p:set>
                                    <p:anim calcmode="lin" valueType="num">
                                      <p:cBhvr>
                                        <p:cTn id="481" dur="2250" fill="hold"/>
                                        <p:tgtEl>
                                          <p:spTgt spid="111"/>
                                        </p:tgtEl>
                                        <p:attrNameLst>
                                          <p:attrName>ppt_w</p:attrName>
                                        </p:attrNameLst>
                                      </p:cBhvr>
                                      <p:tavLst>
                                        <p:tav tm="0">
                                          <p:val>
                                            <p:fltVal val="0"/>
                                          </p:val>
                                        </p:tav>
                                        <p:tav tm="100000">
                                          <p:val>
                                            <p:strVal val="#ppt_w"/>
                                          </p:val>
                                        </p:tav>
                                      </p:tavLst>
                                    </p:anim>
                                    <p:anim calcmode="lin" valueType="num">
                                      <p:cBhvr>
                                        <p:cTn id="482" dur="2250" fill="hold"/>
                                        <p:tgtEl>
                                          <p:spTgt spid="111"/>
                                        </p:tgtEl>
                                        <p:attrNameLst>
                                          <p:attrName>ppt_h</p:attrName>
                                        </p:attrNameLst>
                                      </p:cBhvr>
                                      <p:tavLst>
                                        <p:tav tm="0">
                                          <p:val>
                                            <p:fltVal val="0"/>
                                          </p:val>
                                        </p:tav>
                                        <p:tav tm="100000">
                                          <p:val>
                                            <p:strVal val="#ppt_h"/>
                                          </p:val>
                                        </p:tav>
                                      </p:tavLst>
                                    </p:anim>
                                    <p:anim calcmode="lin" valueType="num">
                                      <p:cBhvr>
                                        <p:cTn id="483" dur="2250" fill="hold"/>
                                        <p:tgtEl>
                                          <p:spTgt spid="111"/>
                                        </p:tgtEl>
                                        <p:attrNameLst>
                                          <p:attrName>style.rotation</p:attrName>
                                        </p:attrNameLst>
                                      </p:cBhvr>
                                      <p:tavLst>
                                        <p:tav tm="0">
                                          <p:val>
                                            <p:fltVal val="360"/>
                                          </p:val>
                                        </p:tav>
                                        <p:tav tm="100000">
                                          <p:val>
                                            <p:fltVal val="0"/>
                                          </p:val>
                                        </p:tav>
                                      </p:tavLst>
                                    </p:anim>
                                    <p:animEffect transition="in" filter="fade">
                                      <p:cBhvr>
                                        <p:cTn id="484" dur="2250"/>
                                        <p:tgtEl>
                                          <p:spTgt spid="111"/>
                                        </p:tgtEl>
                                      </p:cBhvr>
                                    </p:animEffect>
                                  </p:childTnLst>
                                </p:cTn>
                              </p:par>
                              <p:par>
                                <p:cTn id="485" presetID="49" presetClass="entr" presetSubtype="0" decel="100000" fill="hold" grpId="0" nodeType="withEffect">
                                  <p:stCondLst>
                                    <p:cond delay="0"/>
                                  </p:stCondLst>
                                  <p:childTnLst>
                                    <p:set>
                                      <p:cBhvr>
                                        <p:cTn id="486" dur="1" fill="hold">
                                          <p:stCondLst>
                                            <p:cond delay="0"/>
                                          </p:stCondLst>
                                        </p:cTn>
                                        <p:tgtEl>
                                          <p:spTgt spid="112"/>
                                        </p:tgtEl>
                                        <p:attrNameLst>
                                          <p:attrName>style.visibility</p:attrName>
                                        </p:attrNameLst>
                                      </p:cBhvr>
                                      <p:to>
                                        <p:strVal val="visible"/>
                                      </p:to>
                                    </p:set>
                                    <p:anim calcmode="lin" valueType="num">
                                      <p:cBhvr>
                                        <p:cTn id="487" dur="2250" fill="hold"/>
                                        <p:tgtEl>
                                          <p:spTgt spid="112"/>
                                        </p:tgtEl>
                                        <p:attrNameLst>
                                          <p:attrName>ppt_w</p:attrName>
                                        </p:attrNameLst>
                                      </p:cBhvr>
                                      <p:tavLst>
                                        <p:tav tm="0">
                                          <p:val>
                                            <p:fltVal val="0"/>
                                          </p:val>
                                        </p:tav>
                                        <p:tav tm="100000">
                                          <p:val>
                                            <p:strVal val="#ppt_w"/>
                                          </p:val>
                                        </p:tav>
                                      </p:tavLst>
                                    </p:anim>
                                    <p:anim calcmode="lin" valueType="num">
                                      <p:cBhvr>
                                        <p:cTn id="488" dur="2250" fill="hold"/>
                                        <p:tgtEl>
                                          <p:spTgt spid="112"/>
                                        </p:tgtEl>
                                        <p:attrNameLst>
                                          <p:attrName>ppt_h</p:attrName>
                                        </p:attrNameLst>
                                      </p:cBhvr>
                                      <p:tavLst>
                                        <p:tav tm="0">
                                          <p:val>
                                            <p:fltVal val="0"/>
                                          </p:val>
                                        </p:tav>
                                        <p:tav tm="100000">
                                          <p:val>
                                            <p:strVal val="#ppt_h"/>
                                          </p:val>
                                        </p:tav>
                                      </p:tavLst>
                                    </p:anim>
                                    <p:anim calcmode="lin" valueType="num">
                                      <p:cBhvr>
                                        <p:cTn id="489" dur="2250" fill="hold"/>
                                        <p:tgtEl>
                                          <p:spTgt spid="112"/>
                                        </p:tgtEl>
                                        <p:attrNameLst>
                                          <p:attrName>style.rotation</p:attrName>
                                        </p:attrNameLst>
                                      </p:cBhvr>
                                      <p:tavLst>
                                        <p:tav tm="0">
                                          <p:val>
                                            <p:fltVal val="360"/>
                                          </p:val>
                                        </p:tav>
                                        <p:tav tm="100000">
                                          <p:val>
                                            <p:fltVal val="0"/>
                                          </p:val>
                                        </p:tav>
                                      </p:tavLst>
                                    </p:anim>
                                    <p:animEffect transition="in" filter="fade">
                                      <p:cBhvr>
                                        <p:cTn id="490" dur="2250"/>
                                        <p:tgtEl>
                                          <p:spTgt spid="112"/>
                                        </p:tgtEl>
                                      </p:cBhvr>
                                    </p:animEffect>
                                  </p:childTnLst>
                                </p:cTn>
                              </p:par>
                              <p:par>
                                <p:cTn id="491" presetID="49" presetClass="entr" presetSubtype="0" decel="100000" fill="hold" grpId="0" nodeType="withEffect">
                                  <p:stCondLst>
                                    <p:cond delay="0"/>
                                  </p:stCondLst>
                                  <p:childTnLst>
                                    <p:set>
                                      <p:cBhvr>
                                        <p:cTn id="492" dur="1" fill="hold">
                                          <p:stCondLst>
                                            <p:cond delay="0"/>
                                          </p:stCondLst>
                                        </p:cTn>
                                        <p:tgtEl>
                                          <p:spTgt spid="113"/>
                                        </p:tgtEl>
                                        <p:attrNameLst>
                                          <p:attrName>style.visibility</p:attrName>
                                        </p:attrNameLst>
                                      </p:cBhvr>
                                      <p:to>
                                        <p:strVal val="visible"/>
                                      </p:to>
                                    </p:set>
                                    <p:anim calcmode="lin" valueType="num">
                                      <p:cBhvr>
                                        <p:cTn id="493" dur="2250" fill="hold"/>
                                        <p:tgtEl>
                                          <p:spTgt spid="113"/>
                                        </p:tgtEl>
                                        <p:attrNameLst>
                                          <p:attrName>ppt_w</p:attrName>
                                        </p:attrNameLst>
                                      </p:cBhvr>
                                      <p:tavLst>
                                        <p:tav tm="0">
                                          <p:val>
                                            <p:fltVal val="0"/>
                                          </p:val>
                                        </p:tav>
                                        <p:tav tm="100000">
                                          <p:val>
                                            <p:strVal val="#ppt_w"/>
                                          </p:val>
                                        </p:tav>
                                      </p:tavLst>
                                    </p:anim>
                                    <p:anim calcmode="lin" valueType="num">
                                      <p:cBhvr>
                                        <p:cTn id="494" dur="2250" fill="hold"/>
                                        <p:tgtEl>
                                          <p:spTgt spid="113"/>
                                        </p:tgtEl>
                                        <p:attrNameLst>
                                          <p:attrName>ppt_h</p:attrName>
                                        </p:attrNameLst>
                                      </p:cBhvr>
                                      <p:tavLst>
                                        <p:tav tm="0">
                                          <p:val>
                                            <p:fltVal val="0"/>
                                          </p:val>
                                        </p:tav>
                                        <p:tav tm="100000">
                                          <p:val>
                                            <p:strVal val="#ppt_h"/>
                                          </p:val>
                                        </p:tav>
                                      </p:tavLst>
                                    </p:anim>
                                    <p:anim calcmode="lin" valueType="num">
                                      <p:cBhvr>
                                        <p:cTn id="495" dur="2250" fill="hold"/>
                                        <p:tgtEl>
                                          <p:spTgt spid="113"/>
                                        </p:tgtEl>
                                        <p:attrNameLst>
                                          <p:attrName>style.rotation</p:attrName>
                                        </p:attrNameLst>
                                      </p:cBhvr>
                                      <p:tavLst>
                                        <p:tav tm="0">
                                          <p:val>
                                            <p:fltVal val="360"/>
                                          </p:val>
                                        </p:tav>
                                        <p:tav tm="100000">
                                          <p:val>
                                            <p:fltVal val="0"/>
                                          </p:val>
                                        </p:tav>
                                      </p:tavLst>
                                    </p:anim>
                                    <p:animEffect transition="in" filter="fade">
                                      <p:cBhvr>
                                        <p:cTn id="496" dur="2250"/>
                                        <p:tgtEl>
                                          <p:spTgt spid="113"/>
                                        </p:tgtEl>
                                      </p:cBhvr>
                                    </p:animEffect>
                                  </p:childTnLst>
                                </p:cTn>
                              </p:par>
                              <p:par>
                                <p:cTn id="497" presetID="49" presetClass="entr" presetSubtype="0" decel="100000" fill="hold" grpId="0" nodeType="withEffect">
                                  <p:stCondLst>
                                    <p:cond delay="0"/>
                                  </p:stCondLst>
                                  <p:childTnLst>
                                    <p:set>
                                      <p:cBhvr>
                                        <p:cTn id="498" dur="1" fill="hold">
                                          <p:stCondLst>
                                            <p:cond delay="0"/>
                                          </p:stCondLst>
                                        </p:cTn>
                                        <p:tgtEl>
                                          <p:spTgt spid="114"/>
                                        </p:tgtEl>
                                        <p:attrNameLst>
                                          <p:attrName>style.visibility</p:attrName>
                                        </p:attrNameLst>
                                      </p:cBhvr>
                                      <p:to>
                                        <p:strVal val="visible"/>
                                      </p:to>
                                    </p:set>
                                    <p:anim calcmode="lin" valueType="num">
                                      <p:cBhvr>
                                        <p:cTn id="499" dur="2250" fill="hold"/>
                                        <p:tgtEl>
                                          <p:spTgt spid="114"/>
                                        </p:tgtEl>
                                        <p:attrNameLst>
                                          <p:attrName>ppt_w</p:attrName>
                                        </p:attrNameLst>
                                      </p:cBhvr>
                                      <p:tavLst>
                                        <p:tav tm="0">
                                          <p:val>
                                            <p:fltVal val="0"/>
                                          </p:val>
                                        </p:tav>
                                        <p:tav tm="100000">
                                          <p:val>
                                            <p:strVal val="#ppt_w"/>
                                          </p:val>
                                        </p:tav>
                                      </p:tavLst>
                                    </p:anim>
                                    <p:anim calcmode="lin" valueType="num">
                                      <p:cBhvr>
                                        <p:cTn id="500" dur="2250" fill="hold"/>
                                        <p:tgtEl>
                                          <p:spTgt spid="114"/>
                                        </p:tgtEl>
                                        <p:attrNameLst>
                                          <p:attrName>ppt_h</p:attrName>
                                        </p:attrNameLst>
                                      </p:cBhvr>
                                      <p:tavLst>
                                        <p:tav tm="0">
                                          <p:val>
                                            <p:fltVal val="0"/>
                                          </p:val>
                                        </p:tav>
                                        <p:tav tm="100000">
                                          <p:val>
                                            <p:strVal val="#ppt_h"/>
                                          </p:val>
                                        </p:tav>
                                      </p:tavLst>
                                    </p:anim>
                                    <p:anim calcmode="lin" valueType="num">
                                      <p:cBhvr>
                                        <p:cTn id="501" dur="2250" fill="hold"/>
                                        <p:tgtEl>
                                          <p:spTgt spid="114"/>
                                        </p:tgtEl>
                                        <p:attrNameLst>
                                          <p:attrName>style.rotation</p:attrName>
                                        </p:attrNameLst>
                                      </p:cBhvr>
                                      <p:tavLst>
                                        <p:tav tm="0">
                                          <p:val>
                                            <p:fltVal val="360"/>
                                          </p:val>
                                        </p:tav>
                                        <p:tav tm="100000">
                                          <p:val>
                                            <p:fltVal val="0"/>
                                          </p:val>
                                        </p:tav>
                                      </p:tavLst>
                                    </p:anim>
                                    <p:animEffect transition="in" filter="fade">
                                      <p:cBhvr>
                                        <p:cTn id="502" dur="2250"/>
                                        <p:tgtEl>
                                          <p:spTgt spid="114"/>
                                        </p:tgtEl>
                                      </p:cBhvr>
                                    </p:animEffect>
                                  </p:childTnLst>
                                </p:cTn>
                              </p:par>
                              <p:par>
                                <p:cTn id="503" presetID="49" presetClass="entr" presetSubtype="0" decel="100000" fill="hold" grpId="0" nodeType="withEffect">
                                  <p:stCondLst>
                                    <p:cond delay="0"/>
                                  </p:stCondLst>
                                  <p:childTnLst>
                                    <p:set>
                                      <p:cBhvr>
                                        <p:cTn id="504" dur="1" fill="hold">
                                          <p:stCondLst>
                                            <p:cond delay="0"/>
                                          </p:stCondLst>
                                        </p:cTn>
                                        <p:tgtEl>
                                          <p:spTgt spid="115"/>
                                        </p:tgtEl>
                                        <p:attrNameLst>
                                          <p:attrName>style.visibility</p:attrName>
                                        </p:attrNameLst>
                                      </p:cBhvr>
                                      <p:to>
                                        <p:strVal val="visible"/>
                                      </p:to>
                                    </p:set>
                                    <p:anim calcmode="lin" valueType="num">
                                      <p:cBhvr>
                                        <p:cTn id="505" dur="2250" fill="hold"/>
                                        <p:tgtEl>
                                          <p:spTgt spid="115"/>
                                        </p:tgtEl>
                                        <p:attrNameLst>
                                          <p:attrName>ppt_w</p:attrName>
                                        </p:attrNameLst>
                                      </p:cBhvr>
                                      <p:tavLst>
                                        <p:tav tm="0">
                                          <p:val>
                                            <p:fltVal val="0"/>
                                          </p:val>
                                        </p:tav>
                                        <p:tav tm="100000">
                                          <p:val>
                                            <p:strVal val="#ppt_w"/>
                                          </p:val>
                                        </p:tav>
                                      </p:tavLst>
                                    </p:anim>
                                    <p:anim calcmode="lin" valueType="num">
                                      <p:cBhvr>
                                        <p:cTn id="506" dur="2250" fill="hold"/>
                                        <p:tgtEl>
                                          <p:spTgt spid="115"/>
                                        </p:tgtEl>
                                        <p:attrNameLst>
                                          <p:attrName>ppt_h</p:attrName>
                                        </p:attrNameLst>
                                      </p:cBhvr>
                                      <p:tavLst>
                                        <p:tav tm="0">
                                          <p:val>
                                            <p:fltVal val="0"/>
                                          </p:val>
                                        </p:tav>
                                        <p:tav tm="100000">
                                          <p:val>
                                            <p:strVal val="#ppt_h"/>
                                          </p:val>
                                        </p:tav>
                                      </p:tavLst>
                                    </p:anim>
                                    <p:anim calcmode="lin" valueType="num">
                                      <p:cBhvr>
                                        <p:cTn id="507" dur="2250" fill="hold"/>
                                        <p:tgtEl>
                                          <p:spTgt spid="115"/>
                                        </p:tgtEl>
                                        <p:attrNameLst>
                                          <p:attrName>style.rotation</p:attrName>
                                        </p:attrNameLst>
                                      </p:cBhvr>
                                      <p:tavLst>
                                        <p:tav tm="0">
                                          <p:val>
                                            <p:fltVal val="360"/>
                                          </p:val>
                                        </p:tav>
                                        <p:tav tm="100000">
                                          <p:val>
                                            <p:fltVal val="0"/>
                                          </p:val>
                                        </p:tav>
                                      </p:tavLst>
                                    </p:anim>
                                    <p:animEffect transition="in" filter="fade">
                                      <p:cBhvr>
                                        <p:cTn id="508" dur="2250"/>
                                        <p:tgtEl>
                                          <p:spTgt spid="115"/>
                                        </p:tgtEl>
                                      </p:cBhvr>
                                    </p:animEffect>
                                  </p:childTnLst>
                                </p:cTn>
                              </p:par>
                              <p:par>
                                <p:cTn id="509" presetID="49" presetClass="entr" presetSubtype="0" decel="100000" fill="hold" grpId="0" nodeType="withEffect">
                                  <p:stCondLst>
                                    <p:cond delay="0"/>
                                  </p:stCondLst>
                                  <p:childTnLst>
                                    <p:set>
                                      <p:cBhvr>
                                        <p:cTn id="510" dur="1" fill="hold">
                                          <p:stCondLst>
                                            <p:cond delay="0"/>
                                          </p:stCondLst>
                                        </p:cTn>
                                        <p:tgtEl>
                                          <p:spTgt spid="116"/>
                                        </p:tgtEl>
                                        <p:attrNameLst>
                                          <p:attrName>style.visibility</p:attrName>
                                        </p:attrNameLst>
                                      </p:cBhvr>
                                      <p:to>
                                        <p:strVal val="visible"/>
                                      </p:to>
                                    </p:set>
                                    <p:anim calcmode="lin" valueType="num">
                                      <p:cBhvr>
                                        <p:cTn id="511" dur="2250" fill="hold"/>
                                        <p:tgtEl>
                                          <p:spTgt spid="116"/>
                                        </p:tgtEl>
                                        <p:attrNameLst>
                                          <p:attrName>ppt_w</p:attrName>
                                        </p:attrNameLst>
                                      </p:cBhvr>
                                      <p:tavLst>
                                        <p:tav tm="0">
                                          <p:val>
                                            <p:fltVal val="0"/>
                                          </p:val>
                                        </p:tav>
                                        <p:tav tm="100000">
                                          <p:val>
                                            <p:strVal val="#ppt_w"/>
                                          </p:val>
                                        </p:tav>
                                      </p:tavLst>
                                    </p:anim>
                                    <p:anim calcmode="lin" valueType="num">
                                      <p:cBhvr>
                                        <p:cTn id="512" dur="2250" fill="hold"/>
                                        <p:tgtEl>
                                          <p:spTgt spid="116"/>
                                        </p:tgtEl>
                                        <p:attrNameLst>
                                          <p:attrName>ppt_h</p:attrName>
                                        </p:attrNameLst>
                                      </p:cBhvr>
                                      <p:tavLst>
                                        <p:tav tm="0">
                                          <p:val>
                                            <p:fltVal val="0"/>
                                          </p:val>
                                        </p:tav>
                                        <p:tav tm="100000">
                                          <p:val>
                                            <p:strVal val="#ppt_h"/>
                                          </p:val>
                                        </p:tav>
                                      </p:tavLst>
                                    </p:anim>
                                    <p:anim calcmode="lin" valueType="num">
                                      <p:cBhvr>
                                        <p:cTn id="513" dur="2250" fill="hold"/>
                                        <p:tgtEl>
                                          <p:spTgt spid="116"/>
                                        </p:tgtEl>
                                        <p:attrNameLst>
                                          <p:attrName>style.rotation</p:attrName>
                                        </p:attrNameLst>
                                      </p:cBhvr>
                                      <p:tavLst>
                                        <p:tav tm="0">
                                          <p:val>
                                            <p:fltVal val="360"/>
                                          </p:val>
                                        </p:tav>
                                        <p:tav tm="100000">
                                          <p:val>
                                            <p:fltVal val="0"/>
                                          </p:val>
                                        </p:tav>
                                      </p:tavLst>
                                    </p:anim>
                                    <p:animEffect transition="in" filter="fade">
                                      <p:cBhvr>
                                        <p:cTn id="514" dur="2250"/>
                                        <p:tgtEl>
                                          <p:spTgt spid="116"/>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117"/>
                                        </p:tgtEl>
                                        <p:attrNameLst>
                                          <p:attrName>style.visibility</p:attrName>
                                        </p:attrNameLst>
                                      </p:cBhvr>
                                      <p:to>
                                        <p:strVal val="visible"/>
                                      </p:to>
                                    </p:set>
                                    <p:anim calcmode="lin" valueType="num">
                                      <p:cBhvr>
                                        <p:cTn id="517" dur="2250" fill="hold"/>
                                        <p:tgtEl>
                                          <p:spTgt spid="117"/>
                                        </p:tgtEl>
                                        <p:attrNameLst>
                                          <p:attrName>ppt_w</p:attrName>
                                        </p:attrNameLst>
                                      </p:cBhvr>
                                      <p:tavLst>
                                        <p:tav tm="0">
                                          <p:val>
                                            <p:fltVal val="0"/>
                                          </p:val>
                                        </p:tav>
                                        <p:tav tm="100000">
                                          <p:val>
                                            <p:strVal val="#ppt_w"/>
                                          </p:val>
                                        </p:tav>
                                      </p:tavLst>
                                    </p:anim>
                                    <p:anim calcmode="lin" valueType="num">
                                      <p:cBhvr>
                                        <p:cTn id="518" dur="2250" fill="hold"/>
                                        <p:tgtEl>
                                          <p:spTgt spid="117"/>
                                        </p:tgtEl>
                                        <p:attrNameLst>
                                          <p:attrName>ppt_h</p:attrName>
                                        </p:attrNameLst>
                                      </p:cBhvr>
                                      <p:tavLst>
                                        <p:tav tm="0">
                                          <p:val>
                                            <p:fltVal val="0"/>
                                          </p:val>
                                        </p:tav>
                                        <p:tav tm="100000">
                                          <p:val>
                                            <p:strVal val="#ppt_h"/>
                                          </p:val>
                                        </p:tav>
                                      </p:tavLst>
                                    </p:anim>
                                    <p:anim calcmode="lin" valueType="num">
                                      <p:cBhvr>
                                        <p:cTn id="519" dur="2250" fill="hold"/>
                                        <p:tgtEl>
                                          <p:spTgt spid="117"/>
                                        </p:tgtEl>
                                        <p:attrNameLst>
                                          <p:attrName>style.rotation</p:attrName>
                                        </p:attrNameLst>
                                      </p:cBhvr>
                                      <p:tavLst>
                                        <p:tav tm="0">
                                          <p:val>
                                            <p:fltVal val="360"/>
                                          </p:val>
                                        </p:tav>
                                        <p:tav tm="100000">
                                          <p:val>
                                            <p:fltVal val="0"/>
                                          </p:val>
                                        </p:tav>
                                      </p:tavLst>
                                    </p:anim>
                                    <p:animEffect transition="in" filter="fade">
                                      <p:cBhvr>
                                        <p:cTn id="520" dur="2250"/>
                                        <p:tgtEl>
                                          <p:spTgt spid="117"/>
                                        </p:tgtEl>
                                      </p:cBhvr>
                                    </p:animEffect>
                                  </p:childTnLst>
                                </p:cTn>
                              </p:par>
                              <p:par>
                                <p:cTn id="521" presetID="49" presetClass="entr" presetSubtype="0" decel="100000" fill="hold" grpId="0" nodeType="withEffect">
                                  <p:stCondLst>
                                    <p:cond delay="0"/>
                                  </p:stCondLst>
                                  <p:childTnLst>
                                    <p:set>
                                      <p:cBhvr>
                                        <p:cTn id="522" dur="1" fill="hold">
                                          <p:stCondLst>
                                            <p:cond delay="0"/>
                                          </p:stCondLst>
                                        </p:cTn>
                                        <p:tgtEl>
                                          <p:spTgt spid="118"/>
                                        </p:tgtEl>
                                        <p:attrNameLst>
                                          <p:attrName>style.visibility</p:attrName>
                                        </p:attrNameLst>
                                      </p:cBhvr>
                                      <p:to>
                                        <p:strVal val="visible"/>
                                      </p:to>
                                    </p:set>
                                    <p:anim calcmode="lin" valueType="num">
                                      <p:cBhvr>
                                        <p:cTn id="523" dur="2250" fill="hold"/>
                                        <p:tgtEl>
                                          <p:spTgt spid="118"/>
                                        </p:tgtEl>
                                        <p:attrNameLst>
                                          <p:attrName>ppt_w</p:attrName>
                                        </p:attrNameLst>
                                      </p:cBhvr>
                                      <p:tavLst>
                                        <p:tav tm="0">
                                          <p:val>
                                            <p:fltVal val="0"/>
                                          </p:val>
                                        </p:tav>
                                        <p:tav tm="100000">
                                          <p:val>
                                            <p:strVal val="#ppt_w"/>
                                          </p:val>
                                        </p:tav>
                                      </p:tavLst>
                                    </p:anim>
                                    <p:anim calcmode="lin" valueType="num">
                                      <p:cBhvr>
                                        <p:cTn id="524" dur="2250" fill="hold"/>
                                        <p:tgtEl>
                                          <p:spTgt spid="118"/>
                                        </p:tgtEl>
                                        <p:attrNameLst>
                                          <p:attrName>ppt_h</p:attrName>
                                        </p:attrNameLst>
                                      </p:cBhvr>
                                      <p:tavLst>
                                        <p:tav tm="0">
                                          <p:val>
                                            <p:fltVal val="0"/>
                                          </p:val>
                                        </p:tav>
                                        <p:tav tm="100000">
                                          <p:val>
                                            <p:strVal val="#ppt_h"/>
                                          </p:val>
                                        </p:tav>
                                      </p:tavLst>
                                    </p:anim>
                                    <p:anim calcmode="lin" valueType="num">
                                      <p:cBhvr>
                                        <p:cTn id="525" dur="2250" fill="hold"/>
                                        <p:tgtEl>
                                          <p:spTgt spid="118"/>
                                        </p:tgtEl>
                                        <p:attrNameLst>
                                          <p:attrName>style.rotation</p:attrName>
                                        </p:attrNameLst>
                                      </p:cBhvr>
                                      <p:tavLst>
                                        <p:tav tm="0">
                                          <p:val>
                                            <p:fltVal val="360"/>
                                          </p:val>
                                        </p:tav>
                                        <p:tav tm="100000">
                                          <p:val>
                                            <p:fltVal val="0"/>
                                          </p:val>
                                        </p:tav>
                                      </p:tavLst>
                                    </p:anim>
                                    <p:animEffect transition="in" filter="fade">
                                      <p:cBhvr>
                                        <p:cTn id="526" dur="2250"/>
                                        <p:tgtEl>
                                          <p:spTgt spid="118"/>
                                        </p:tgtEl>
                                      </p:cBhvr>
                                    </p:animEffect>
                                  </p:childTnLst>
                                </p:cTn>
                              </p:par>
                              <p:par>
                                <p:cTn id="527" presetID="49" presetClass="entr" presetSubtype="0" decel="100000" fill="hold" grpId="0" nodeType="withEffect">
                                  <p:stCondLst>
                                    <p:cond delay="0"/>
                                  </p:stCondLst>
                                  <p:childTnLst>
                                    <p:set>
                                      <p:cBhvr>
                                        <p:cTn id="528" dur="1" fill="hold">
                                          <p:stCondLst>
                                            <p:cond delay="0"/>
                                          </p:stCondLst>
                                        </p:cTn>
                                        <p:tgtEl>
                                          <p:spTgt spid="119"/>
                                        </p:tgtEl>
                                        <p:attrNameLst>
                                          <p:attrName>style.visibility</p:attrName>
                                        </p:attrNameLst>
                                      </p:cBhvr>
                                      <p:to>
                                        <p:strVal val="visible"/>
                                      </p:to>
                                    </p:set>
                                    <p:anim calcmode="lin" valueType="num">
                                      <p:cBhvr>
                                        <p:cTn id="529" dur="2250" fill="hold"/>
                                        <p:tgtEl>
                                          <p:spTgt spid="119"/>
                                        </p:tgtEl>
                                        <p:attrNameLst>
                                          <p:attrName>ppt_w</p:attrName>
                                        </p:attrNameLst>
                                      </p:cBhvr>
                                      <p:tavLst>
                                        <p:tav tm="0">
                                          <p:val>
                                            <p:fltVal val="0"/>
                                          </p:val>
                                        </p:tav>
                                        <p:tav tm="100000">
                                          <p:val>
                                            <p:strVal val="#ppt_w"/>
                                          </p:val>
                                        </p:tav>
                                      </p:tavLst>
                                    </p:anim>
                                    <p:anim calcmode="lin" valueType="num">
                                      <p:cBhvr>
                                        <p:cTn id="530" dur="2250" fill="hold"/>
                                        <p:tgtEl>
                                          <p:spTgt spid="119"/>
                                        </p:tgtEl>
                                        <p:attrNameLst>
                                          <p:attrName>ppt_h</p:attrName>
                                        </p:attrNameLst>
                                      </p:cBhvr>
                                      <p:tavLst>
                                        <p:tav tm="0">
                                          <p:val>
                                            <p:fltVal val="0"/>
                                          </p:val>
                                        </p:tav>
                                        <p:tav tm="100000">
                                          <p:val>
                                            <p:strVal val="#ppt_h"/>
                                          </p:val>
                                        </p:tav>
                                      </p:tavLst>
                                    </p:anim>
                                    <p:anim calcmode="lin" valueType="num">
                                      <p:cBhvr>
                                        <p:cTn id="531" dur="2250" fill="hold"/>
                                        <p:tgtEl>
                                          <p:spTgt spid="119"/>
                                        </p:tgtEl>
                                        <p:attrNameLst>
                                          <p:attrName>style.rotation</p:attrName>
                                        </p:attrNameLst>
                                      </p:cBhvr>
                                      <p:tavLst>
                                        <p:tav tm="0">
                                          <p:val>
                                            <p:fltVal val="360"/>
                                          </p:val>
                                        </p:tav>
                                        <p:tav tm="100000">
                                          <p:val>
                                            <p:fltVal val="0"/>
                                          </p:val>
                                        </p:tav>
                                      </p:tavLst>
                                    </p:anim>
                                    <p:animEffect transition="in" filter="fade">
                                      <p:cBhvr>
                                        <p:cTn id="532" dur="2250"/>
                                        <p:tgtEl>
                                          <p:spTgt spid="119"/>
                                        </p:tgtEl>
                                      </p:cBhvr>
                                    </p:animEffect>
                                  </p:childTnLst>
                                </p:cTn>
                              </p:par>
                              <p:par>
                                <p:cTn id="533" presetID="49" presetClass="entr" presetSubtype="0" decel="100000" fill="hold" grpId="0" nodeType="withEffect">
                                  <p:stCondLst>
                                    <p:cond delay="0"/>
                                  </p:stCondLst>
                                  <p:childTnLst>
                                    <p:set>
                                      <p:cBhvr>
                                        <p:cTn id="534" dur="1" fill="hold">
                                          <p:stCondLst>
                                            <p:cond delay="0"/>
                                          </p:stCondLst>
                                        </p:cTn>
                                        <p:tgtEl>
                                          <p:spTgt spid="120"/>
                                        </p:tgtEl>
                                        <p:attrNameLst>
                                          <p:attrName>style.visibility</p:attrName>
                                        </p:attrNameLst>
                                      </p:cBhvr>
                                      <p:to>
                                        <p:strVal val="visible"/>
                                      </p:to>
                                    </p:set>
                                    <p:anim calcmode="lin" valueType="num">
                                      <p:cBhvr>
                                        <p:cTn id="535" dur="2250" fill="hold"/>
                                        <p:tgtEl>
                                          <p:spTgt spid="120"/>
                                        </p:tgtEl>
                                        <p:attrNameLst>
                                          <p:attrName>ppt_w</p:attrName>
                                        </p:attrNameLst>
                                      </p:cBhvr>
                                      <p:tavLst>
                                        <p:tav tm="0">
                                          <p:val>
                                            <p:fltVal val="0"/>
                                          </p:val>
                                        </p:tav>
                                        <p:tav tm="100000">
                                          <p:val>
                                            <p:strVal val="#ppt_w"/>
                                          </p:val>
                                        </p:tav>
                                      </p:tavLst>
                                    </p:anim>
                                    <p:anim calcmode="lin" valueType="num">
                                      <p:cBhvr>
                                        <p:cTn id="536" dur="2250" fill="hold"/>
                                        <p:tgtEl>
                                          <p:spTgt spid="120"/>
                                        </p:tgtEl>
                                        <p:attrNameLst>
                                          <p:attrName>ppt_h</p:attrName>
                                        </p:attrNameLst>
                                      </p:cBhvr>
                                      <p:tavLst>
                                        <p:tav tm="0">
                                          <p:val>
                                            <p:fltVal val="0"/>
                                          </p:val>
                                        </p:tav>
                                        <p:tav tm="100000">
                                          <p:val>
                                            <p:strVal val="#ppt_h"/>
                                          </p:val>
                                        </p:tav>
                                      </p:tavLst>
                                    </p:anim>
                                    <p:anim calcmode="lin" valueType="num">
                                      <p:cBhvr>
                                        <p:cTn id="537" dur="2250" fill="hold"/>
                                        <p:tgtEl>
                                          <p:spTgt spid="120"/>
                                        </p:tgtEl>
                                        <p:attrNameLst>
                                          <p:attrName>style.rotation</p:attrName>
                                        </p:attrNameLst>
                                      </p:cBhvr>
                                      <p:tavLst>
                                        <p:tav tm="0">
                                          <p:val>
                                            <p:fltVal val="360"/>
                                          </p:val>
                                        </p:tav>
                                        <p:tav tm="100000">
                                          <p:val>
                                            <p:fltVal val="0"/>
                                          </p:val>
                                        </p:tav>
                                      </p:tavLst>
                                    </p:anim>
                                    <p:animEffect transition="in" filter="fade">
                                      <p:cBhvr>
                                        <p:cTn id="538" dur="2250"/>
                                        <p:tgtEl>
                                          <p:spTgt spid="120"/>
                                        </p:tgtEl>
                                      </p:cBhvr>
                                    </p:animEffect>
                                  </p:childTnLst>
                                </p:cTn>
                              </p:par>
                              <p:par>
                                <p:cTn id="539" presetID="49" presetClass="entr" presetSubtype="0" decel="100000" fill="hold" grpId="0" nodeType="withEffect">
                                  <p:stCondLst>
                                    <p:cond delay="0"/>
                                  </p:stCondLst>
                                  <p:childTnLst>
                                    <p:set>
                                      <p:cBhvr>
                                        <p:cTn id="540" dur="1" fill="hold">
                                          <p:stCondLst>
                                            <p:cond delay="0"/>
                                          </p:stCondLst>
                                        </p:cTn>
                                        <p:tgtEl>
                                          <p:spTgt spid="121"/>
                                        </p:tgtEl>
                                        <p:attrNameLst>
                                          <p:attrName>style.visibility</p:attrName>
                                        </p:attrNameLst>
                                      </p:cBhvr>
                                      <p:to>
                                        <p:strVal val="visible"/>
                                      </p:to>
                                    </p:set>
                                    <p:anim calcmode="lin" valueType="num">
                                      <p:cBhvr>
                                        <p:cTn id="541" dur="2250" fill="hold"/>
                                        <p:tgtEl>
                                          <p:spTgt spid="121"/>
                                        </p:tgtEl>
                                        <p:attrNameLst>
                                          <p:attrName>ppt_w</p:attrName>
                                        </p:attrNameLst>
                                      </p:cBhvr>
                                      <p:tavLst>
                                        <p:tav tm="0">
                                          <p:val>
                                            <p:fltVal val="0"/>
                                          </p:val>
                                        </p:tav>
                                        <p:tav tm="100000">
                                          <p:val>
                                            <p:strVal val="#ppt_w"/>
                                          </p:val>
                                        </p:tav>
                                      </p:tavLst>
                                    </p:anim>
                                    <p:anim calcmode="lin" valueType="num">
                                      <p:cBhvr>
                                        <p:cTn id="542" dur="2250" fill="hold"/>
                                        <p:tgtEl>
                                          <p:spTgt spid="121"/>
                                        </p:tgtEl>
                                        <p:attrNameLst>
                                          <p:attrName>ppt_h</p:attrName>
                                        </p:attrNameLst>
                                      </p:cBhvr>
                                      <p:tavLst>
                                        <p:tav tm="0">
                                          <p:val>
                                            <p:fltVal val="0"/>
                                          </p:val>
                                        </p:tav>
                                        <p:tav tm="100000">
                                          <p:val>
                                            <p:strVal val="#ppt_h"/>
                                          </p:val>
                                        </p:tav>
                                      </p:tavLst>
                                    </p:anim>
                                    <p:anim calcmode="lin" valueType="num">
                                      <p:cBhvr>
                                        <p:cTn id="543" dur="2250" fill="hold"/>
                                        <p:tgtEl>
                                          <p:spTgt spid="121"/>
                                        </p:tgtEl>
                                        <p:attrNameLst>
                                          <p:attrName>style.rotation</p:attrName>
                                        </p:attrNameLst>
                                      </p:cBhvr>
                                      <p:tavLst>
                                        <p:tav tm="0">
                                          <p:val>
                                            <p:fltVal val="360"/>
                                          </p:val>
                                        </p:tav>
                                        <p:tav tm="100000">
                                          <p:val>
                                            <p:fltVal val="0"/>
                                          </p:val>
                                        </p:tav>
                                      </p:tavLst>
                                    </p:anim>
                                    <p:animEffect transition="in" filter="fade">
                                      <p:cBhvr>
                                        <p:cTn id="544" dur="2250"/>
                                        <p:tgtEl>
                                          <p:spTgt spid="121"/>
                                        </p:tgtEl>
                                      </p:cBhvr>
                                    </p:animEffect>
                                  </p:childTnLst>
                                </p:cTn>
                              </p:par>
                              <p:par>
                                <p:cTn id="545" presetID="49" presetClass="entr" presetSubtype="0" decel="100000" fill="hold" grpId="0" nodeType="withEffect">
                                  <p:stCondLst>
                                    <p:cond delay="0"/>
                                  </p:stCondLst>
                                  <p:childTnLst>
                                    <p:set>
                                      <p:cBhvr>
                                        <p:cTn id="546" dur="1" fill="hold">
                                          <p:stCondLst>
                                            <p:cond delay="0"/>
                                          </p:stCondLst>
                                        </p:cTn>
                                        <p:tgtEl>
                                          <p:spTgt spid="163"/>
                                        </p:tgtEl>
                                        <p:attrNameLst>
                                          <p:attrName>style.visibility</p:attrName>
                                        </p:attrNameLst>
                                      </p:cBhvr>
                                      <p:to>
                                        <p:strVal val="visible"/>
                                      </p:to>
                                    </p:set>
                                    <p:anim calcmode="lin" valueType="num">
                                      <p:cBhvr>
                                        <p:cTn id="547" dur="2250" fill="hold"/>
                                        <p:tgtEl>
                                          <p:spTgt spid="163"/>
                                        </p:tgtEl>
                                        <p:attrNameLst>
                                          <p:attrName>ppt_w</p:attrName>
                                        </p:attrNameLst>
                                      </p:cBhvr>
                                      <p:tavLst>
                                        <p:tav tm="0">
                                          <p:val>
                                            <p:fltVal val="0"/>
                                          </p:val>
                                        </p:tav>
                                        <p:tav tm="100000">
                                          <p:val>
                                            <p:strVal val="#ppt_w"/>
                                          </p:val>
                                        </p:tav>
                                      </p:tavLst>
                                    </p:anim>
                                    <p:anim calcmode="lin" valueType="num">
                                      <p:cBhvr>
                                        <p:cTn id="548" dur="2250" fill="hold"/>
                                        <p:tgtEl>
                                          <p:spTgt spid="163"/>
                                        </p:tgtEl>
                                        <p:attrNameLst>
                                          <p:attrName>ppt_h</p:attrName>
                                        </p:attrNameLst>
                                      </p:cBhvr>
                                      <p:tavLst>
                                        <p:tav tm="0">
                                          <p:val>
                                            <p:fltVal val="0"/>
                                          </p:val>
                                        </p:tav>
                                        <p:tav tm="100000">
                                          <p:val>
                                            <p:strVal val="#ppt_h"/>
                                          </p:val>
                                        </p:tav>
                                      </p:tavLst>
                                    </p:anim>
                                    <p:anim calcmode="lin" valueType="num">
                                      <p:cBhvr>
                                        <p:cTn id="549" dur="2250" fill="hold"/>
                                        <p:tgtEl>
                                          <p:spTgt spid="163"/>
                                        </p:tgtEl>
                                        <p:attrNameLst>
                                          <p:attrName>style.rotation</p:attrName>
                                        </p:attrNameLst>
                                      </p:cBhvr>
                                      <p:tavLst>
                                        <p:tav tm="0">
                                          <p:val>
                                            <p:fltVal val="360"/>
                                          </p:val>
                                        </p:tav>
                                        <p:tav tm="100000">
                                          <p:val>
                                            <p:fltVal val="0"/>
                                          </p:val>
                                        </p:tav>
                                      </p:tavLst>
                                    </p:anim>
                                    <p:animEffect transition="in" filter="fade">
                                      <p:cBhvr>
                                        <p:cTn id="550" dur="2250"/>
                                        <p:tgtEl>
                                          <p:spTgt spid="163"/>
                                        </p:tgtEl>
                                      </p:cBhvr>
                                    </p:animEffect>
                                  </p:childTnLst>
                                </p:cTn>
                              </p:par>
                              <p:par>
                                <p:cTn id="551" presetID="49" presetClass="entr" presetSubtype="0" decel="100000" fill="hold" grpId="0" nodeType="withEffect">
                                  <p:stCondLst>
                                    <p:cond delay="0"/>
                                  </p:stCondLst>
                                  <p:childTnLst>
                                    <p:set>
                                      <p:cBhvr>
                                        <p:cTn id="552" dur="1" fill="hold">
                                          <p:stCondLst>
                                            <p:cond delay="0"/>
                                          </p:stCondLst>
                                        </p:cTn>
                                        <p:tgtEl>
                                          <p:spTgt spid="164"/>
                                        </p:tgtEl>
                                        <p:attrNameLst>
                                          <p:attrName>style.visibility</p:attrName>
                                        </p:attrNameLst>
                                      </p:cBhvr>
                                      <p:to>
                                        <p:strVal val="visible"/>
                                      </p:to>
                                    </p:set>
                                    <p:anim calcmode="lin" valueType="num">
                                      <p:cBhvr>
                                        <p:cTn id="553" dur="2250" fill="hold"/>
                                        <p:tgtEl>
                                          <p:spTgt spid="164"/>
                                        </p:tgtEl>
                                        <p:attrNameLst>
                                          <p:attrName>ppt_w</p:attrName>
                                        </p:attrNameLst>
                                      </p:cBhvr>
                                      <p:tavLst>
                                        <p:tav tm="0">
                                          <p:val>
                                            <p:fltVal val="0"/>
                                          </p:val>
                                        </p:tav>
                                        <p:tav tm="100000">
                                          <p:val>
                                            <p:strVal val="#ppt_w"/>
                                          </p:val>
                                        </p:tav>
                                      </p:tavLst>
                                    </p:anim>
                                    <p:anim calcmode="lin" valueType="num">
                                      <p:cBhvr>
                                        <p:cTn id="554" dur="2250" fill="hold"/>
                                        <p:tgtEl>
                                          <p:spTgt spid="164"/>
                                        </p:tgtEl>
                                        <p:attrNameLst>
                                          <p:attrName>ppt_h</p:attrName>
                                        </p:attrNameLst>
                                      </p:cBhvr>
                                      <p:tavLst>
                                        <p:tav tm="0">
                                          <p:val>
                                            <p:fltVal val="0"/>
                                          </p:val>
                                        </p:tav>
                                        <p:tav tm="100000">
                                          <p:val>
                                            <p:strVal val="#ppt_h"/>
                                          </p:val>
                                        </p:tav>
                                      </p:tavLst>
                                    </p:anim>
                                    <p:anim calcmode="lin" valueType="num">
                                      <p:cBhvr>
                                        <p:cTn id="555" dur="2250" fill="hold"/>
                                        <p:tgtEl>
                                          <p:spTgt spid="164"/>
                                        </p:tgtEl>
                                        <p:attrNameLst>
                                          <p:attrName>style.rotation</p:attrName>
                                        </p:attrNameLst>
                                      </p:cBhvr>
                                      <p:tavLst>
                                        <p:tav tm="0">
                                          <p:val>
                                            <p:fltVal val="360"/>
                                          </p:val>
                                        </p:tav>
                                        <p:tav tm="100000">
                                          <p:val>
                                            <p:fltVal val="0"/>
                                          </p:val>
                                        </p:tav>
                                      </p:tavLst>
                                    </p:anim>
                                    <p:animEffect transition="in" filter="fade">
                                      <p:cBhvr>
                                        <p:cTn id="556" dur="2250"/>
                                        <p:tgtEl>
                                          <p:spTgt spid="164"/>
                                        </p:tgtEl>
                                      </p:cBhvr>
                                    </p:animEffect>
                                  </p:childTnLst>
                                </p:cTn>
                              </p:par>
                              <p:par>
                                <p:cTn id="557" presetID="49" presetClass="entr" presetSubtype="0" decel="100000" fill="hold" grpId="0" nodeType="withEffect">
                                  <p:stCondLst>
                                    <p:cond delay="0"/>
                                  </p:stCondLst>
                                  <p:childTnLst>
                                    <p:set>
                                      <p:cBhvr>
                                        <p:cTn id="558" dur="1" fill="hold">
                                          <p:stCondLst>
                                            <p:cond delay="0"/>
                                          </p:stCondLst>
                                        </p:cTn>
                                        <p:tgtEl>
                                          <p:spTgt spid="165"/>
                                        </p:tgtEl>
                                        <p:attrNameLst>
                                          <p:attrName>style.visibility</p:attrName>
                                        </p:attrNameLst>
                                      </p:cBhvr>
                                      <p:to>
                                        <p:strVal val="visible"/>
                                      </p:to>
                                    </p:set>
                                    <p:anim calcmode="lin" valueType="num">
                                      <p:cBhvr>
                                        <p:cTn id="559" dur="2250" fill="hold"/>
                                        <p:tgtEl>
                                          <p:spTgt spid="165"/>
                                        </p:tgtEl>
                                        <p:attrNameLst>
                                          <p:attrName>ppt_w</p:attrName>
                                        </p:attrNameLst>
                                      </p:cBhvr>
                                      <p:tavLst>
                                        <p:tav tm="0">
                                          <p:val>
                                            <p:fltVal val="0"/>
                                          </p:val>
                                        </p:tav>
                                        <p:tav tm="100000">
                                          <p:val>
                                            <p:strVal val="#ppt_w"/>
                                          </p:val>
                                        </p:tav>
                                      </p:tavLst>
                                    </p:anim>
                                    <p:anim calcmode="lin" valueType="num">
                                      <p:cBhvr>
                                        <p:cTn id="560" dur="2250" fill="hold"/>
                                        <p:tgtEl>
                                          <p:spTgt spid="165"/>
                                        </p:tgtEl>
                                        <p:attrNameLst>
                                          <p:attrName>ppt_h</p:attrName>
                                        </p:attrNameLst>
                                      </p:cBhvr>
                                      <p:tavLst>
                                        <p:tav tm="0">
                                          <p:val>
                                            <p:fltVal val="0"/>
                                          </p:val>
                                        </p:tav>
                                        <p:tav tm="100000">
                                          <p:val>
                                            <p:strVal val="#ppt_h"/>
                                          </p:val>
                                        </p:tav>
                                      </p:tavLst>
                                    </p:anim>
                                    <p:anim calcmode="lin" valueType="num">
                                      <p:cBhvr>
                                        <p:cTn id="561" dur="2250" fill="hold"/>
                                        <p:tgtEl>
                                          <p:spTgt spid="165"/>
                                        </p:tgtEl>
                                        <p:attrNameLst>
                                          <p:attrName>style.rotation</p:attrName>
                                        </p:attrNameLst>
                                      </p:cBhvr>
                                      <p:tavLst>
                                        <p:tav tm="0">
                                          <p:val>
                                            <p:fltVal val="360"/>
                                          </p:val>
                                        </p:tav>
                                        <p:tav tm="100000">
                                          <p:val>
                                            <p:fltVal val="0"/>
                                          </p:val>
                                        </p:tav>
                                      </p:tavLst>
                                    </p:anim>
                                    <p:animEffect transition="in" filter="fade">
                                      <p:cBhvr>
                                        <p:cTn id="562" dur="2250"/>
                                        <p:tgtEl>
                                          <p:spTgt spid="165"/>
                                        </p:tgtEl>
                                      </p:cBhvr>
                                    </p:animEffect>
                                  </p:childTnLst>
                                </p:cTn>
                              </p:par>
                              <p:par>
                                <p:cTn id="563" presetID="49" presetClass="entr" presetSubtype="0" decel="100000" fill="hold" grpId="0" nodeType="withEffect">
                                  <p:stCondLst>
                                    <p:cond delay="0"/>
                                  </p:stCondLst>
                                  <p:childTnLst>
                                    <p:set>
                                      <p:cBhvr>
                                        <p:cTn id="564" dur="1" fill="hold">
                                          <p:stCondLst>
                                            <p:cond delay="0"/>
                                          </p:stCondLst>
                                        </p:cTn>
                                        <p:tgtEl>
                                          <p:spTgt spid="166"/>
                                        </p:tgtEl>
                                        <p:attrNameLst>
                                          <p:attrName>style.visibility</p:attrName>
                                        </p:attrNameLst>
                                      </p:cBhvr>
                                      <p:to>
                                        <p:strVal val="visible"/>
                                      </p:to>
                                    </p:set>
                                    <p:anim calcmode="lin" valueType="num">
                                      <p:cBhvr>
                                        <p:cTn id="565" dur="2250" fill="hold"/>
                                        <p:tgtEl>
                                          <p:spTgt spid="166"/>
                                        </p:tgtEl>
                                        <p:attrNameLst>
                                          <p:attrName>ppt_w</p:attrName>
                                        </p:attrNameLst>
                                      </p:cBhvr>
                                      <p:tavLst>
                                        <p:tav tm="0">
                                          <p:val>
                                            <p:fltVal val="0"/>
                                          </p:val>
                                        </p:tav>
                                        <p:tav tm="100000">
                                          <p:val>
                                            <p:strVal val="#ppt_w"/>
                                          </p:val>
                                        </p:tav>
                                      </p:tavLst>
                                    </p:anim>
                                    <p:anim calcmode="lin" valueType="num">
                                      <p:cBhvr>
                                        <p:cTn id="566" dur="2250" fill="hold"/>
                                        <p:tgtEl>
                                          <p:spTgt spid="166"/>
                                        </p:tgtEl>
                                        <p:attrNameLst>
                                          <p:attrName>ppt_h</p:attrName>
                                        </p:attrNameLst>
                                      </p:cBhvr>
                                      <p:tavLst>
                                        <p:tav tm="0">
                                          <p:val>
                                            <p:fltVal val="0"/>
                                          </p:val>
                                        </p:tav>
                                        <p:tav tm="100000">
                                          <p:val>
                                            <p:strVal val="#ppt_h"/>
                                          </p:val>
                                        </p:tav>
                                      </p:tavLst>
                                    </p:anim>
                                    <p:anim calcmode="lin" valueType="num">
                                      <p:cBhvr>
                                        <p:cTn id="567" dur="2250" fill="hold"/>
                                        <p:tgtEl>
                                          <p:spTgt spid="166"/>
                                        </p:tgtEl>
                                        <p:attrNameLst>
                                          <p:attrName>style.rotation</p:attrName>
                                        </p:attrNameLst>
                                      </p:cBhvr>
                                      <p:tavLst>
                                        <p:tav tm="0">
                                          <p:val>
                                            <p:fltVal val="360"/>
                                          </p:val>
                                        </p:tav>
                                        <p:tav tm="100000">
                                          <p:val>
                                            <p:fltVal val="0"/>
                                          </p:val>
                                        </p:tav>
                                      </p:tavLst>
                                    </p:anim>
                                    <p:animEffect transition="in" filter="fade">
                                      <p:cBhvr>
                                        <p:cTn id="568" dur="2250"/>
                                        <p:tgtEl>
                                          <p:spTgt spid="166"/>
                                        </p:tgtEl>
                                      </p:cBhvr>
                                    </p:animEffect>
                                  </p:childTnLst>
                                </p:cTn>
                              </p:par>
                              <p:par>
                                <p:cTn id="569" presetID="49" presetClass="entr" presetSubtype="0" decel="100000" fill="hold" grpId="0" nodeType="withEffect">
                                  <p:stCondLst>
                                    <p:cond delay="0"/>
                                  </p:stCondLst>
                                  <p:childTnLst>
                                    <p:set>
                                      <p:cBhvr>
                                        <p:cTn id="570" dur="1" fill="hold">
                                          <p:stCondLst>
                                            <p:cond delay="0"/>
                                          </p:stCondLst>
                                        </p:cTn>
                                        <p:tgtEl>
                                          <p:spTgt spid="167"/>
                                        </p:tgtEl>
                                        <p:attrNameLst>
                                          <p:attrName>style.visibility</p:attrName>
                                        </p:attrNameLst>
                                      </p:cBhvr>
                                      <p:to>
                                        <p:strVal val="visible"/>
                                      </p:to>
                                    </p:set>
                                    <p:anim calcmode="lin" valueType="num">
                                      <p:cBhvr>
                                        <p:cTn id="571" dur="2250" fill="hold"/>
                                        <p:tgtEl>
                                          <p:spTgt spid="167"/>
                                        </p:tgtEl>
                                        <p:attrNameLst>
                                          <p:attrName>ppt_w</p:attrName>
                                        </p:attrNameLst>
                                      </p:cBhvr>
                                      <p:tavLst>
                                        <p:tav tm="0">
                                          <p:val>
                                            <p:fltVal val="0"/>
                                          </p:val>
                                        </p:tav>
                                        <p:tav tm="100000">
                                          <p:val>
                                            <p:strVal val="#ppt_w"/>
                                          </p:val>
                                        </p:tav>
                                      </p:tavLst>
                                    </p:anim>
                                    <p:anim calcmode="lin" valueType="num">
                                      <p:cBhvr>
                                        <p:cTn id="572" dur="2250" fill="hold"/>
                                        <p:tgtEl>
                                          <p:spTgt spid="167"/>
                                        </p:tgtEl>
                                        <p:attrNameLst>
                                          <p:attrName>ppt_h</p:attrName>
                                        </p:attrNameLst>
                                      </p:cBhvr>
                                      <p:tavLst>
                                        <p:tav tm="0">
                                          <p:val>
                                            <p:fltVal val="0"/>
                                          </p:val>
                                        </p:tav>
                                        <p:tav tm="100000">
                                          <p:val>
                                            <p:strVal val="#ppt_h"/>
                                          </p:val>
                                        </p:tav>
                                      </p:tavLst>
                                    </p:anim>
                                    <p:anim calcmode="lin" valueType="num">
                                      <p:cBhvr>
                                        <p:cTn id="573" dur="2250" fill="hold"/>
                                        <p:tgtEl>
                                          <p:spTgt spid="167"/>
                                        </p:tgtEl>
                                        <p:attrNameLst>
                                          <p:attrName>style.rotation</p:attrName>
                                        </p:attrNameLst>
                                      </p:cBhvr>
                                      <p:tavLst>
                                        <p:tav tm="0">
                                          <p:val>
                                            <p:fltVal val="360"/>
                                          </p:val>
                                        </p:tav>
                                        <p:tav tm="100000">
                                          <p:val>
                                            <p:fltVal val="0"/>
                                          </p:val>
                                        </p:tav>
                                      </p:tavLst>
                                    </p:anim>
                                    <p:animEffect transition="in" filter="fade">
                                      <p:cBhvr>
                                        <p:cTn id="574" dur="2250"/>
                                        <p:tgtEl>
                                          <p:spTgt spid="167"/>
                                        </p:tgtEl>
                                      </p:cBhvr>
                                    </p:animEffect>
                                  </p:childTnLst>
                                </p:cTn>
                              </p:par>
                              <p:par>
                                <p:cTn id="575" presetID="49" presetClass="entr" presetSubtype="0" decel="100000" fill="hold" grpId="0" nodeType="withEffect">
                                  <p:stCondLst>
                                    <p:cond delay="0"/>
                                  </p:stCondLst>
                                  <p:childTnLst>
                                    <p:set>
                                      <p:cBhvr>
                                        <p:cTn id="576" dur="1" fill="hold">
                                          <p:stCondLst>
                                            <p:cond delay="0"/>
                                          </p:stCondLst>
                                        </p:cTn>
                                        <p:tgtEl>
                                          <p:spTgt spid="168"/>
                                        </p:tgtEl>
                                        <p:attrNameLst>
                                          <p:attrName>style.visibility</p:attrName>
                                        </p:attrNameLst>
                                      </p:cBhvr>
                                      <p:to>
                                        <p:strVal val="visible"/>
                                      </p:to>
                                    </p:set>
                                    <p:anim calcmode="lin" valueType="num">
                                      <p:cBhvr>
                                        <p:cTn id="577" dur="2250" fill="hold"/>
                                        <p:tgtEl>
                                          <p:spTgt spid="168"/>
                                        </p:tgtEl>
                                        <p:attrNameLst>
                                          <p:attrName>ppt_w</p:attrName>
                                        </p:attrNameLst>
                                      </p:cBhvr>
                                      <p:tavLst>
                                        <p:tav tm="0">
                                          <p:val>
                                            <p:fltVal val="0"/>
                                          </p:val>
                                        </p:tav>
                                        <p:tav tm="100000">
                                          <p:val>
                                            <p:strVal val="#ppt_w"/>
                                          </p:val>
                                        </p:tav>
                                      </p:tavLst>
                                    </p:anim>
                                    <p:anim calcmode="lin" valueType="num">
                                      <p:cBhvr>
                                        <p:cTn id="578" dur="2250" fill="hold"/>
                                        <p:tgtEl>
                                          <p:spTgt spid="168"/>
                                        </p:tgtEl>
                                        <p:attrNameLst>
                                          <p:attrName>ppt_h</p:attrName>
                                        </p:attrNameLst>
                                      </p:cBhvr>
                                      <p:tavLst>
                                        <p:tav tm="0">
                                          <p:val>
                                            <p:fltVal val="0"/>
                                          </p:val>
                                        </p:tav>
                                        <p:tav tm="100000">
                                          <p:val>
                                            <p:strVal val="#ppt_h"/>
                                          </p:val>
                                        </p:tav>
                                      </p:tavLst>
                                    </p:anim>
                                    <p:anim calcmode="lin" valueType="num">
                                      <p:cBhvr>
                                        <p:cTn id="579" dur="2250" fill="hold"/>
                                        <p:tgtEl>
                                          <p:spTgt spid="168"/>
                                        </p:tgtEl>
                                        <p:attrNameLst>
                                          <p:attrName>style.rotation</p:attrName>
                                        </p:attrNameLst>
                                      </p:cBhvr>
                                      <p:tavLst>
                                        <p:tav tm="0">
                                          <p:val>
                                            <p:fltVal val="360"/>
                                          </p:val>
                                        </p:tav>
                                        <p:tav tm="100000">
                                          <p:val>
                                            <p:fltVal val="0"/>
                                          </p:val>
                                        </p:tav>
                                      </p:tavLst>
                                    </p:anim>
                                    <p:animEffect transition="in" filter="fade">
                                      <p:cBhvr>
                                        <p:cTn id="580" dur="2250"/>
                                        <p:tgtEl>
                                          <p:spTgt spid="168"/>
                                        </p:tgtEl>
                                      </p:cBhvr>
                                    </p:animEffect>
                                  </p:childTnLst>
                                </p:cTn>
                              </p:par>
                              <p:par>
                                <p:cTn id="581" presetID="49" presetClass="entr" presetSubtype="0" decel="100000" fill="hold" grpId="0" nodeType="withEffect">
                                  <p:stCondLst>
                                    <p:cond delay="0"/>
                                  </p:stCondLst>
                                  <p:childTnLst>
                                    <p:set>
                                      <p:cBhvr>
                                        <p:cTn id="582" dur="1" fill="hold">
                                          <p:stCondLst>
                                            <p:cond delay="0"/>
                                          </p:stCondLst>
                                        </p:cTn>
                                        <p:tgtEl>
                                          <p:spTgt spid="169"/>
                                        </p:tgtEl>
                                        <p:attrNameLst>
                                          <p:attrName>style.visibility</p:attrName>
                                        </p:attrNameLst>
                                      </p:cBhvr>
                                      <p:to>
                                        <p:strVal val="visible"/>
                                      </p:to>
                                    </p:set>
                                    <p:anim calcmode="lin" valueType="num">
                                      <p:cBhvr>
                                        <p:cTn id="583" dur="2250" fill="hold"/>
                                        <p:tgtEl>
                                          <p:spTgt spid="169"/>
                                        </p:tgtEl>
                                        <p:attrNameLst>
                                          <p:attrName>ppt_w</p:attrName>
                                        </p:attrNameLst>
                                      </p:cBhvr>
                                      <p:tavLst>
                                        <p:tav tm="0">
                                          <p:val>
                                            <p:fltVal val="0"/>
                                          </p:val>
                                        </p:tav>
                                        <p:tav tm="100000">
                                          <p:val>
                                            <p:strVal val="#ppt_w"/>
                                          </p:val>
                                        </p:tav>
                                      </p:tavLst>
                                    </p:anim>
                                    <p:anim calcmode="lin" valueType="num">
                                      <p:cBhvr>
                                        <p:cTn id="584" dur="2250" fill="hold"/>
                                        <p:tgtEl>
                                          <p:spTgt spid="169"/>
                                        </p:tgtEl>
                                        <p:attrNameLst>
                                          <p:attrName>ppt_h</p:attrName>
                                        </p:attrNameLst>
                                      </p:cBhvr>
                                      <p:tavLst>
                                        <p:tav tm="0">
                                          <p:val>
                                            <p:fltVal val="0"/>
                                          </p:val>
                                        </p:tav>
                                        <p:tav tm="100000">
                                          <p:val>
                                            <p:strVal val="#ppt_h"/>
                                          </p:val>
                                        </p:tav>
                                      </p:tavLst>
                                    </p:anim>
                                    <p:anim calcmode="lin" valueType="num">
                                      <p:cBhvr>
                                        <p:cTn id="585" dur="2250" fill="hold"/>
                                        <p:tgtEl>
                                          <p:spTgt spid="169"/>
                                        </p:tgtEl>
                                        <p:attrNameLst>
                                          <p:attrName>style.rotation</p:attrName>
                                        </p:attrNameLst>
                                      </p:cBhvr>
                                      <p:tavLst>
                                        <p:tav tm="0">
                                          <p:val>
                                            <p:fltVal val="360"/>
                                          </p:val>
                                        </p:tav>
                                        <p:tav tm="100000">
                                          <p:val>
                                            <p:fltVal val="0"/>
                                          </p:val>
                                        </p:tav>
                                      </p:tavLst>
                                    </p:anim>
                                    <p:animEffect transition="in" filter="fade">
                                      <p:cBhvr>
                                        <p:cTn id="586" dur="2250"/>
                                        <p:tgtEl>
                                          <p:spTgt spid="169"/>
                                        </p:tgtEl>
                                      </p:cBhvr>
                                    </p:animEffect>
                                  </p:childTnLst>
                                </p:cTn>
                              </p:par>
                              <p:par>
                                <p:cTn id="587" presetID="49" presetClass="entr" presetSubtype="0" decel="100000" fill="hold" grpId="0" nodeType="withEffect">
                                  <p:stCondLst>
                                    <p:cond delay="0"/>
                                  </p:stCondLst>
                                  <p:childTnLst>
                                    <p:set>
                                      <p:cBhvr>
                                        <p:cTn id="588" dur="1" fill="hold">
                                          <p:stCondLst>
                                            <p:cond delay="0"/>
                                          </p:stCondLst>
                                        </p:cTn>
                                        <p:tgtEl>
                                          <p:spTgt spid="170"/>
                                        </p:tgtEl>
                                        <p:attrNameLst>
                                          <p:attrName>style.visibility</p:attrName>
                                        </p:attrNameLst>
                                      </p:cBhvr>
                                      <p:to>
                                        <p:strVal val="visible"/>
                                      </p:to>
                                    </p:set>
                                    <p:anim calcmode="lin" valueType="num">
                                      <p:cBhvr>
                                        <p:cTn id="589" dur="2250" fill="hold"/>
                                        <p:tgtEl>
                                          <p:spTgt spid="170"/>
                                        </p:tgtEl>
                                        <p:attrNameLst>
                                          <p:attrName>ppt_w</p:attrName>
                                        </p:attrNameLst>
                                      </p:cBhvr>
                                      <p:tavLst>
                                        <p:tav tm="0">
                                          <p:val>
                                            <p:fltVal val="0"/>
                                          </p:val>
                                        </p:tav>
                                        <p:tav tm="100000">
                                          <p:val>
                                            <p:strVal val="#ppt_w"/>
                                          </p:val>
                                        </p:tav>
                                      </p:tavLst>
                                    </p:anim>
                                    <p:anim calcmode="lin" valueType="num">
                                      <p:cBhvr>
                                        <p:cTn id="590" dur="2250" fill="hold"/>
                                        <p:tgtEl>
                                          <p:spTgt spid="170"/>
                                        </p:tgtEl>
                                        <p:attrNameLst>
                                          <p:attrName>ppt_h</p:attrName>
                                        </p:attrNameLst>
                                      </p:cBhvr>
                                      <p:tavLst>
                                        <p:tav tm="0">
                                          <p:val>
                                            <p:fltVal val="0"/>
                                          </p:val>
                                        </p:tav>
                                        <p:tav tm="100000">
                                          <p:val>
                                            <p:strVal val="#ppt_h"/>
                                          </p:val>
                                        </p:tav>
                                      </p:tavLst>
                                    </p:anim>
                                    <p:anim calcmode="lin" valueType="num">
                                      <p:cBhvr>
                                        <p:cTn id="591" dur="2250" fill="hold"/>
                                        <p:tgtEl>
                                          <p:spTgt spid="170"/>
                                        </p:tgtEl>
                                        <p:attrNameLst>
                                          <p:attrName>style.rotation</p:attrName>
                                        </p:attrNameLst>
                                      </p:cBhvr>
                                      <p:tavLst>
                                        <p:tav tm="0">
                                          <p:val>
                                            <p:fltVal val="360"/>
                                          </p:val>
                                        </p:tav>
                                        <p:tav tm="100000">
                                          <p:val>
                                            <p:fltVal val="0"/>
                                          </p:val>
                                        </p:tav>
                                      </p:tavLst>
                                    </p:anim>
                                    <p:animEffect transition="in" filter="fade">
                                      <p:cBhvr>
                                        <p:cTn id="592" dur="2250"/>
                                        <p:tgtEl>
                                          <p:spTgt spid="170"/>
                                        </p:tgtEl>
                                      </p:cBhvr>
                                    </p:animEffect>
                                  </p:childTnLst>
                                </p:cTn>
                              </p:par>
                              <p:par>
                                <p:cTn id="593" presetID="49" presetClass="entr" presetSubtype="0" decel="100000" fill="hold" grpId="0" nodeType="withEffect">
                                  <p:stCondLst>
                                    <p:cond delay="0"/>
                                  </p:stCondLst>
                                  <p:childTnLst>
                                    <p:set>
                                      <p:cBhvr>
                                        <p:cTn id="594" dur="1" fill="hold">
                                          <p:stCondLst>
                                            <p:cond delay="0"/>
                                          </p:stCondLst>
                                        </p:cTn>
                                        <p:tgtEl>
                                          <p:spTgt spid="171"/>
                                        </p:tgtEl>
                                        <p:attrNameLst>
                                          <p:attrName>style.visibility</p:attrName>
                                        </p:attrNameLst>
                                      </p:cBhvr>
                                      <p:to>
                                        <p:strVal val="visible"/>
                                      </p:to>
                                    </p:set>
                                    <p:anim calcmode="lin" valueType="num">
                                      <p:cBhvr>
                                        <p:cTn id="595" dur="2250" fill="hold"/>
                                        <p:tgtEl>
                                          <p:spTgt spid="171"/>
                                        </p:tgtEl>
                                        <p:attrNameLst>
                                          <p:attrName>ppt_w</p:attrName>
                                        </p:attrNameLst>
                                      </p:cBhvr>
                                      <p:tavLst>
                                        <p:tav tm="0">
                                          <p:val>
                                            <p:fltVal val="0"/>
                                          </p:val>
                                        </p:tav>
                                        <p:tav tm="100000">
                                          <p:val>
                                            <p:strVal val="#ppt_w"/>
                                          </p:val>
                                        </p:tav>
                                      </p:tavLst>
                                    </p:anim>
                                    <p:anim calcmode="lin" valueType="num">
                                      <p:cBhvr>
                                        <p:cTn id="596" dur="2250" fill="hold"/>
                                        <p:tgtEl>
                                          <p:spTgt spid="171"/>
                                        </p:tgtEl>
                                        <p:attrNameLst>
                                          <p:attrName>ppt_h</p:attrName>
                                        </p:attrNameLst>
                                      </p:cBhvr>
                                      <p:tavLst>
                                        <p:tav tm="0">
                                          <p:val>
                                            <p:fltVal val="0"/>
                                          </p:val>
                                        </p:tav>
                                        <p:tav tm="100000">
                                          <p:val>
                                            <p:strVal val="#ppt_h"/>
                                          </p:val>
                                        </p:tav>
                                      </p:tavLst>
                                    </p:anim>
                                    <p:anim calcmode="lin" valueType="num">
                                      <p:cBhvr>
                                        <p:cTn id="597" dur="2250" fill="hold"/>
                                        <p:tgtEl>
                                          <p:spTgt spid="171"/>
                                        </p:tgtEl>
                                        <p:attrNameLst>
                                          <p:attrName>style.rotation</p:attrName>
                                        </p:attrNameLst>
                                      </p:cBhvr>
                                      <p:tavLst>
                                        <p:tav tm="0">
                                          <p:val>
                                            <p:fltVal val="360"/>
                                          </p:val>
                                        </p:tav>
                                        <p:tav tm="100000">
                                          <p:val>
                                            <p:fltVal val="0"/>
                                          </p:val>
                                        </p:tav>
                                      </p:tavLst>
                                    </p:anim>
                                    <p:animEffect transition="in" filter="fade">
                                      <p:cBhvr>
                                        <p:cTn id="598" dur="2250"/>
                                        <p:tgtEl>
                                          <p:spTgt spid="171"/>
                                        </p:tgtEl>
                                      </p:cBhvr>
                                    </p:animEffect>
                                  </p:childTnLst>
                                </p:cTn>
                              </p:par>
                              <p:par>
                                <p:cTn id="599" presetID="49" presetClass="entr" presetSubtype="0" decel="100000" fill="hold" grpId="0" nodeType="withEffect">
                                  <p:stCondLst>
                                    <p:cond delay="0"/>
                                  </p:stCondLst>
                                  <p:childTnLst>
                                    <p:set>
                                      <p:cBhvr>
                                        <p:cTn id="600" dur="1" fill="hold">
                                          <p:stCondLst>
                                            <p:cond delay="0"/>
                                          </p:stCondLst>
                                        </p:cTn>
                                        <p:tgtEl>
                                          <p:spTgt spid="172"/>
                                        </p:tgtEl>
                                        <p:attrNameLst>
                                          <p:attrName>style.visibility</p:attrName>
                                        </p:attrNameLst>
                                      </p:cBhvr>
                                      <p:to>
                                        <p:strVal val="visible"/>
                                      </p:to>
                                    </p:set>
                                    <p:anim calcmode="lin" valueType="num">
                                      <p:cBhvr>
                                        <p:cTn id="601" dur="2250" fill="hold"/>
                                        <p:tgtEl>
                                          <p:spTgt spid="172"/>
                                        </p:tgtEl>
                                        <p:attrNameLst>
                                          <p:attrName>ppt_w</p:attrName>
                                        </p:attrNameLst>
                                      </p:cBhvr>
                                      <p:tavLst>
                                        <p:tav tm="0">
                                          <p:val>
                                            <p:fltVal val="0"/>
                                          </p:val>
                                        </p:tav>
                                        <p:tav tm="100000">
                                          <p:val>
                                            <p:strVal val="#ppt_w"/>
                                          </p:val>
                                        </p:tav>
                                      </p:tavLst>
                                    </p:anim>
                                    <p:anim calcmode="lin" valueType="num">
                                      <p:cBhvr>
                                        <p:cTn id="602" dur="2250" fill="hold"/>
                                        <p:tgtEl>
                                          <p:spTgt spid="172"/>
                                        </p:tgtEl>
                                        <p:attrNameLst>
                                          <p:attrName>ppt_h</p:attrName>
                                        </p:attrNameLst>
                                      </p:cBhvr>
                                      <p:tavLst>
                                        <p:tav tm="0">
                                          <p:val>
                                            <p:fltVal val="0"/>
                                          </p:val>
                                        </p:tav>
                                        <p:tav tm="100000">
                                          <p:val>
                                            <p:strVal val="#ppt_h"/>
                                          </p:val>
                                        </p:tav>
                                      </p:tavLst>
                                    </p:anim>
                                    <p:anim calcmode="lin" valueType="num">
                                      <p:cBhvr>
                                        <p:cTn id="603" dur="2250" fill="hold"/>
                                        <p:tgtEl>
                                          <p:spTgt spid="172"/>
                                        </p:tgtEl>
                                        <p:attrNameLst>
                                          <p:attrName>style.rotation</p:attrName>
                                        </p:attrNameLst>
                                      </p:cBhvr>
                                      <p:tavLst>
                                        <p:tav tm="0">
                                          <p:val>
                                            <p:fltVal val="360"/>
                                          </p:val>
                                        </p:tav>
                                        <p:tav tm="100000">
                                          <p:val>
                                            <p:fltVal val="0"/>
                                          </p:val>
                                        </p:tav>
                                      </p:tavLst>
                                    </p:anim>
                                    <p:animEffect transition="in" filter="fade">
                                      <p:cBhvr>
                                        <p:cTn id="604" dur="2250"/>
                                        <p:tgtEl>
                                          <p:spTgt spid="172"/>
                                        </p:tgtEl>
                                      </p:cBhvr>
                                    </p:animEffect>
                                  </p:childTnLst>
                                </p:cTn>
                              </p:par>
                              <p:par>
                                <p:cTn id="605" presetID="49" presetClass="entr" presetSubtype="0" decel="100000" fill="hold" grpId="0" nodeType="withEffect">
                                  <p:stCondLst>
                                    <p:cond delay="0"/>
                                  </p:stCondLst>
                                  <p:childTnLst>
                                    <p:set>
                                      <p:cBhvr>
                                        <p:cTn id="606" dur="1" fill="hold">
                                          <p:stCondLst>
                                            <p:cond delay="0"/>
                                          </p:stCondLst>
                                        </p:cTn>
                                        <p:tgtEl>
                                          <p:spTgt spid="173"/>
                                        </p:tgtEl>
                                        <p:attrNameLst>
                                          <p:attrName>style.visibility</p:attrName>
                                        </p:attrNameLst>
                                      </p:cBhvr>
                                      <p:to>
                                        <p:strVal val="visible"/>
                                      </p:to>
                                    </p:set>
                                    <p:anim calcmode="lin" valueType="num">
                                      <p:cBhvr>
                                        <p:cTn id="607" dur="2250" fill="hold"/>
                                        <p:tgtEl>
                                          <p:spTgt spid="173"/>
                                        </p:tgtEl>
                                        <p:attrNameLst>
                                          <p:attrName>ppt_w</p:attrName>
                                        </p:attrNameLst>
                                      </p:cBhvr>
                                      <p:tavLst>
                                        <p:tav tm="0">
                                          <p:val>
                                            <p:fltVal val="0"/>
                                          </p:val>
                                        </p:tav>
                                        <p:tav tm="100000">
                                          <p:val>
                                            <p:strVal val="#ppt_w"/>
                                          </p:val>
                                        </p:tav>
                                      </p:tavLst>
                                    </p:anim>
                                    <p:anim calcmode="lin" valueType="num">
                                      <p:cBhvr>
                                        <p:cTn id="608" dur="2250" fill="hold"/>
                                        <p:tgtEl>
                                          <p:spTgt spid="173"/>
                                        </p:tgtEl>
                                        <p:attrNameLst>
                                          <p:attrName>ppt_h</p:attrName>
                                        </p:attrNameLst>
                                      </p:cBhvr>
                                      <p:tavLst>
                                        <p:tav tm="0">
                                          <p:val>
                                            <p:fltVal val="0"/>
                                          </p:val>
                                        </p:tav>
                                        <p:tav tm="100000">
                                          <p:val>
                                            <p:strVal val="#ppt_h"/>
                                          </p:val>
                                        </p:tav>
                                      </p:tavLst>
                                    </p:anim>
                                    <p:anim calcmode="lin" valueType="num">
                                      <p:cBhvr>
                                        <p:cTn id="609" dur="2250" fill="hold"/>
                                        <p:tgtEl>
                                          <p:spTgt spid="173"/>
                                        </p:tgtEl>
                                        <p:attrNameLst>
                                          <p:attrName>style.rotation</p:attrName>
                                        </p:attrNameLst>
                                      </p:cBhvr>
                                      <p:tavLst>
                                        <p:tav tm="0">
                                          <p:val>
                                            <p:fltVal val="360"/>
                                          </p:val>
                                        </p:tav>
                                        <p:tav tm="100000">
                                          <p:val>
                                            <p:fltVal val="0"/>
                                          </p:val>
                                        </p:tav>
                                      </p:tavLst>
                                    </p:anim>
                                    <p:animEffect transition="in" filter="fade">
                                      <p:cBhvr>
                                        <p:cTn id="610" dur="2250"/>
                                        <p:tgtEl>
                                          <p:spTgt spid="173"/>
                                        </p:tgtEl>
                                      </p:cBhvr>
                                    </p:animEffect>
                                  </p:childTnLst>
                                </p:cTn>
                              </p:par>
                              <p:par>
                                <p:cTn id="611" presetID="49" presetClass="entr" presetSubtype="0" decel="100000" fill="hold" grpId="0" nodeType="withEffect">
                                  <p:stCondLst>
                                    <p:cond delay="0"/>
                                  </p:stCondLst>
                                  <p:childTnLst>
                                    <p:set>
                                      <p:cBhvr>
                                        <p:cTn id="612" dur="1" fill="hold">
                                          <p:stCondLst>
                                            <p:cond delay="0"/>
                                          </p:stCondLst>
                                        </p:cTn>
                                        <p:tgtEl>
                                          <p:spTgt spid="174"/>
                                        </p:tgtEl>
                                        <p:attrNameLst>
                                          <p:attrName>style.visibility</p:attrName>
                                        </p:attrNameLst>
                                      </p:cBhvr>
                                      <p:to>
                                        <p:strVal val="visible"/>
                                      </p:to>
                                    </p:set>
                                    <p:anim calcmode="lin" valueType="num">
                                      <p:cBhvr>
                                        <p:cTn id="613" dur="2250" fill="hold"/>
                                        <p:tgtEl>
                                          <p:spTgt spid="174"/>
                                        </p:tgtEl>
                                        <p:attrNameLst>
                                          <p:attrName>ppt_w</p:attrName>
                                        </p:attrNameLst>
                                      </p:cBhvr>
                                      <p:tavLst>
                                        <p:tav tm="0">
                                          <p:val>
                                            <p:fltVal val="0"/>
                                          </p:val>
                                        </p:tav>
                                        <p:tav tm="100000">
                                          <p:val>
                                            <p:strVal val="#ppt_w"/>
                                          </p:val>
                                        </p:tav>
                                      </p:tavLst>
                                    </p:anim>
                                    <p:anim calcmode="lin" valueType="num">
                                      <p:cBhvr>
                                        <p:cTn id="614" dur="2250" fill="hold"/>
                                        <p:tgtEl>
                                          <p:spTgt spid="174"/>
                                        </p:tgtEl>
                                        <p:attrNameLst>
                                          <p:attrName>ppt_h</p:attrName>
                                        </p:attrNameLst>
                                      </p:cBhvr>
                                      <p:tavLst>
                                        <p:tav tm="0">
                                          <p:val>
                                            <p:fltVal val="0"/>
                                          </p:val>
                                        </p:tav>
                                        <p:tav tm="100000">
                                          <p:val>
                                            <p:strVal val="#ppt_h"/>
                                          </p:val>
                                        </p:tav>
                                      </p:tavLst>
                                    </p:anim>
                                    <p:anim calcmode="lin" valueType="num">
                                      <p:cBhvr>
                                        <p:cTn id="615" dur="2250" fill="hold"/>
                                        <p:tgtEl>
                                          <p:spTgt spid="174"/>
                                        </p:tgtEl>
                                        <p:attrNameLst>
                                          <p:attrName>style.rotation</p:attrName>
                                        </p:attrNameLst>
                                      </p:cBhvr>
                                      <p:tavLst>
                                        <p:tav tm="0">
                                          <p:val>
                                            <p:fltVal val="360"/>
                                          </p:val>
                                        </p:tav>
                                        <p:tav tm="100000">
                                          <p:val>
                                            <p:fltVal val="0"/>
                                          </p:val>
                                        </p:tav>
                                      </p:tavLst>
                                    </p:anim>
                                    <p:animEffect transition="in" filter="fade">
                                      <p:cBhvr>
                                        <p:cTn id="616" dur="2250"/>
                                        <p:tgtEl>
                                          <p:spTgt spid="174"/>
                                        </p:tgtEl>
                                      </p:cBhvr>
                                    </p:animEffect>
                                  </p:childTnLst>
                                </p:cTn>
                              </p:par>
                              <p:par>
                                <p:cTn id="617" presetID="49" presetClass="entr" presetSubtype="0" decel="100000" fill="hold" grpId="0" nodeType="withEffect">
                                  <p:stCondLst>
                                    <p:cond delay="0"/>
                                  </p:stCondLst>
                                  <p:childTnLst>
                                    <p:set>
                                      <p:cBhvr>
                                        <p:cTn id="618" dur="1" fill="hold">
                                          <p:stCondLst>
                                            <p:cond delay="0"/>
                                          </p:stCondLst>
                                        </p:cTn>
                                        <p:tgtEl>
                                          <p:spTgt spid="175"/>
                                        </p:tgtEl>
                                        <p:attrNameLst>
                                          <p:attrName>style.visibility</p:attrName>
                                        </p:attrNameLst>
                                      </p:cBhvr>
                                      <p:to>
                                        <p:strVal val="visible"/>
                                      </p:to>
                                    </p:set>
                                    <p:anim calcmode="lin" valueType="num">
                                      <p:cBhvr>
                                        <p:cTn id="619" dur="2250" fill="hold"/>
                                        <p:tgtEl>
                                          <p:spTgt spid="175"/>
                                        </p:tgtEl>
                                        <p:attrNameLst>
                                          <p:attrName>ppt_w</p:attrName>
                                        </p:attrNameLst>
                                      </p:cBhvr>
                                      <p:tavLst>
                                        <p:tav tm="0">
                                          <p:val>
                                            <p:fltVal val="0"/>
                                          </p:val>
                                        </p:tav>
                                        <p:tav tm="100000">
                                          <p:val>
                                            <p:strVal val="#ppt_w"/>
                                          </p:val>
                                        </p:tav>
                                      </p:tavLst>
                                    </p:anim>
                                    <p:anim calcmode="lin" valueType="num">
                                      <p:cBhvr>
                                        <p:cTn id="620" dur="2250" fill="hold"/>
                                        <p:tgtEl>
                                          <p:spTgt spid="175"/>
                                        </p:tgtEl>
                                        <p:attrNameLst>
                                          <p:attrName>ppt_h</p:attrName>
                                        </p:attrNameLst>
                                      </p:cBhvr>
                                      <p:tavLst>
                                        <p:tav tm="0">
                                          <p:val>
                                            <p:fltVal val="0"/>
                                          </p:val>
                                        </p:tav>
                                        <p:tav tm="100000">
                                          <p:val>
                                            <p:strVal val="#ppt_h"/>
                                          </p:val>
                                        </p:tav>
                                      </p:tavLst>
                                    </p:anim>
                                    <p:anim calcmode="lin" valueType="num">
                                      <p:cBhvr>
                                        <p:cTn id="621" dur="2250" fill="hold"/>
                                        <p:tgtEl>
                                          <p:spTgt spid="175"/>
                                        </p:tgtEl>
                                        <p:attrNameLst>
                                          <p:attrName>style.rotation</p:attrName>
                                        </p:attrNameLst>
                                      </p:cBhvr>
                                      <p:tavLst>
                                        <p:tav tm="0">
                                          <p:val>
                                            <p:fltVal val="360"/>
                                          </p:val>
                                        </p:tav>
                                        <p:tav tm="100000">
                                          <p:val>
                                            <p:fltVal val="0"/>
                                          </p:val>
                                        </p:tav>
                                      </p:tavLst>
                                    </p:anim>
                                    <p:animEffect transition="in" filter="fade">
                                      <p:cBhvr>
                                        <p:cTn id="622" dur="2250"/>
                                        <p:tgtEl>
                                          <p:spTgt spid="175"/>
                                        </p:tgtEl>
                                      </p:cBhvr>
                                    </p:animEffect>
                                  </p:childTnLst>
                                </p:cTn>
                              </p:par>
                              <p:par>
                                <p:cTn id="623" presetID="49" presetClass="entr" presetSubtype="0" decel="100000" fill="hold" grpId="0" nodeType="withEffect">
                                  <p:stCondLst>
                                    <p:cond delay="0"/>
                                  </p:stCondLst>
                                  <p:childTnLst>
                                    <p:set>
                                      <p:cBhvr>
                                        <p:cTn id="624" dur="1" fill="hold">
                                          <p:stCondLst>
                                            <p:cond delay="0"/>
                                          </p:stCondLst>
                                        </p:cTn>
                                        <p:tgtEl>
                                          <p:spTgt spid="176"/>
                                        </p:tgtEl>
                                        <p:attrNameLst>
                                          <p:attrName>style.visibility</p:attrName>
                                        </p:attrNameLst>
                                      </p:cBhvr>
                                      <p:to>
                                        <p:strVal val="visible"/>
                                      </p:to>
                                    </p:set>
                                    <p:anim calcmode="lin" valueType="num">
                                      <p:cBhvr>
                                        <p:cTn id="625" dur="2250" fill="hold"/>
                                        <p:tgtEl>
                                          <p:spTgt spid="176"/>
                                        </p:tgtEl>
                                        <p:attrNameLst>
                                          <p:attrName>ppt_w</p:attrName>
                                        </p:attrNameLst>
                                      </p:cBhvr>
                                      <p:tavLst>
                                        <p:tav tm="0">
                                          <p:val>
                                            <p:fltVal val="0"/>
                                          </p:val>
                                        </p:tav>
                                        <p:tav tm="100000">
                                          <p:val>
                                            <p:strVal val="#ppt_w"/>
                                          </p:val>
                                        </p:tav>
                                      </p:tavLst>
                                    </p:anim>
                                    <p:anim calcmode="lin" valueType="num">
                                      <p:cBhvr>
                                        <p:cTn id="626" dur="2250" fill="hold"/>
                                        <p:tgtEl>
                                          <p:spTgt spid="176"/>
                                        </p:tgtEl>
                                        <p:attrNameLst>
                                          <p:attrName>ppt_h</p:attrName>
                                        </p:attrNameLst>
                                      </p:cBhvr>
                                      <p:tavLst>
                                        <p:tav tm="0">
                                          <p:val>
                                            <p:fltVal val="0"/>
                                          </p:val>
                                        </p:tav>
                                        <p:tav tm="100000">
                                          <p:val>
                                            <p:strVal val="#ppt_h"/>
                                          </p:val>
                                        </p:tav>
                                      </p:tavLst>
                                    </p:anim>
                                    <p:anim calcmode="lin" valueType="num">
                                      <p:cBhvr>
                                        <p:cTn id="627" dur="2250" fill="hold"/>
                                        <p:tgtEl>
                                          <p:spTgt spid="176"/>
                                        </p:tgtEl>
                                        <p:attrNameLst>
                                          <p:attrName>style.rotation</p:attrName>
                                        </p:attrNameLst>
                                      </p:cBhvr>
                                      <p:tavLst>
                                        <p:tav tm="0">
                                          <p:val>
                                            <p:fltVal val="360"/>
                                          </p:val>
                                        </p:tav>
                                        <p:tav tm="100000">
                                          <p:val>
                                            <p:fltVal val="0"/>
                                          </p:val>
                                        </p:tav>
                                      </p:tavLst>
                                    </p:anim>
                                    <p:animEffect transition="in" filter="fade">
                                      <p:cBhvr>
                                        <p:cTn id="628" dur="2250"/>
                                        <p:tgtEl>
                                          <p:spTgt spid="176"/>
                                        </p:tgtEl>
                                      </p:cBhvr>
                                    </p:animEffect>
                                  </p:childTnLst>
                                </p:cTn>
                              </p:par>
                              <p:par>
                                <p:cTn id="629" presetID="49" presetClass="entr" presetSubtype="0" decel="100000" fill="hold" grpId="0" nodeType="withEffect">
                                  <p:stCondLst>
                                    <p:cond delay="0"/>
                                  </p:stCondLst>
                                  <p:childTnLst>
                                    <p:set>
                                      <p:cBhvr>
                                        <p:cTn id="630" dur="1" fill="hold">
                                          <p:stCondLst>
                                            <p:cond delay="0"/>
                                          </p:stCondLst>
                                        </p:cTn>
                                        <p:tgtEl>
                                          <p:spTgt spid="177"/>
                                        </p:tgtEl>
                                        <p:attrNameLst>
                                          <p:attrName>style.visibility</p:attrName>
                                        </p:attrNameLst>
                                      </p:cBhvr>
                                      <p:to>
                                        <p:strVal val="visible"/>
                                      </p:to>
                                    </p:set>
                                    <p:anim calcmode="lin" valueType="num">
                                      <p:cBhvr>
                                        <p:cTn id="631" dur="2250" fill="hold"/>
                                        <p:tgtEl>
                                          <p:spTgt spid="177"/>
                                        </p:tgtEl>
                                        <p:attrNameLst>
                                          <p:attrName>ppt_w</p:attrName>
                                        </p:attrNameLst>
                                      </p:cBhvr>
                                      <p:tavLst>
                                        <p:tav tm="0">
                                          <p:val>
                                            <p:fltVal val="0"/>
                                          </p:val>
                                        </p:tav>
                                        <p:tav tm="100000">
                                          <p:val>
                                            <p:strVal val="#ppt_w"/>
                                          </p:val>
                                        </p:tav>
                                      </p:tavLst>
                                    </p:anim>
                                    <p:anim calcmode="lin" valueType="num">
                                      <p:cBhvr>
                                        <p:cTn id="632" dur="2250" fill="hold"/>
                                        <p:tgtEl>
                                          <p:spTgt spid="177"/>
                                        </p:tgtEl>
                                        <p:attrNameLst>
                                          <p:attrName>ppt_h</p:attrName>
                                        </p:attrNameLst>
                                      </p:cBhvr>
                                      <p:tavLst>
                                        <p:tav tm="0">
                                          <p:val>
                                            <p:fltVal val="0"/>
                                          </p:val>
                                        </p:tav>
                                        <p:tav tm="100000">
                                          <p:val>
                                            <p:strVal val="#ppt_h"/>
                                          </p:val>
                                        </p:tav>
                                      </p:tavLst>
                                    </p:anim>
                                    <p:anim calcmode="lin" valueType="num">
                                      <p:cBhvr>
                                        <p:cTn id="633" dur="2250" fill="hold"/>
                                        <p:tgtEl>
                                          <p:spTgt spid="177"/>
                                        </p:tgtEl>
                                        <p:attrNameLst>
                                          <p:attrName>style.rotation</p:attrName>
                                        </p:attrNameLst>
                                      </p:cBhvr>
                                      <p:tavLst>
                                        <p:tav tm="0">
                                          <p:val>
                                            <p:fltVal val="360"/>
                                          </p:val>
                                        </p:tav>
                                        <p:tav tm="100000">
                                          <p:val>
                                            <p:fltVal val="0"/>
                                          </p:val>
                                        </p:tav>
                                      </p:tavLst>
                                    </p:anim>
                                    <p:animEffect transition="in" filter="fade">
                                      <p:cBhvr>
                                        <p:cTn id="634" dur="2250"/>
                                        <p:tgtEl>
                                          <p:spTgt spid="177"/>
                                        </p:tgtEl>
                                      </p:cBhvr>
                                    </p:animEffect>
                                  </p:childTnLst>
                                </p:cTn>
                              </p:par>
                              <p:par>
                                <p:cTn id="635" presetID="49" presetClass="entr" presetSubtype="0" decel="100000" fill="hold" grpId="0" nodeType="withEffect">
                                  <p:stCondLst>
                                    <p:cond delay="0"/>
                                  </p:stCondLst>
                                  <p:childTnLst>
                                    <p:set>
                                      <p:cBhvr>
                                        <p:cTn id="636" dur="1" fill="hold">
                                          <p:stCondLst>
                                            <p:cond delay="0"/>
                                          </p:stCondLst>
                                        </p:cTn>
                                        <p:tgtEl>
                                          <p:spTgt spid="178"/>
                                        </p:tgtEl>
                                        <p:attrNameLst>
                                          <p:attrName>style.visibility</p:attrName>
                                        </p:attrNameLst>
                                      </p:cBhvr>
                                      <p:to>
                                        <p:strVal val="visible"/>
                                      </p:to>
                                    </p:set>
                                    <p:anim calcmode="lin" valueType="num">
                                      <p:cBhvr>
                                        <p:cTn id="637" dur="2250" fill="hold"/>
                                        <p:tgtEl>
                                          <p:spTgt spid="178"/>
                                        </p:tgtEl>
                                        <p:attrNameLst>
                                          <p:attrName>ppt_w</p:attrName>
                                        </p:attrNameLst>
                                      </p:cBhvr>
                                      <p:tavLst>
                                        <p:tav tm="0">
                                          <p:val>
                                            <p:fltVal val="0"/>
                                          </p:val>
                                        </p:tav>
                                        <p:tav tm="100000">
                                          <p:val>
                                            <p:strVal val="#ppt_w"/>
                                          </p:val>
                                        </p:tav>
                                      </p:tavLst>
                                    </p:anim>
                                    <p:anim calcmode="lin" valueType="num">
                                      <p:cBhvr>
                                        <p:cTn id="638" dur="2250" fill="hold"/>
                                        <p:tgtEl>
                                          <p:spTgt spid="178"/>
                                        </p:tgtEl>
                                        <p:attrNameLst>
                                          <p:attrName>ppt_h</p:attrName>
                                        </p:attrNameLst>
                                      </p:cBhvr>
                                      <p:tavLst>
                                        <p:tav tm="0">
                                          <p:val>
                                            <p:fltVal val="0"/>
                                          </p:val>
                                        </p:tav>
                                        <p:tav tm="100000">
                                          <p:val>
                                            <p:strVal val="#ppt_h"/>
                                          </p:val>
                                        </p:tav>
                                      </p:tavLst>
                                    </p:anim>
                                    <p:anim calcmode="lin" valueType="num">
                                      <p:cBhvr>
                                        <p:cTn id="639" dur="2250" fill="hold"/>
                                        <p:tgtEl>
                                          <p:spTgt spid="178"/>
                                        </p:tgtEl>
                                        <p:attrNameLst>
                                          <p:attrName>style.rotation</p:attrName>
                                        </p:attrNameLst>
                                      </p:cBhvr>
                                      <p:tavLst>
                                        <p:tav tm="0">
                                          <p:val>
                                            <p:fltVal val="360"/>
                                          </p:val>
                                        </p:tav>
                                        <p:tav tm="100000">
                                          <p:val>
                                            <p:fltVal val="0"/>
                                          </p:val>
                                        </p:tav>
                                      </p:tavLst>
                                    </p:anim>
                                    <p:animEffect transition="in" filter="fade">
                                      <p:cBhvr>
                                        <p:cTn id="640" dur="2250"/>
                                        <p:tgtEl>
                                          <p:spTgt spid="178"/>
                                        </p:tgtEl>
                                      </p:cBhvr>
                                    </p:animEffect>
                                  </p:childTnLst>
                                </p:cTn>
                              </p:par>
                              <p:par>
                                <p:cTn id="641" presetID="49" presetClass="entr" presetSubtype="0" decel="100000" fill="hold" grpId="0" nodeType="withEffect">
                                  <p:stCondLst>
                                    <p:cond delay="0"/>
                                  </p:stCondLst>
                                  <p:childTnLst>
                                    <p:set>
                                      <p:cBhvr>
                                        <p:cTn id="642" dur="1" fill="hold">
                                          <p:stCondLst>
                                            <p:cond delay="0"/>
                                          </p:stCondLst>
                                        </p:cTn>
                                        <p:tgtEl>
                                          <p:spTgt spid="179"/>
                                        </p:tgtEl>
                                        <p:attrNameLst>
                                          <p:attrName>style.visibility</p:attrName>
                                        </p:attrNameLst>
                                      </p:cBhvr>
                                      <p:to>
                                        <p:strVal val="visible"/>
                                      </p:to>
                                    </p:set>
                                    <p:anim calcmode="lin" valueType="num">
                                      <p:cBhvr>
                                        <p:cTn id="643" dur="2250" fill="hold"/>
                                        <p:tgtEl>
                                          <p:spTgt spid="179"/>
                                        </p:tgtEl>
                                        <p:attrNameLst>
                                          <p:attrName>ppt_w</p:attrName>
                                        </p:attrNameLst>
                                      </p:cBhvr>
                                      <p:tavLst>
                                        <p:tav tm="0">
                                          <p:val>
                                            <p:fltVal val="0"/>
                                          </p:val>
                                        </p:tav>
                                        <p:tav tm="100000">
                                          <p:val>
                                            <p:strVal val="#ppt_w"/>
                                          </p:val>
                                        </p:tav>
                                      </p:tavLst>
                                    </p:anim>
                                    <p:anim calcmode="lin" valueType="num">
                                      <p:cBhvr>
                                        <p:cTn id="644" dur="2250" fill="hold"/>
                                        <p:tgtEl>
                                          <p:spTgt spid="179"/>
                                        </p:tgtEl>
                                        <p:attrNameLst>
                                          <p:attrName>ppt_h</p:attrName>
                                        </p:attrNameLst>
                                      </p:cBhvr>
                                      <p:tavLst>
                                        <p:tav tm="0">
                                          <p:val>
                                            <p:fltVal val="0"/>
                                          </p:val>
                                        </p:tav>
                                        <p:tav tm="100000">
                                          <p:val>
                                            <p:strVal val="#ppt_h"/>
                                          </p:val>
                                        </p:tav>
                                      </p:tavLst>
                                    </p:anim>
                                    <p:anim calcmode="lin" valueType="num">
                                      <p:cBhvr>
                                        <p:cTn id="645" dur="2250" fill="hold"/>
                                        <p:tgtEl>
                                          <p:spTgt spid="179"/>
                                        </p:tgtEl>
                                        <p:attrNameLst>
                                          <p:attrName>style.rotation</p:attrName>
                                        </p:attrNameLst>
                                      </p:cBhvr>
                                      <p:tavLst>
                                        <p:tav tm="0">
                                          <p:val>
                                            <p:fltVal val="360"/>
                                          </p:val>
                                        </p:tav>
                                        <p:tav tm="100000">
                                          <p:val>
                                            <p:fltVal val="0"/>
                                          </p:val>
                                        </p:tav>
                                      </p:tavLst>
                                    </p:anim>
                                    <p:animEffect transition="in" filter="fade">
                                      <p:cBhvr>
                                        <p:cTn id="646" dur="2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6038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868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69834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1854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656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401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8_标题和内容">
    <p:bg>
      <p:bgPr>
        <a:gradFill flip="none" rotWithShape="1">
          <a:gsLst>
            <a:gs pos="20000">
              <a:srgbClr val="050537"/>
            </a:gs>
            <a:gs pos="58000">
              <a:srgbClr val="180F3A"/>
            </a:gs>
            <a:gs pos="84000">
              <a:srgbClr val="4A113C"/>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543220" cy="1923870"/>
          </a:xfrm>
          <a:prstGeom prst="rect">
            <a:avLst/>
          </a:prstGeom>
        </p:spPr>
      </p:pic>
      <p:sp>
        <p:nvSpPr>
          <p:cNvPr id="162" name="矩形 161"/>
          <p:cNvSpPr/>
          <p:nvPr/>
        </p:nvSpPr>
        <p:spPr>
          <a:xfrm>
            <a:off x="0" y="-357995"/>
            <a:ext cx="12312764" cy="692593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493221" y="-4051618"/>
            <a:ext cx="13308981" cy="11473257"/>
          </a:xfrm>
          <a:prstGeom prst="triangle">
            <a:avLst/>
          </a:prstGeom>
          <a:noFill/>
          <a:ln w="57150">
            <a:gradFill flip="none" rotWithShape="1">
              <a:gsLst>
                <a:gs pos="0">
                  <a:srgbClr val="6DFEFB"/>
                </a:gs>
                <a:gs pos="25000">
                  <a:srgbClr val="6DFEFB"/>
                </a:gs>
                <a:gs pos="50000">
                  <a:srgbClr val="FF8585"/>
                </a:gs>
                <a:gs pos="97070">
                  <a:srgbClr val="6DFEFB"/>
                </a:gs>
                <a:gs pos="75000">
                  <a:srgbClr val="6DFEFB"/>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6200000">
            <a:off x="-3479353" y="-2242361"/>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6416000">
            <a:off x="-3477688" y="-242589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632000">
            <a:off x="-3464503" y="-260895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848000">
            <a:off x="-3439847" y="-279083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7064000">
            <a:off x="-3403819" y="-297080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7280000">
            <a:off x="-3356564" y="-314815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7496000">
            <a:off x="-3298266" y="-332218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7712000">
            <a:off x="-3229154" y="-349221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7928000">
            <a:off x="-3149504" y="-3657569"/>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8144000">
            <a:off x="-3059627" y="-381759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8360000">
            <a:off x="-2959879" y="-397166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8576000">
            <a:off x="-2850657" y="-411916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18792000">
            <a:off x="-2732385" y="-425952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9008000">
            <a:off x="-2510381" y="-448152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9224000">
            <a:off x="-2370027" y="-459979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9440000">
            <a:off x="-2222527" y="-4709022"/>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19656000">
            <a:off x="-2068459" y="-480876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9872000">
            <a:off x="-1908431" y="-4898644"/>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20088000">
            <a:off x="-1743077" y="-497829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20304000">
            <a:off x="-1573046" y="-504740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20520000">
            <a:off x="-1399012" y="-510570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20736000">
            <a:off x="-1221662" y="-5152960"/>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20952000">
            <a:off x="-1041692" y="-518898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21168000">
            <a:off x="-859817" y="-5213642"/>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21384000">
            <a:off x="-676752" y="-522682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493221" y="-5228493"/>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216000">
            <a:off x="-309947" y="-5218631"/>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432000">
            <a:off x="-127655" y="-5197281"/>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648000">
            <a:off x="52937" y="-516452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864000">
            <a:off x="231117" y="-512049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
            <a:off x="406181" y="-5065368"/>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296000">
            <a:off x="577436" y="-4999352"/>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rot="1512000">
            <a:off x="744211" y="-492271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728000">
            <a:off x="905842" y="-4835759"/>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944000">
            <a:off x="1061695" y="-473882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rot="2160000">
            <a:off x="1211154" y="-463229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rot="2375999">
            <a:off x="1353627" y="-4516591"/>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2592000">
            <a:off x="1488558" y="-4392168"/>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rot="2808000">
            <a:off x="1697439" y="-433655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3024000">
            <a:off x="1820387" y="-419089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rot="3240000">
            <a:off x="1933943" y="-4037809"/>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rot="3455999">
            <a:off x="2037665" y="-387789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3672000">
            <a:off x="2131140" y="-3711782"/>
            <a:ext cx="13308981" cy="11473259"/>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3888000">
            <a:off x="2213998" y="-354013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4104000">
            <a:off x="2285918" y="-336361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rot="4320000">
            <a:off x="2346611" y="-318292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4535999">
            <a:off x="2395839" y="-299878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rot="4752000">
            <a:off x="2433407" y="-281191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4967999">
            <a:off x="2459168" y="-262306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rot="5184000">
            <a:off x="2473019" y="-243295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5400000">
            <a:off x="2474906" y="-2242360"/>
            <a:ext cx="13308982" cy="11473260"/>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5615999">
            <a:off x="2464822" y="-205202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5832000">
            <a:off x="2442807" y="-186269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rot="6047999">
            <a:off x="2408948" y="-167511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rot="6264000">
            <a:off x="2363376" y="-149003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6480000">
            <a:off x="2306274" y="-1308184"/>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等腰三角形 100"/>
          <p:cNvSpPr/>
          <p:nvPr/>
        </p:nvSpPr>
        <p:spPr>
          <a:xfrm rot="6695999">
            <a:off x="2237865" y="-113027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6912000">
            <a:off x="2158419" y="-95701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7127999">
            <a:off x="2068254" y="-78908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7344000">
            <a:off x="1967720" y="-62714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7560000">
            <a:off x="1857216" y="-47184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7775999">
            <a:off x="1737180" y="-323782"/>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7992000">
            <a:off x="1608082" y="-18355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8207999">
            <a:off x="1565589" y="-141058"/>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8424000">
            <a:off x="1425360" y="-11961"/>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8640000">
            <a:off x="1277299" y="108074"/>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8855999">
            <a:off x="1121991" y="218578"/>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9072000">
            <a:off x="960053" y="319113"/>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p:nvPr/>
        </p:nvSpPr>
        <p:spPr>
          <a:xfrm rot="9287999">
            <a:off x="792124" y="409279"/>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p:nvPr/>
        </p:nvSpPr>
        <p:spPr>
          <a:xfrm rot="9504000">
            <a:off x="618861" y="488724"/>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9720000">
            <a:off x="440954" y="557132"/>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等腰三角形 115"/>
          <p:cNvSpPr/>
          <p:nvPr/>
        </p:nvSpPr>
        <p:spPr>
          <a:xfrm rot="9935999">
            <a:off x="259102" y="61423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等腰三角形 116"/>
          <p:cNvSpPr/>
          <p:nvPr/>
        </p:nvSpPr>
        <p:spPr>
          <a:xfrm rot="10151999">
            <a:off x="74024" y="65980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等腰三角形 117"/>
          <p:cNvSpPr/>
          <p:nvPr/>
        </p:nvSpPr>
        <p:spPr>
          <a:xfrm rot="10367999">
            <a:off x="-113550" y="69366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等腰三角形 118"/>
          <p:cNvSpPr/>
          <p:nvPr/>
        </p:nvSpPr>
        <p:spPr>
          <a:xfrm rot="10584000">
            <a:off x="-302882" y="715683"/>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等腰三角形 119"/>
          <p:cNvSpPr/>
          <p:nvPr/>
        </p:nvSpPr>
        <p:spPr>
          <a:xfrm rot="10800000">
            <a:off x="-493222" y="725765"/>
            <a:ext cx="13308981" cy="11473257"/>
          </a:xfrm>
          <a:prstGeom prst="triangle">
            <a:avLst/>
          </a:prstGeom>
          <a:noFill/>
          <a:ln>
            <a:gradFill flip="none" rotWithShape="1">
              <a:gsLst>
                <a:gs pos="0">
                  <a:srgbClr val="FF8585"/>
                </a:gs>
                <a:gs pos="25000">
                  <a:srgbClr val="6DFEFB">
                    <a:alpha val="0"/>
                  </a:srgbClr>
                </a:gs>
                <a:gs pos="50000">
                  <a:srgbClr val="FF8585"/>
                </a:gs>
                <a:gs pos="97070">
                  <a:srgbClr val="FF858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等腰三角形 120"/>
          <p:cNvSpPr/>
          <p:nvPr/>
        </p:nvSpPr>
        <p:spPr>
          <a:xfrm rot="11016000">
            <a:off x="-683819" y="723879"/>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p:cNvSpPr/>
          <p:nvPr/>
        </p:nvSpPr>
        <p:spPr>
          <a:xfrm rot="11231999">
            <a:off x="-873922" y="710028"/>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p:cNvSpPr/>
          <p:nvPr/>
        </p:nvSpPr>
        <p:spPr>
          <a:xfrm rot="11447999">
            <a:off x="-1062779" y="68426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164"/>
          <p:cNvSpPr/>
          <p:nvPr/>
        </p:nvSpPr>
        <p:spPr>
          <a:xfrm rot="11664000">
            <a:off x="-1249649" y="646699"/>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等腰三角形 165"/>
          <p:cNvSpPr/>
          <p:nvPr/>
        </p:nvSpPr>
        <p:spPr>
          <a:xfrm rot="11880000">
            <a:off x="-1433787" y="597470"/>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6"/>
          <p:cNvSpPr/>
          <p:nvPr/>
        </p:nvSpPr>
        <p:spPr>
          <a:xfrm rot="12096000">
            <a:off x="-1614473" y="536777"/>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等腰三角形 167"/>
          <p:cNvSpPr/>
          <p:nvPr/>
        </p:nvSpPr>
        <p:spPr>
          <a:xfrm rot="12311999">
            <a:off x="-1790989" y="464860"/>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等腰三角形 168"/>
          <p:cNvSpPr/>
          <p:nvPr/>
        </p:nvSpPr>
        <p:spPr>
          <a:xfrm rot="12527999">
            <a:off x="-1962645" y="382000"/>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等腰三角形 169"/>
          <p:cNvSpPr/>
          <p:nvPr/>
        </p:nvSpPr>
        <p:spPr>
          <a:xfrm rot="12744000">
            <a:off x="-2128757" y="288525"/>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等腰三角形 170"/>
          <p:cNvSpPr/>
          <p:nvPr/>
        </p:nvSpPr>
        <p:spPr>
          <a:xfrm rot="12960000">
            <a:off x="-2288672" y="184801"/>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p:nvPr/>
        </p:nvSpPr>
        <p:spPr>
          <a:xfrm rot="13176000">
            <a:off x="-2441758" y="71246"/>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等腰三角形 172"/>
          <p:cNvSpPr/>
          <p:nvPr/>
        </p:nvSpPr>
        <p:spPr>
          <a:xfrm rot="13391999">
            <a:off x="-2587412" y="-51700"/>
            <a:ext cx="13308981"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等腰三角形 173"/>
          <p:cNvSpPr/>
          <p:nvPr/>
        </p:nvSpPr>
        <p:spPr>
          <a:xfrm rot="13607999">
            <a:off x="-2643028" y="-260583"/>
            <a:ext cx="13308979" cy="11473257"/>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等腰三角形 174"/>
          <p:cNvSpPr/>
          <p:nvPr/>
        </p:nvSpPr>
        <p:spPr>
          <a:xfrm rot="13824000">
            <a:off x="-2767450" y="-395509"/>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等腰三角形 175"/>
          <p:cNvSpPr/>
          <p:nvPr/>
        </p:nvSpPr>
        <p:spPr>
          <a:xfrm rot="14040000">
            <a:off x="-2883152" y="-537986"/>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等腰三角形 176"/>
          <p:cNvSpPr/>
          <p:nvPr/>
        </p:nvSpPr>
        <p:spPr>
          <a:xfrm rot="14256000">
            <a:off x="-2989683" y="-687446"/>
            <a:ext cx="13308981" cy="11473259"/>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等腰三角形 177"/>
          <p:cNvSpPr/>
          <p:nvPr/>
        </p:nvSpPr>
        <p:spPr>
          <a:xfrm rot="14471999">
            <a:off x="-3086617" y="-843295"/>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等腰三角形 178"/>
          <p:cNvSpPr/>
          <p:nvPr/>
        </p:nvSpPr>
        <p:spPr>
          <a:xfrm rot="14687999">
            <a:off x="-3173575" y="-100493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等腰三角形 179"/>
          <p:cNvSpPr/>
          <p:nvPr/>
        </p:nvSpPr>
        <p:spPr>
          <a:xfrm rot="14904000">
            <a:off x="-3250212" y="-1171703"/>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等腰三角形 180"/>
          <p:cNvSpPr/>
          <p:nvPr/>
        </p:nvSpPr>
        <p:spPr>
          <a:xfrm rot="15120000">
            <a:off x="-3316227" y="-134295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等腰三角形 181"/>
          <p:cNvSpPr/>
          <p:nvPr/>
        </p:nvSpPr>
        <p:spPr>
          <a:xfrm rot="15335999">
            <a:off x="-3371356" y="-1518021"/>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等腰三角形 182"/>
          <p:cNvSpPr/>
          <p:nvPr/>
        </p:nvSpPr>
        <p:spPr>
          <a:xfrm rot="15551999">
            <a:off x="-3415386" y="-1696200"/>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等腰三角形 183"/>
          <p:cNvSpPr/>
          <p:nvPr/>
        </p:nvSpPr>
        <p:spPr>
          <a:xfrm rot="15767999">
            <a:off x="-3448139" y="-1876794"/>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等腰三角形 184"/>
          <p:cNvSpPr/>
          <p:nvPr/>
        </p:nvSpPr>
        <p:spPr>
          <a:xfrm rot="15984000">
            <a:off x="-3469491" y="-2059088"/>
            <a:ext cx="13308980" cy="11473258"/>
          </a:xfrm>
          <a:prstGeom prst="triangle">
            <a:avLst/>
          </a:prstGeom>
          <a:noFill/>
          <a:ln>
            <a:gradFill flip="none" rotWithShape="1">
              <a:gsLst>
                <a:gs pos="0">
                  <a:srgbClr val="FF8585"/>
                </a:gs>
                <a:gs pos="25000">
                  <a:srgbClr val="6DFEFB">
                    <a:alpha val="0"/>
                  </a:srgbClr>
                </a:gs>
                <a:gs pos="50000">
                  <a:srgbClr val="BB1055"/>
                </a:gs>
                <a:gs pos="97070">
                  <a:srgbClr val="BB1055"/>
                </a:gs>
                <a:gs pos="75000">
                  <a:srgbClr val="6DFEFB">
                    <a:alpha val="0"/>
                  </a:srgbClr>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等腰三角形 185"/>
          <p:cNvSpPr/>
          <p:nvPr/>
        </p:nvSpPr>
        <p:spPr>
          <a:xfrm rot="10800000">
            <a:off x="5274742" y="2788098"/>
            <a:ext cx="1776525" cy="1531489"/>
          </a:xfrm>
          <a:prstGeom prst="triangle">
            <a:avLst/>
          </a:prstGeom>
          <a:blipFill dpi="0" rotWithShape="0">
            <a:blip r:embed="rId3"/>
            <a:srcRect/>
            <a:tile tx="0" ty="0" sx="100000" sy="100000" flip="none" algn="t"/>
          </a:blipFill>
          <a:ln w="57150">
            <a:gradFill flip="none" rotWithShape="1">
              <a:gsLst>
                <a:gs pos="0">
                  <a:schemeClr val="bg1"/>
                </a:gs>
                <a:gs pos="25000">
                  <a:srgbClr val="6DFEFB"/>
                </a:gs>
                <a:gs pos="50000">
                  <a:schemeClr val="bg1"/>
                </a:gs>
                <a:gs pos="97070">
                  <a:srgbClr val="6DFEFB"/>
                </a:gs>
                <a:gs pos="75000">
                  <a:srgbClr val="6DFEFB"/>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947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3000" fill="hold"/>
                                        <p:tgtEl>
                                          <p:spTgt spid="122"/>
                                        </p:tgtEl>
                                        <p:attrNameLst>
                                          <p:attrName>ppt_w</p:attrName>
                                        </p:attrNameLst>
                                      </p:cBhvr>
                                      <p:tavLst>
                                        <p:tav tm="0">
                                          <p:val>
                                            <p:fltVal val="0"/>
                                          </p:val>
                                        </p:tav>
                                        <p:tav tm="100000">
                                          <p:val>
                                            <p:strVal val="#ppt_w"/>
                                          </p:val>
                                        </p:tav>
                                      </p:tavLst>
                                    </p:anim>
                                    <p:anim calcmode="lin" valueType="num">
                                      <p:cBhvr>
                                        <p:cTn id="8" dur="3000" fill="hold"/>
                                        <p:tgtEl>
                                          <p:spTgt spid="122"/>
                                        </p:tgtEl>
                                        <p:attrNameLst>
                                          <p:attrName>ppt_h</p:attrName>
                                        </p:attrNameLst>
                                      </p:cBhvr>
                                      <p:tavLst>
                                        <p:tav tm="0">
                                          <p:val>
                                            <p:fltVal val="0"/>
                                          </p:val>
                                        </p:tav>
                                        <p:tav tm="100000">
                                          <p:val>
                                            <p:strVal val="#ppt_h"/>
                                          </p:val>
                                        </p:tav>
                                      </p:tavLst>
                                    </p:anim>
                                    <p:anim calcmode="lin" valueType="num">
                                      <p:cBhvr>
                                        <p:cTn id="9" dur="3000" fill="hold"/>
                                        <p:tgtEl>
                                          <p:spTgt spid="122"/>
                                        </p:tgtEl>
                                        <p:attrNameLst>
                                          <p:attrName>style.rotation</p:attrName>
                                        </p:attrNameLst>
                                      </p:cBhvr>
                                      <p:tavLst>
                                        <p:tav tm="0">
                                          <p:val>
                                            <p:fltVal val="360"/>
                                          </p:val>
                                        </p:tav>
                                        <p:tav tm="100000">
                                          <p:val>
                                            <p:fltVal val="0"/>
                                          </p:val>
                                        </p:tav>
                                      </p:tavLst>
                                    </p:anim>
                                    <p:animEffect transition="in" filter="fade">
                                      <p:cBhvr>
                                        <p:cTn id="10" dur="3000"/>
                                        <p:tgtEl>
                                          <p:spTgt spid="122"/>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62"/>
                                        </p:tgtEl>
                                        <p:attrNameLst>
                                          <p:attrName>style.visibility</p:attrName>
                                        </p:attrNameLst>
                                      </p:cBhvr>
                                      <p:to>
                                        <p:strVal val="visible"/>
                                      </p:to>
                                    </p:set>
                                    <p:anim calcmode="lin" valueType="num">
                                      <p:cBhvr>
                                        <p:cTn id="13" dur="3000" fill="hold"/>
                                        <p:tgtEl>
                                          <p:spTgt spid="162"/>
                                        </p:tgtEl>
                                        <p:attrNameLst>
                                          <p:attrName>ppt_w</p:attrName>
                                        </p:attrNameLst>
                                      </p:cBhvr>
                                      <p:tavLst>
                                        <p:tav tm="0">
                                          <p:val>
                                            <p:fltVal val="0"/>
                                          </p:val>
                                        </p:tav>
                                        <p:tav tm="100000">
                                          <p:val>
                                            <p:strVal val="#ppt_w"/>
                                          </p:val>
                                        </p:tav>
                                      </p:tavLst>
                                    </p:anim>
                                    <p:anim calcmode="lin" valueType="num">
                                      <p:cBhvr>
                                        <p:cTn id="14" dur="3000" fill="hold"/>
                                        <p:tgtEl>
                                          <p:spTgt spid="162"/>
                                        </p:tgtEl>
                                        <p:attrNameLst>
                                          <p:attrName>ppt_h</p:attrName>
                                        </p:attrNameLst>
                                      </p:cBhvr>
                                      <p:tavLst>
                                        <p:tav tm="0">
                                          <p:val>
                                            <p:fltVal val="0"/>
                                          </p:val>
                                        </p:tav>
                                        <p:tav tm="100000">
                                          <p:val>
                                            <p:strVal val="#ppt_h"/>
                                          </p:val>
                                        </p:tav>
                                      </p:tavLst>
                                    </p:anim>
                                    <p:anim calcmode="lin" valueType="num">
                                      <p:cBhvr>
                                        <p:cTn id="15" dur="3000" fill="hold"/>
                                        <p:tgtEl>
                                          <p:spTgt spid="162"/>
                                        </p:tgtEl>
                                        <p:attrNameLst>
                                          <p:attrName>style.rotation</p:attrName>
                                        </p:attrNameLst>
                                      </p:cBhvr>
                                      <p:tavLst>
                                        <p:tav tm="0">
                                          <p:val>
                                            <p:fltVal val="360"/>
                                          </p:val>
                                        </p:tav>
                                        <p:tav tm="100000">
                                          <p:val>
                                            <p:fltVal val="0"/>
                                          </p:val>
                                        </p:tav>
                                      </p:tavLst>
                                    </p:anim>
                                    <p:animEffect transition="in" filter="fade">
                                      <p:cBhvr>
                                        <p:cTn id="16" dur="3000"/>
                                        <p:tgtEl>
                                          <p:spTgt spid="16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3000" fill="hold"/>
                                        <p:tgtEl>
                                          <p:spTgt spid="45"/>
                                        </p:tgtEl>
                                        <p:attrNameLst>
                                          <p:attrName>ppt_w</p:attrName>
                                        </p:attrNameLst>
                                      </p:cBhvr>
                                      <p:tavLst>
                                        <p:tav tm="0">
                                          <p:val>
                                            <p:fltVal val="0"/>
                                          </p:val>
                                        </p:tav>
                                        <p:tav tm="100000">
                                          <p:val>
                                            <p:strVal val="#ppt_w"/>
                                          </p:val>
                                        </p:tav>
                                      </p:tavLst>
                                    </p:anim>
                                    <p:anim calcmode="lin" valueType="num">
                                      <p:cBhvr>
                                        <p:cTn id="20" dur="3000" fill="hold"/>
                                        <p:tgtEl>
                                          <p:spTgt spid="45"/>
                                        </p:tgtEl>
                                        <p:attrNameLst>
                                          <p:attrName>ppt_h</p:attrName>
                                        </p:attrNameLst>
                                      </p:cBhvr>
                                      <p:tavLst>
                                        <p:tav tm="0">
                                          <p:val>
                                            <p:fltVal val="0"/>
                                          </p:val>
                                        </p:tav>
                                        <p:tav tm="100000">
                                          <p:val>
                                            <p:strVal val="#ppt_h"/>
                                          </p:val>
                                        </p:tav>
                                      </p:tavLst>
                                    </p:anim>
                                    <p:anim calcmode="lin" valueType="num">
                                      <p:cBhvr>
                                        <p:cTn id="21" dur="3000" fill="hold"/>
                                        <p:tgtEl>
                                          <p:spTgt spid="45"/>
                                        </p:tgtEl>
                                        <p:attrNameLst>
                                          <p:attrName>style.rotation</p:attrName>
                                        </p:attrNameLst>
                                      </p:cBhvr>
                                      <p:tavLst>
                                        <p:tav tm="0">
                                          <p:val>
                                            <p:fltVal val="360"/>
                                          </p:val>
                                        </p:tav>
                                        <p:tav tm="100000">
                                          <p:val>
                                            <p:fltVal val="0"/>
                                          </p:val>
                                        </p:tav>
                                      </p:tavLst>
                                    </p:anim>
                                    <p:animEffect transition="in" filter="fade">
                                      <p:cBhvr>
                                        <p:cTn id="22" dur="30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3000" fill="hold"/>
                                        <p:tgtEl>
                                          <p:spTgt spid="46"/>
                                        </p:tgtEl>
                                        <p:attrNameLst>
                                          <p:attrName>ppt_w</p:attrName>
                                        </p:attrNameLst>
                                      </p:cBhvr>
                                      <p:tavLst>
                                        <p:tav tm="0">
                                          <p:val>
                                            <p:fltVal val="0"/>
                                          </p:val>
                                        </p:tav>
                                        <p:tav tm="100000">
                                          <p:val>
                                            <p:strVal val="#ppt_w"/>
                                          </p:val>
                                        </p:tav>
                                      </p:tavLst>
                                    </p:anim>
                                    <p:anim calcmode="lin" valueType="num">
                                      <p:cBhvr>
                                        <p:cTn id="26" dur="3000" fill="hold"/>
                                        <p:tgtEl>
                                          <p:spTgt spid="46"/>
                                        </p:tgtEl>
                                        <p:attrNameLst>
                                          <p:attrName>ppt_h</p:attrName>
                                        </p:attrNameLst>
                                      </p:cBhvr>
                                      <p:tavLst>
                                        <p:tav tm="0">
                                          <p:val>
                                            <p:fltVal val="0"/>
                                          </p:val>
                                        </p:tav>
                                        <p:tav tm="100000">
                                          <p:val>
                                            <p:strVal val="#ppt_h"/>
                                          </p:val>
                                        </p:tav>
                                      </p:tavLst>
                                    </p:anim>
                                    <p:anim calcmode="lin" valueType="num">
                                      <p:cBhvr>
                                        <p:cTn id="27" dur="3000" fill="hold"/>
                                        <p:tgtEl>
                                          <p:spTgt spid="46"/>
                                        </p:tgtEl>
                                        <p:attrNameLst>
                                          <p:attrName>style.rotation</p:attrName>
                                        </p:attrNameLst>
                                      </p:cBhvr>
                                      <p:tavLst>
                                        <p:tav tm="0">
                                          <p:val>
                                            <p:fltVal val="360"/>
                                          </p:val>
                                        </p:tav>
                                        <p:tav tm="100000">
                                          <p:val>
                                            <p:fltVal val="0"/>
                                          </p:val>
                                        </p:tav>
                                      </p:tavLst>
                                    </p:anim>
                                    <p:animEffect transition="in" filter="fade">
                                      <p:cBhvr>
                                        <p:cTn id="28" dur="30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3000" fill="hold"/>
                                        <p:tgtEl>
                                          <p:spTgt spid="47"/>
                                        </p:tgtEl>
                                        <p:attrNameLst>
                                          <p:attrName>ppt_w</p:attrName>
                                        </p:attrNameLst>
                                      </p:cBhvr>
                                      <p:tavLst>
                                        <p:tav tm="0">
                                          <p:val>
                                            <p:fltVal val="0"/>
                                          </p:val>
                                        </p:tav>
                                        <p:tav tm="100000">
                                          <p:val>
                                            <p:strVal val="#ppt_w"/>
                                          </p:val>
                                        </p:tav>
                                      </p:tavLst>
                                    </p:anim>
                                    <p:anim calcmode="lin" valueType="num">
                                      <p:cBhvr>
                                        <p:cTn id="32" dur="3000" fill="hold"/>
                                        <p:tgtEl>
                                          <p:spTgt spid="47"/>
                                        </p:tgtEl>
                                        <p:attrNameLst>
                                          <p:attrName>ppt_h</p:attrName>
                                        </p:attrNameLst>
                                      </p:cBhvr>
                                      <p:tavLst>
                                        <p:tav tm="0">
                                          <p:val>
                                            <p:fltVal val="0"/>
                                          </p:val>
                                        </p:tav>
                                        <p:tav tm="100000">
                                          <p:val>
                                            <p:strVal val="#ppt_h"/>
                                          </p:val>
                                        </p:tav>
                                      </p:tavLst>
                                    </p:anim>
                                    <p:anim calcmode="lin" valueType="num">
                                      <p:cBhvr>
                                        <p:cTn id="33" dur="3000" fill="hold"/>
                                        <p:tgtEl>
                                          <p:spTgt spid="47"/>
                                        </p:tgtEl>
                                        <p:attrNameLst>
                                          <p:attrName>style.rotation</p:attrName>
                                        </p:attrNameLst>
                                      </p:cBhvr>
                                      <p:tavLst>
                                        <p:tav tm="0">
                                          <p:val>
                                            <p:fltVal val="360"/>
                                          </p:val>
                                        </p:tav>
                                        <p:tav tm="100000">
                                          <p:val>
                                            <p:fltVal val="0"/>
                                          </p:val>
                                        </p:tav>
                                      </p:tavLst>
                                    </p:anim>
                                    <p:animEffect transition="in" filter="fade">
                                      <p:cBhvr>
                                        <p:cTn id="34" dur="30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3000" fill="hold"/>
                                        <p:tgtEl>
                                          <p:spTgt spid="48"/>
                                        </p:tgtEl>
                                        <p:attrNameLst>
                                          <p:attrName>ppt_w</p:attrName>
                                        </p:attrNameLst>
                                      </p:cBhvr>
                                      <p:tavLst>
                                        <p:tav tm="0">
                                          <p:val>
                                            <p:fltVal val="0"/>
                                          </p:val>
                                        </p:tav>
                                        <p:tav tm="100000">
                                          <p:val>
                                            <p:strVal val="#ppt_w"/>
                                          </p:val>
                                        </p:tav>
                                      </p:tavLst>
                                    </p:anim>
                                    <p:anim calcmode="lin" valueType="num">
                                      <p:cBhvr>
                                        <p:cTn id="38" dur="3000" fill="hold"/>
                                        <p:tgtEl>
                                          <p:spTgt spid="48"/>
                                        </p:tgtEl>
                                        <p:attrNameLst>
                                          <p:attrName>ppt_h</p:attrName>
                                        </p:attrNameLst>
                                      </p:cBhvr>
                                      <p:tavLst>
                                        <p:tav tm="0">
                                          <p:val>
                                            <p:fltVal val="0"/>
                                          </p:val>
                                        </p:tav>
                                        <p:tav tm="100000">
                                          <p:val>
                                            <p:strVal val="#ppt_h"/>
                                          </p:val>
                                        </p:tav>
                                      </p:tavLst>
                                    </p:anim>
                                    <p:anim calcmode="lin" valueType="num">
                                      <p:cBhvr>
                                        <p:cTn id="39" dur="3000" fill="hold"/>
                                        <p:tgtEl>
                                          <p:spTgt spid="48"/>
                                        </p:tgtEl>
                                        <p:attrNameLst>
                                          <p:attrName>style.rotation</p:attrName>
                                        </p:attrNameLst>
                                      </p:cBhvr>
                                      <p:tavLst>
                                        <p:tav tm="0">
                                          <p:val>
                                            <p:fltVal val="360"/>
                                          </p:val>
                                        </p:tav>
                                        <p:tav tm="100000">
                                          <p:val>
                                            <p:fltVal val="0"/>
                                          </p:val>
                                        </p:tav>
                                      </p:tavLst>
                                    </p:anim>
                                    <p:animEffect transition="in" filter="fade">
                                      <p:cBhvr>
                                        <p:cTn id="40" dur="30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3000" fill="hold"/>
                                        <p:tgtEl>
                                          <p:spTgt spid="49"/>
                                        </p:tgtEl>
                                        <p:attrNameLst>
                                          <p:attrName>ppt_w</p:attrName>
                                        </p:attrNameLst>
                                      </p:cBhvr>
                                      <p:tavLst>
                                        <p:tav tm="0">
                                          <p:val>
                                            <p:fltVal val="0"/>
                                          </p:val>
                                        </p:tav>
                                        <p:tav tm="100000">
                                          <p:val>
                                            <p:strVal val="#ppt_w"/>
                                          </p:val>
                                        </p:tav>
                                      </p:tavLst>
                                    </p:anim>
                                    <p:anim calcmode="lin" valueType="num">
                                      <p:cBhvr>
                                        <p:cTn id="44" dur="3000" fill="hold"/>
                                        <p:tgtEl>
                                          <p:spTgt spid="49"/>
                                        </p:tgtEl>
                                        <p:attrNameLst>
                                          <p:attrName>ppt_h</p:attrName>
                                        </p:attrNameLst>
                                      </p:cBhvr>
                                      <p:tavLst>
                                        <p:tav tm="0">
                                          <p:val>
                                            <p:fltVal val="0"/>
                                          </p:val>
                                        </p:tav>
                                        <p:tav tm="100000">
                                          <p:val>
                                            <p:strVal val="#ppt_h"/>
                                          </p:val>
                                        </p:tav>
                                      </p:tavLst>
                                    </p:anim>
                                    <p:anim calcmode="lin" valueType="num">
                                      <p:cBhvr>
                                        <p:cTn id="45" dur="3000" fill="hold"/>
                                        <p:tgtEl>
                                          <p:spTgt spid="49"/>
                                        </p:tgtEl>
                                        <p:attrNameLst>
                                          <p:attrName>style.rotation</p:attrName>
                                        </p:attrNameLst>
                                      </p:cBhvr>
                                      <p:tavLst>
                                        <p:tav tm="0">
                                          <p:val>
                                            <p:fltVal val="360"/>
                                          </p:val>
                                        </p:tav>
                                        <p:tav tm="100000">
                                          <p:val>
                                            <p:fltVal val="0"/>
                                          </p:val>
                                        </p:tav>
                                      </p:tavLst>
                                    </p:anim>
                                    <p:animEffect transition="in" filter="fade">
                                      <p:cBhvr>
                                        <p:cTn id="46" dur="30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3000" fill="hold"/>
                                        <p:tgtEl>
                                          <p:spTgt spid="50"/>
                                        </p:tgtEl>
                                        <p:attrNameLst>
                                          <p:attrName>ppt_w</p:attrName>
                                        </p:attrNameLst>
                                      </p:cBhvr>
                                      <p:tavLst>
                                        <p:tav tm="0">
                                          <p:val>
                                            <p:fltVal val="0"/>
                                          </p:val>
                                        </p:tav>
                                        <p:tav tm="100000">
                                          <p:val>
                                            <p:strVal val="#ppt_w"/>
                                          </p:val>
                                        </p:tav>
                                      </p:tavLst>
                                    </p:anim>
                                    <p:anim calcmode="lin" valueType="num">
                                      <p:cBhvr>
                                        <p:cTn id="50" dur="3000" fill="hold"/>
                                        <p:tgtEl>
                                          <p:spTgt spid="50"/>
                                        </p:tgtEl>
                                        <p:attrNameLst>
                                          <p:attrName>ppt_h</p:attrName>
                                        </p:attrNameLst>
                                      </p:cBhvr>
                                      <p:tavLst>
                                        <p:tav tm="0">
                                          <p:val>
                                            <p:fltVal val="0"/>
                                          </p:val>
                                        </p:tav>
                                        <p:tav tm="100000">
                                          <p:val>
                                            <p:strVal val="#ppt_h"/>
                                          </p:val>
                                        </p:tav>
                                      </p:tavLst>
                                    </p:anim>
                                    <p:anim calcmode="lin" valueType="num">
                                      <p:cBhvr>
                                        <p:cTn id="51" dur="3000" fill="hold"/>
                                        <p:tgtEl>
                                          <p:spTgt spid="50"/>
                                        </p:tgtEl>
                                        <p:attrNameLst>
                                          <p:attrName>style.rotation</p:attrName>
                                        </p:attrNameLst>
                                      </p:cBhvr>
                                      <p:tavLst>
                                        <p:tav tm="0">
                                          <p:val>
                                            <p:fltVal val="360"/>
                                          </p:val>
                                        </p:tav>
                                        <p:tav tm="100000">
                                          <p:val>
                                            <p:fltVal val="0"/>
                                          </p:val>
                                        </p:tav>
                                      </p:tavLst>
                                    </p:anim>
                                    <p:animEffect transition="in" filter="fade">
                                      <p:cBhvr>
                                        <p:cTn id="52" dur="3000"/>
                                        <p:tgtEl>
                                          <p:spTgt spid="50"/>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3000" fill="hold"/>
                                        <p:tgtEl>
                                          <p:spTgt spid="51"/>
                                        </p:tgtEl>
                                        <p:attrNameLst>
                                          <p:attrName>ppt_w</p:attrName>
                                        </p:attrNameLst>
                                      </p:cBhvr>
                                      <p:tavLst>
                                        <p:tav tm="0">
                                          <p:val>
                                            <p:fltVal val="0"/>
                                          </p:val>
                                        </p:tav>
                                        <p:tav tm="100000">
                                          <p:val>
                                            <p:strVal val="#ppt_w"/>
                                          </p:val>
                                        </p:tav>
                                      </p:tavLst>
                                    </p:anim>
                                    <p:anim calcmode="lin" valueType="num">
                                      <p:cBhvr>
                                        <p:cTn id="56" dur="3000" fill="hold"/>
                                        <p:tgtEl>
                                          <p:spTgt spid="51"/>
                                        </p:tgtEl>
                                        <p:attrNameLst>
                                          <p:attrName>ppt_h</p:attrName>
                                        </p:attrNameLst>
                                      </p:cBhvr>
                                      <p:tavLst>
                                        <p:tav tm="0">
                                          <p:val>
                                            <p:fltVal val="0"/>
                                          </p:val>
                                        </p:tav>
                                        <p:tav tm="100000">
                                          <p:val>
                                            <p:strVal val="#ppt_h"/>
                                          </p:val>
                                        </p:tav>
                                      </p:tavLst>
                                    </p:anim>
                                    <p:anim calcmode="lin" valueType="num">
                                      <p:cBhvr>
                                        <p:cTn id="57" dur="3000" fill="hold"/>
                                        <p:tgtEl>
                                          <p:spTgt spid="51"/>
                                        </p:tgtEl>
                                        <p:attrNameLst>
                                          <p:attrName>style.rotation</p:attrName>
                                        </p:attrNameLst>
                                      </p:cBhvr>
                                      <p:tavLst>
                                        <p:tav tm="0">
                                          <p:val>
                                            <p:fltVal val="360"/>
                                          </p:val>
                                        </p:tav>
                                        <p:tav tm="100000">
                                          <p:val>
                                            <p:fltVal val="0"/>
                                          </p:val>
                                        </p:tav>
                                      </p:tavLst>
                                    </p:anim>
                                    <p:animEffect transition="in" filter="fade">
                                      <p:cBhvr>
                                        <p:cTn id="58" dur="3000"/>
                                        <p:tgtEl>
                                          <p:spTgt spid="51"/>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3000" fill="hold"/>
                                        <p:tgtEl>
                                          <p:spTgt spid="52"/>
                                        </p:tgtEl>
                                        <p:attrNameLst>
                                          <p:attrName>ppt_w</p:attrName>
                                        </p:attrNameLst>
                                      </p:cBhvr>
                                      <p:tavLst>
                                        <p:tav tm="0">
                                          <p:val>
                                            <p:fltVal val="0"/>
                                          </p:val>
                                        </p:tav>
                                        <p:tav tm="100000">
                                          <p:val>
                                            <p:strVal val="#ppt_w"/>
                                          </p:val>
                                        </p:tav>
                                      </p:tavLst>
                                    </p:anim>
                                    <p:anim calcmode="lin" valueType="num">
                                      <p:cBhvr>
                                        <p:cTn id="62" dur="3000" fill="hold"/>
                                        <p:tgtEl>
                                          <p:spTgt spid="52"/>
                                        </p:tgtEl>
                                        <p:attrNameLst>
                                          <p:attrName>ppt_h</p:attrName>
                                        </p:attrNameLst>
                                      </p:cBhvr>
                                      <p:tavLst>
                                        <p:tav tm="0">
                                          <p:val>
                                            <p:fltVal val="0"/>
                                          </p:val>
                                        </p:tav>
                                        <p:tav tm="100000">
                                          <p:val>
                                            <p:strVal val="#ppt_h"/>
                                          </p:val>
                                        </p:tav>
                                      </p:tavLst>
                                    </p:anim>
                                    <p:anim calcmode="lin" valueType="num">
                                      <p:cBhvr>
                                        <p:cTn id="63" dur="3000" fill="hold"/>
                                        <p:tgtEl>
                                          <p:spTgt spid="52"/>
                                        </p:tgtEl>
                                        <p:attrNameLst>
                                          <p:attrName>style.rotation</p:attrName>
                                        </p:attrNameLst>
                                      </p:cBhvr>
                                      <p:tavLst>
                                        <p:tav tm="0">
                                          <p:val>
                                            <p:fltVal val="360"/>
                                          </p:val>
                                        </p:tav>
                                        <p:tav tm="100000">
                                          <p:val>
                                            <p:fltVal val="0"/>
                                          </p:val>
                                        </p:tav>
                                      </p:tavLst>
                                    </p:anim>
                                    <p:animEffect transition="in" filter="fade">
                                      <p:cBhvr>
                                        <p:cTn id="64" dur="3000"/>
                                        <p:tgtEl>
                                          <p:spTgt spid="52"/>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3000" fill="hold"/>
                                        <p:tgtEl>
                                          <p:spTgt spid="53"/>
                                        </p:tgtEl>
                                        <p:attrNameLst>
                                          <p:attrName>ppt_w</p:attrName>
                                        </p:attrNameLst>
                                      </p:cBhvr>
                                      <p:tavLst>
                                        <p:tav tm="0">
                                          <p:val>
                                            <p:fltVal val="0"/>
                                          </p:val>
                                        </p:tav>
                                        <p:tav tm="100000">
                                          <p:val>
                                            <p:strVal val="#ppt_w"/>
                                          </p:val>
                                        </p:tav>
                                      </p:tavLst>
                                    </p:anim>
                                    <p:anim calcmode="lin" valueType="num">
                                      <p:cBhvr>
                                        <p:cTn id="68" dur="3000" fill="hold"/>
                                        <p:tgtEl>
                                          <p:spTgt spid="53"/>
                                        </p:tgtEl>
                                        <p:attrNameLst>
                                          <p:attrName>ppt_h</p:attrName>
                                        </p:attrNameLst>
                                      </p:cBhvr>
                                      <p:tavLst>
                                        <p:tav tm="0">
                                          <p:val>
                                            <p:fltVal val="0"/>
                                          </p:val>
                                        </p:tav>
                                        <p:tav tm="100000">
                                          <p:val>
                                            <p:strVal val="#ppt_h"/>
                                          </p:val>
                                        </p:tav>
                                      </p:tavLst>
                                    </p:anim>
                                    <p:anim calcmode="lin" valueType="num">
                                      <p:cBhvr>
                                        <p:cTn id="69" dur="3000" fill="hold"/>
                                        <p:tgtEl>
                                          <p:spTgt spid="53"/>
                                        </p:tgtEl>
                                        <p:attrNameLst>
                                          <p:attrName>style.rotation</p:attrName>
                                        </p:attrNameLst>
                                      </p:cBhvr>
                                      <p:tavLst>
                                        <p:tav tm="0">
                                          <p:val>
                                            <p:fltVal val="360"/>
                                          </p:val>
                                        </p:tav>
                                        <p:tav tm="100000">
                                          <p:val>
                                            <p:fltVal val="0"/>
                                          </p:val>
                                        </p:tav>
                                      </p:tavLst>
                                    </p:anim>
                                    <p:animEffect transition="in" filter="fade">
                                      <p:cBhvr>
                                        <p:cTn id="70" dur="3000"/>
                                        <p:tgtEl>
                                          <p:spTgt spid="53"/>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3000" fill="hold"/>
                                        <p:tgtEl>
                                          <p:spTgt spid="54"/>
                                        </p:tgtEl>
                                        <p:attrNameLst>
                                          <p:attrName>ppt_w</p:attrName>
                                        </p:attrNameLst>
                                      </p:cBhvr>
                                      <p:tavLst>
                                        <p:tav tm="0">
                                          <p:val>
                                            <p:fltVal val="0"/>
                                          </p:val>
                                        </p:tav>
                                        <p:tav tm="100000">
                                          <p:val>
                                            <p:strVal val="#ppt_w"/>
                                          </p:val>
                                        </p:tav>
                                      </p:tavLst>
                                    </p:anim>
                                    <p:anim calcmode="lin" valueType="num">
                                      <p:cBhvr>
                                        <p:cTn id="74" dur="3000" fill="hold"/>
                                        <p:tgtEl>
                                          <p:spTgt spid="54"/>
                                        </p:tgtEl>
                                        <p:attrNameLst>
                                          <p:attrName>ppt_h</p:attrName>
                                        </p:attrNameLst>
                                      </p:cBhvr>
                                      <p:tavLst>
                                        <p:tav tm="0">
                                          <p:val>
                                            <p:fltVal val="0"/>
                                          </p:val>
                                        </p:tav>
                                        <p:tav tm="100000">
                                          <p:val>
                                            <p:strVal val="#ppt_h"/>
                                          </p:val>
                                        </p:tav>
                                      </p:tavLst>
                                    </p:anim>
                                    <p:anim calcmode="lin" valueType="num">
                                      <p:cBhvr>
                                        <p:cTn id="75" dur="3000" fill="hold"/>
                                        <p:tgtEl>
                                          <p:spTgt spid="54"/>
                                        </p:tgtEl>
                                        <p:attrNameLst>
                                          <p:attrName>style.rotation</p:attrName>
                                        </p:attrNameLst>
                                      </p:cBhvr>
                                      <p:tavLst>
                                        <p:tav tm="0">
                                          <p:val>
                                            <p:fltVal val="360"/>
                                          </p:val>
                                        </p:tav>
                                        <p:tav tm="100000">
                                          <p:val>
                                            <p:fltVal val="0"/>
                                          </p:val>
                                        </p:tav>
                                      </p:tavLst>
                                    </p:anim>
                                    <p:animEffect transition="in" filter="fade">
                                      <p:cBhvr>
                                        <p:cTn id="76" dur="3000"/>
                                        <p:tgtEl>
                                          <p:spTgt spid="54"/>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p:cTn id="79" dur="3000" fill="hold"/>
                                        <p:tgtEl>
                                          <p:spTgt spid="55"/>
                                        </p:tgtEl>
                                        <p:attrNameLst>
                                          <p:attrName>ppt_w</p:attrName>
                                        </p:attrNameLst>
                                      </p:cBhvr>
                                      <p:tavLst>
                                        <p:tav tm="0">
                                          <p:val>
                                            <p:fltVal val="0"/>
                                          </p:val>
                                        </p:tav>
                                        <p:tav tm="100000">
                                          <p:val>
                                            <p:strVal val="#ppt_w"/>
                                          </p:val>
                                        </p:tav>
                                      </p:tavLst>
                                    </p:anim>
                                    <p:anim calcmode="lin" valueType="num">
                                      <p:cBhvr>
                                        <p:cTn id="80" dur="3000" fill="hold"/>
                                        <p:tgtEl>
                                          <p:spTgt spid="55"/>
                                        </p:tgtEl>
                                        <p:attrNameLst>
                                          <p:attrName>ppt_h</p:attrName>
                                        </p:attrNameLst>
                                      </p:cBhvr>
                                      <p:tavLst>
                                        <p:tav tm="0">
                                          <p:val>
                                            <p:fltVal val="0"/>
                                          </p:val>
                                        </p:tav>
                                        <p:tav tm="100000">
                                          <p:val>
                                            <p:strVal val="#ppt_h"/>
                                          </p:val>
                                        </p:tav>
                                      </p:tavLst>
                                    </p:anim>
                                    <p:anim calcmode="lin" valueType="num">
                                      <p:cBhvr>
                                        <p:cTn id="81" dur="3000" fill="hold"/>
                                        <p:tgtEl>
                                          <p:spTgt spid="55"/>
                                        </p:tgtEl>
                                        <p:attrNameLst>
                                          <p:attrName>style.rotation</p:attrName>
                                        </p:attrNameLst>
                                      </p:cBhvr>
                                      <p:tavLst>
                                        <p:tav tm="0">
                                          <p:val>
                                            <p:fltVal val="360"/>
                                          </p:val>
                                        </p:tav>
                                        <p:tav tm="100000">
                                          <p:val>
                                            <p:fltVal val="0"/>
                                          </p:val>
                                        </p:tav>
                                      </p:tavLst>
                                    </p:anim>
                                    <p:animEffect transition="in" filter="fade">
                                      <p:cBhvr>
                                        <p:cTn id="82" dur="3000"/>
                                        <p:tgtEl>
                                          <p:spTgt spid="55"/>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3000" fill="hold"/>
                                        <p:tgtEl>
                                          <p:spTgt spid="56"/>
                                        </p:tgtEl>
                                        <p:attrNameLst>
                                          <p:attrName>ppt_w</p:attrName>
                                        </p:attrNameLst>
                                      </p:cBhvr>
                                      <p:tavLst>
                                        <p:tav tm="0">
                                          <p:val>
                                            <p:fltVal val="0"/>
                                          </p:val>
                                        </p:tav>
                                        <p:tav tm="100000">
                                          <p:val>
                                            <p:strVal val="#ppt_w"/>
                                          </p:val>
                                        </p:tav>
                                      </p:tavLst>
                                    </p:anim>
                                    <p:anim calcmode="lin" valueType="num">
                                      <p:cBhvr>
                                        <p:cTn id="86" dur="3000" fill="hold"/>
                                        <p:tgtEl>
                                          <p:spTgt spid="56"/>
                                        </p:tgtEl>
                                        <p:attrNameLst>
                                          <p:attrName>ppt_h</p:attrName>
                                        </p:attrNameLst>
                                      </p:cBhvr>
                                      <p:tavLst>
                                        <p:tav tm="0">
                                          <p:val>
                                            <p:fltVal val="0"/>
                                          </p:val>
                                        </p:tav>
                                        <p:tav tm="100000">
                                          <p:val>
                                            <p:strVal val="#ppt_h"/>
                                          </p:val>
                                        </p:tav>
                                      </p:tavLst>
                                    </p:anim>
                                    <p:anim calcmode="lin" valueType="num">
                                      <p:cBhvr>
                                        <p:cTn id="87" dur="3000" fill="hold"/>
                                        <p:tgtEl>
                                          <p:spTgt spid="56"/>
                                        </p:tgtEl>
                                        <p:attrNameLst>
                                          <p:attrName>style.rotation</p:attrName>
                                        </p:attrNameLst>
                                      </p:cBhvr>
                                      <p:tavLst>
                                        <p:tav tm="0">
                                          <p:val>
                                            <p:fltVal val="360"/>
                                          </p:val>
                                        </p:tav>
                                        <p:tav tm="100000">
                                          <p:val>
                                            <p:fltVal val="0"/>
                                          </p:val>
                                        </p:tav>
                                      </p:tavLst>
                                    </p:anim>
                                    <p:animEffect transition="in" filter="fade">
                                      <p:cBhvr>
                                        <p:cTn id="88" dur="3000"/>
                                        <p:tgtEl>
                                          <p:spTgt spid="56"/>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3000" fill="hold"/>
                                        <p:tgtEl>
                                          <p:spTgt spid="57"/>
                                        </p:tgtEl>
                                        <p:attrNameLst>
                                          <p:attrName>ppt_w</p:attrName>
                                        </p:attrNameLst>
                                      </p:cBhvr>
                                      <p:tavLst>
                                        <p:tav tm="0">
                                          <p:val>
                                            <p:fltVal val="0"/>
                                          </p:val>
                                        </p:tav>
                                        <p:tav tm="100000">
                                          <p:val>
                                            <p:strVal val="#ppt_w"/>
                                          </p:val>
                                        </p:tav>
                                      </p:tavLst>
                                    </p:anim>
                                    <p:anim calcmode="lin" valueType="num">
                                      <p:cBhvr>
                                        <p:cTn id="92" dur="3000" fill="hold"/>
                                        <p:tgtEl>
                                          <p:spTgt spid="57"/>
                                        </p:tgtEl>
                                        <p:attrNameLst>
                                          <p:attrName>ppt_h</p:attrName>
                                        </p:attrNameLst>
                                      </p:cBhvr>
                                      <p:tavLst>
                                        <p:tav tm="0">
                                          <p:val>
                                            <p:fltVal val="0"/>
                                          </p:val>
                                        </p:tav>
                                        <p:tav tm="100000">
                                          <p:val>
                                            <p:strVal val="#ppt_h"/>
                                          </p:val>
                                        </p:tav>
                                      </p:tavLst>
                                    </p:anim>
                                    <p:anim calcmode="lin" valueType="num">
                                      <p:cBhvr>
                                        <p:cTn id="93" dur="3000" fill="hold"/>
                                        <p:tgtEl>
                                          <p:spTgt spid="57"/>
                                        </p:tgtEl>
                                        <p:attrNameLst>
                                          <p:attrName>style.rotation</p:attrName>
                                        </p:attrNameLst>
                                      </p:cBhvr>
                                      <p:tavLst>
                                        <p:tav tm="0">
                                          <p:val>
                                            <p:fltVal val="360"/>
                                          </p:val>
                                        </p:tav>
                                        <p:tav tm="100000">
                                          <p:val>
                                            <p:fltVal val="0"/>
                                          </p:val>
                                        </p:tav>
                                      </p:tavLst>
                                    </p:anim>
                                    <p:animEffect transition="in" filter="fade">
                                      <p:cBhvr>
                                        <p:cTn id="94" dur="3000"/>
                                        <p:tgtEl>
                                          <p:spTgt spid="57"/>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3000" fill="hold"/>
                                        <p:tgtEl>
                                          <p:spTgt spid="58"/>
                                        </p:tgtEl>
                                        <p:attrNameLst>
                                          <p:attrName>ppt_w</p:attrName>
                                        </p:attrNameLst>
                                      </p:cBhvr>
                                      <p:tavLst>
                                        <p:tav tm="0">
                                          <p:val>
                                            <p:fltVal val="0"/>
                                          </p:val>
                                        </p:tav>
                                        <p:tav tm="100000">
                                          <p:val>
                                            <p:strVal val="#ppt_w"/>
                                          </p:val>
                                        </p:tav>
                                      </p:tavLst>
                                    </p:anim>
                                    <p:anim calcmode="lin" valueType="num">
                                      <p:cBhvr>
                                        <p:cTn id="98" dur="3000" fill="hold"/>
                                        <p:tgtEl>
                                          <p:spTgt spid="58"/>
                                        </p:tgtEl>
                                        <p:attrNameLst>
                                          <p:attrName>ppt_h</p:attrName>
                                        </p:attrNameLst>
                                      </p:cBhvr>
                                      <p:tavLst>
                                        <p:tav tm="0">
                                          <p:val>
                                            <p:fltVal val="0"/>
                                          </p:val>
                                        </p:tav>
                                        <p:tav tm="100000">
                                          <p:val>
                                            <p:strVal val="#ppt_h"/>
                                          </p:val>
                                        </p:tav>
                                      </p:tavLst>
                                    </p:anim>
                                    <p:anim calcmode="lin" valueType="num">
                                      <p:cBhvr>
                                        <p:cTn id="99" dur="3000" fill="hold"/>
                                        <p:tgtEl>
                                          <p:spTgt spid="58"/>
                                        </p:tgtEl>
                                        <p:attrNameLst>
                                          <p:attrName>style.rotation</p:attrName>
                                        </p:attrNameLst>
                                      </p:cBhvr>
                                      <p:tavLst>
                                        <p:tav tm="0">
                                          <p:val>
                                            <p:fltVal val="360"/>
                                          </p:val>
                                        </p:tav>
                                        <p:tav tm="100000">
                                          <p:val>
                                            <p:fltVal val="0"/>
                                          </p:val>
                                        </p:tav>
                                      </p:tavLst>
                                    </p:anim>
                                    <p:animEffect transition="in" filter="fade">
                                      <p:cBhvr>
                                        <p:cTn id="100" dur="3000"/>
                                        <p:tgtEl>
                                          <p:spTgt spid="58"/>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p:cTn id="103" dur="3000" fill="hold"/>
                                        <p:tgtEl>
                                          <p:spTgt spid="59"/>
                                        </p:tgtEl>
                                        <p:attrNameLst>
                                          <p:attrName>ppt_w</p:attrName>
                                        </p:attrNameLst>
                                      </p:cBhvr>
                                      <p:tavLst>
                                        <p:tav tm="0">
                                          <p:val>
                                            <p:fltVal val="0"/>
                                          </p:val>
                                        </p:tav>
                                        <p:tav tm="100000">
                                          <p:val>
                                            <p:strVal val="#ppt_w"/>
                                          </p:val>
                                        </p:tav>
                                      </p:tavLst>
                                    </p:anim>
                                    <p:anim calcmode="lin" valueType="num">
                                      <p:cBhvr>
                                        <p:cTn id="104" dur="3000" fill="hold"/>
                                        <p:tgtEl>
                                          <p:spTgt spid="59"/>
                                        </p:tgtEl>
                                        <p:attrNameLst>
                                          <p:attrName>ppt_h</p:attrName>
                                        </p:attrNameLst>
                                      </p:cBhvr>
                                      <p:tavLst>
                                        <p:tav tm="0">
                                          <p:val>
                                            <p:fltVal val="0"/>
                                          </p:val>
                                        </p:tav>
                                        <p:tav tm="100000">
                                          <p:val>
                                            <p:strVal val="#ppt_h"/>
                                          </p:val>
                                        </p:tav>
                                      </p:tavLst>
                                    </p:anim>
                                    <p:anim calcmode="lin" valueType="num">
                                      <p:cBhvr>
                                        <p:cTn id="105" dur="3000" fill="hold"/>
                                        <p:tgtEl>
                                          <p:spTgt spid="59"/>
                                        </p:tgtEl>
                                        <p:attrNameLst>
                                          <p:attrName>style.rotation</p:attrName>
                                        </p:attrNameLst>
                                      </p:cBhvr>
                                      <p:tavLst>
                                        <p:tav tm="0">
                                          <p:val>
                                            <p:fltVal val="360"/>
                                          </p:val>
                                        </p:tav>
                                        <p:tav tm="100000">
                                          <p:val>
                                            <p:fltVal val="0"/>
                                          </p:val>
                                        </p:tav>
                                      </p:tavLst>
                                    </p:anim>
                                    <p:animEffect transition="in" filter="fade">
                                      <p:cBhvr>
                                        <p:cTn id="106" dur="3000"/>
                                        <p:tgtEl>
                                          <p:spTgt spid="59"/>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p:cTn id="109" dur="3000" fill="hold"/>
                                        <p:tgtEl>
                                          <p:spTgt spid="60"/>
                                        </p:tgtEl>
                                        <p:attrNameLst>
                                          <p:attrName>ppt_w</p:attrName>
                                        </p:attrNameLst>
                                      </p:cBhvr>
                                      <p:tavLst>
                                        <p:tav tm="0">
                                          <p:val>
                                            <p:fltVal val="0"/>
                                          </p:val>
                                        </p:tav>
                                        <p:tav tm="100000">
                                          <p:val>
                                            <p:strVal val="#ppt_w"/>
                                          </p:val>
                                        </p:tav>
                                      </p:tavLst>
                                    </p:anim>
                                    <p:anim calcmode="lin" valueType="num">
                                      <p:cBhvr>
                                        <p:cTn id="110" dur="3000" fill="hold"/>
                                        <p:tgtEl>
                                          <p:spTgt spid="60"/>
                                        </p:tgtEl>
                                        <p:attrNameLst>
                                          <p:attrName>ppt_h</p:attrName>
                                        </p:attrNameLst>
                                      </p:cBhvr>
                                      <p:tavLst>
                                        <p:tav tm="0">
                                          <p:val>
                                            <p:fltVal val="0"/>
                                          </p:val>
                                        </p:tav>
                                        <p:tav tm="100000">
                                          <p:val>
                                            <p:strVal val="#ppt_h"/>
                                          </p:val>
                                        </p:tav>
                                      </p:tavLst>
                                    </p:anim>
                                    <p:anim calcmode="lin" valueType="num">
                                      <p:cBhvr>
                                        <p:cTn id="111" dur="3000" fill="hold"/>
                                        <p:tgtEl>
                                          <p:spTgt spid="60"/>
                                        </p:tgtEl>
                                        <p:attrNameLst>
                                          <p:attrName>style.rotation</p:attrName>
                                        </p:attrNameLst>
                                      </p:cBhvr>
                                      <p:tavLst>
                                        <p:tav tm="0">
                                          <p:val>
                                            <p:fltVal val="360"/>
                                          </p:val>
                                        </p:tav>
                                        <p:tav tm="100000">
                                          <p:val>
                                            <p:fltVal val="0"/>
                                          </p:val>
                                        </p:tav>
                                      </p:tavLst>
                                    </p:anim>
                                    <p:animEffect transition="in" filter="fade">
                                      <p:cBhvr>
                                        <p:cTn id="112" dur="3000"/>
                                        <p:tgtEl>
                                          <p:spTgt spid="60"/>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 calcmode="lin" valueType="num">
                                      <p:cBhvr>
                                        <p:cTn id="115" dur="3000" fill="hold"/>
                                        <p:tgtEl>
                                          <p:spTgt spid="61"/>
                                        </p:tgtEl>
                                        <p:attrNameLst>
                                          <p:attrName>ppt_w</p:attrName>
                                        </p:attrNameLst>
                                      </p:cBhvr>
                                      <p:tavLst>
                                        <p:tav tm="0">
                                          <p:val>
                                            <p:fltVal val="0"/>
                                          </p:val>
                                        </p:tav>
                                        <p:tav tm="100000">
                                          <p:val>
                                            <p:strVal val="#ppt_w"/>
                                          </p:val>
                                        </p:tav>
                                      </p:tavLst>
                                    </p:anim>
                                    <p:anim calcmode="lin" valueType="num">
                                      <p:cBhvr>
                                        <p:cTn id="116" dur="3000" fill="hold"/>
                                        <p:tgtEl>
                                          <p:spTgt spid="61"/>
                                        </p:tgtEl>
                                        <p:attrNameLst>
                                          <p:attrName>ppt_h</p:attrName>
                                        </p:attrNameLst>
                                      </p:cBhvr>
                                      <p:tavLst>
                                        <p:tav tm="0">
                                          <p:val>
                                            <p:fltVal val="0"/>
                                          </p:val>
                                        </p:tav>
                                        <p:tav tm="100000">
                                          <p:val>
                                            <p:strVal val="#ppt_h"/>
                                          </p:val>
                                        </p:tav>
                                      </p:tavLst>
                                    </p:anim>
                                    <p:anim calcmode="lin" valueType="num">
                                      <p:cBhvr>
                                        <p:cTn id="117" dur="3000" fill="hold"/>
                                        <p:tgtEl>
                                          <p:spTgt spid="61"/>
                                        </p:tgtEl>
                                        <p:attrNameLst>
                                          <p:attrName>style.rotation</p:attrName>
                                        </p:attrNameLst>
                                      </p:cBhvr>
                                      <p:tavLst>
                                        <p:tav tm="0">
                                          <p:val>
                                            <p:fltVal val="360"/>
                                          </p:val>
                                        </p:tav>
                                        <p:tav tm="100000">
                                          <p:val>
                                            <p:fltVal val="0"/>
                                          </p:val>
                                        </p:tav>
                                      </p:tavLst>
                                    </p:anim>
                                    <p:animEffect transition="in" filter="fade">
                                      <p:cBhvr>
                                        <p:cTn id="118" dur="3000"/>
                                        <p:tgtEl>
                                          <p:spTgt spid="61"/>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 calcmode="lin" valueType="num">
                                      <p:cBhvr>
                                        <p:cTn id="121" dur="3000" fill="hold"/>
                                        <p:tgtEl>
                                          <p:spTgt spid="62"/>
                                        </p:tgtEl>
                                        <p:attrNameLst>
                                          <p:attrName>ppt_w</p:attrName>
                                        </p:attrNameLst>
                                      </p:cBhvr>
                                      <p:tavLst>
                                        <p:tav tm="0">
                                          <p:val>
                                            <p:fltVal val="0"/>
                                          </p:val>
                                        </p:tav>
                                        <p:tav tm="100000">
                                          <p:val>
                                            <p:strVal val="#ppt_w"/>
                                          </p:val>
                                        </p:tav>
                                      </p:tavLst>
                                    </p:anim>
                                    <p:anim calcmode="lin" valueType="num">
                                      <p:cBhvr>
                                        <p:cTn id="122" dur="3000" fill="hold"/>
                                        <p:tgtEl>
                                          <p:spTgt spid="62"/>
                                        </p:tgtEl>
                                        <p:attrNameLst>
                                          <p:attrName>ppt_h</p:attrName>
                                        </p:attrNameLst>
                                      </p:cBhvr>
                                      <p:tavLst>
                                        <p:tav tm="0">
                                          <p:val>
                                            <p:fltVal val="0"/>
                                          </p:val>
                                        </p:tav>
                                        <p:tav tm="100000">
                                          <p:val>
                                            <p:strVal val="#ppt_h"/>
                                          </p:val>
                                        </p:tav>
                                      </p:tavLst>
                                    </p:anim>
                                    <p:anim calcmode="lin" valueType="num">
                                      <p:cBhvr>
                                        <p:cTn id="123" dur="3000" fill="hold"/>
                                        <p:tgtEl>
                                          <p:spTgt spid="62"/>
                                        </p:tgtEl>
                                        <p:attrNameLst>
                                          <p:attrName>style.rotation</p:attrName>
                                        </p:attrNameLst>
                                      </p:cBhvr>
                                      <p:tavLst>
                                        <p:tav tm="0">
                                          <p:val>
                                            <p:fltVal val="360"/>
                                          </p:val>
                                        </p:tav>
                                        <p:tav tm="100000">
                                          <p:val>
                                            <p:fltVal val="0"/>
                                          </p:val>
                                        </p:tav>
                                      </p:tavLst>
                                    </p:anim>
                                    <p:animEffect transition="in" filter="fade">
                                      <p:cBhvr>
                                        <p:cTn id="124" dur="3000"/>
                                        <p:tgtEl>
                                          <p:spTgt spid="62"/>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3000" fill="hold"/>
                                        <p:tgtEl>
                                          <p:spTgt spid="63"/>
                                        </p:tgtEl>
                                        <p:attrNameLst>
                                          <p:attrName>ppt_w</p:attrName>
                                        </p:attrNameLst>
                                      </p:cBhvr>
                                      <p:tavLst>
                                        <p:tav tm="0">
                                          <p:val>
                                            <p:fltVal val="0"/>
                                          </p:val>
                                        </p:tav>
                                        <p:tav tm="100000">
                                          <p:val>
                                            <p:strVal val="#ppt_w"/>
                                          </p:val>
                                        </p:tav>
                                      </p:tavLst>
                                    </p:anim>
                                    <p:anim calcmode="lin" valueType="num">
                                      <p:cBhvr>
                                        <p:cTn id="128" dur="3000" fill="hold"/>
                                        <p:tgtEl>
                                          <p:spTgt spid="63"/>
                                        </p:tgtEl>
                                        <p:attrNameLst>
                                          <p:attrName>ppt_h</p:attrName>
                                        </p:attrNameLst>
                                      </p:cBhvr>
                                      <p:tavLst>
                                        <p:tav tm="0">
                                          <p:val>
                                            <p:fltVal val="0"/>
                                          </p:val>
                                        </p:tav>
                                        <p:tav tm="100000">
                                          <p:val>
                                            <p:strVal val="#ppt_h"/>
                                          </p:val>
                                        </p:tav>
                                      </p:tavLst>
                                    </p:anim>
                                    <p:anim calcmode="lin" valueType="num">
                                      <p:cBhvr>
                                        <p:cTn id="129" dur="3000" fill="hold"/>
                                        <p:tgtEl>
                                          <p:spTgt spid="63"/>
                                        </p:tgtEl>
                                        <p:attrNameLst>
                                          <p:attrName>style.rotation</p:attrName>
                                        </p:attrNameLst>
                                      </p:cBhvr>
                                      <p:tavLst>
                                        <p:tav tm="0">
                                          <p:val>
                                            <p:fltVal val="360"/>
                                          </p:val>
                                        </p:tav>
                                        <p:tav tm="100000">
                                          <p:val>
                                            <p:fltVal val="0"/>
                                          </p:val>
                                        </p:tav>
                                      </p:tavLst>
                                    </p:anim>
                                    <p:animEffect transition="in" filter="fade">
                                      <p:cBhvr>
                                        <p:cTn id="130" dur="3000"/>
                                        <p:tgtEl>
                                          <p:spTgt spid="63"/>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anim calcmode="lin" valueType="num">
                                      <p:cBhvr>
                                        <p:cTn id="133" dur="3000" fill="hold"/>
                                        <p:tgtEl>
                                          <p:spTgt spid="64"/>
                                        </p:tgtEl>
                                        <p:attrNameLst>
                                          <p:attrName>ppt_w</p:attrName>
                                        </p:attrNameLst>
                                      </p:cBhvr>
                                      <p:tavLst>
                                        <p:tav tm="0">
                                          <p:val>
                                            <p:fltVal val="0"/>
                                          </p:val>
                                        </p:tav>
                                        <p:tav tm="100000">
                                          <p:val>
                                            <p:strVal val="#ppt_w"/>
                                          </p:val>
                                        </p:tav>
                                      </p:tavLst>
                                    </p:anim>
                                    <p:anim calcmode="lin" valueType="num">
                                      <p:cBhvr>
                                        <p:cTn id="134" dur="3000" fill="hold"/>
                                        <p:tgtEl>
                                          <p:spTgt spid="64"/>
                                        </p:tgtEl>
                                        <p:attrNameLst>
                                          <p:attrName>ppt_h</p:attrName>
                                        </p:attrNameLst>
                                      </p:cBhvr>
                                      <p:tavLst>
                                        <p:tav tm="0">
                                          <p:val>
                                            <p:fltVal val="0"/>
                                          </p:val>
                                        </p:tav>
                                        <p:tav tm="100000">
                                          <p:val>
                                            <p:strVal val="#ppt_h"/>
                                          </p:val>
                                        </p:tav>
                                      </p:tavLst>
                                    </p:anim>
                                    <p:anim calcmode="lin" valueType="num">
                                      <p:cBhvr>
                                        <p:cTn id="135" dur="3000" fill="hold"/>
                                        <p:tgtEl>
                                          <p:spTgt spid="64"/>
                                        </p:tgtEl>
                                        <p:attrNameLst>
                                          <p:attrName>style.rotation</p:attrName>
                                        </p:attrNameLst>
                                      </p:cBhvr>
                                      <p:tavLst>
                                        <p:tav tm="0">
                                          <p:val>
                                            <p:fltVal val="360"/>
                                          </p:val>
                                        </p:tav>
                                        <p:tav tm="100000">
                                          <p:val>
                                            <p:fltVal val="0"/>
                                          </p:val>
                                        </p:tav>
                                      </p:tavLst>
                                    </p:anim>
                                    <p:animEffect transition="in" filter="fade">
                                      <p:cBhvr>
                                        <p:cTn id="136" dur="3000"/>
                                        <p:tgtEl>
                                          <p:spTgt spid="64"/>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3000" fill="hold"/>
                                        <p:tgtEl>
                                          <p:spTgt spid="65"/>
                                        </p:tgtEl>
                                        <p:attrNameLst>
                                          <p:attrName>ppt_w</p:attrName>
                                        </p:attrNameLst>
                                      </p:cBhvr>
                                      <p:tavLst>
                                        <p:tav tm="0">
                                          <p:val>
                                            <p:fltVal val="0"/>
                                          </p:val>
                                        </p:tav>
                                        <p:tav tm="100000">
                                          <p:val>
                                            <p:strVal val="#ppt_w"/>
                                          </p:val>
                                        </p:tav>
                                      </p:tavLst>
                                    </p:anim>
                                    <p:anim calcmode="lin" valueType="num">
                                      <p:cBhvr>
                                        <p:cTn id="140" dur="3000" fill="hold"/>
                                        <p:tgtEl>
                                          <p:spTgt spid="65"/>
                                        </p:tgtEl>
                                        <p:attrNameLst>
                                          <p:attrName>ppt_h</p:attrName>
                                        </p:attrNameLst>
                                      </p:cBhvr>
                                      <p:tavLst>
                                        <p:tav tm="0">
                                          <p:val>
                                            <p:fltVal val="0"/>
                                          </p:val>
                                        </p:tav>
                                        <p:tav tm="100000">
                                          <p:val>
                                            <p:strVal val="#ppt_h"/>
                                          </p:val>
                                        </p:tav>
                                      </p:tavLst>
                                    </p:anim>
                                    <p:anim calcmode="lin" valueType="num">
                                      <p:cBhvr>
                                        <p:cTn id="141" dur="3000" fill="hold"/>
                                        <p:tgtEl>
                                          <p:spTgt spid="65"/>
                                        </p:tgtEl>
                                        <p:attrNameLst>
                                          <p:attrName>style.rotation</p:attrName>
                                        </p:attrNameLst>
                                      </p:cBhvr>
                                      <p:tavLst>
                                        <p:tav tm="0">
                                          <p:val>
                                            <p:fltVal val="360"/>
                                          </p:val>
                                        </p:tav>
                                        <p:tav tm="100000">
                                          <p:val>
                                            <p:fltVal val="0"/>
                                          </p:val>
                                        </p:tav>
                                      </p:tavLst>
                                    </p:anim>
                                    <p:animEffect transition="in" filter="fade">
                                      <p:cBhvr>
                                        <p:cTn id="142" dur="3000"/>
                                        <p:tgtEl>
                                          <p:spTgt spid="65"/>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anim calcmode="lin" valueType="num">
                                      <p:cBhvr>
                                        <p:cTn id="145" dur="3000" fill="hold"/>
                                        <p:tgtEl>
                                          <p:spTgt spid="66"/>
                                        </p:tgtEl>
                                        <p:attrNameLst>
                                          <p:attrName>ppt_w</p:attrName>
                                        </p:attrNameLst>
                                      </p:cBhvr>
                                      <p:tavLst>
                                        <p:tav tm="0">
                                          <p:val>
                                            <p:fltVal val="0"/>
                                          </p:val>
                                        </p:tav>
                                        <p:tav tm="100000">
                                          <p:val>
                                            <p:strVal val="#ppt_w"/>
                                          </p:val>
                                        </p:tav>
                                      </p:tavLst>
                                    </p:anim>
                                    <p:anim calcmode="lin" valueType="num">
                                      <p:cBhvr>
                                        <p:cTn id="146" dur="3000" fill="hold"/>
                                        <p:tgtEl>
                                          <p:spTgt spid="66"/>
                                        </p:tgtEl>
                                        <p:attrNameLst>
                                          <p:attrName>ppt_h</p:attrName>
                                        </p:attrNameLst>
                                      </p:cBhvr>
                                      <p:tavLst>
                                        <p:tav tm="0">
                                          <p:val>
                                            <p:fltVal val="0"/>
                                          </p:val>
                                        </p:tav>
                                        <p:tav tm="100000">
                                          <p:val>
                                            <p:strVal val="#ppt_h"/>
                                          </p:val>
                                        </p:tav>
                                      </p:tavLst>
                                    </p:anim>
                                    <p:anim calcmode="lin" valueType="num">
                                      <p:cBhvr>
                                        <p:cTn id="147" dur="3000" fill="hold"/>
                                        <p:tgtEl>
                                          <p:spTgt spid="66"/>
                                        </p:tgtEl>
                                        <p:attrNameLst>
                                          <p:attrName>style.rotation</p:attrName>
                                        </p:attrNameLst>
                                      </p:cBhvr>
                                      <p:tavLst>
                                        <p:tav tm="0">
                                          <p:val>
                                            <p:fltVal val="360"/>
                                          </p:val>
                                        </p:tav>
                                        <p:tav tm="100000">
                                          <p:val>
                                            <p:fltVal val="0"/>
                                          </p:val>
                                        </p:tav>
                                      </p:tavLst>
                                    </p:anim>
                                    <p:animEffect transition="in" filter="fade">
                                      <p:cBhvr>
                                        <p:cTn id="148" dur="3000"/>
                                        <p:tgtEl>
                                          <p:spTgt spid="66"/>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67"/>
                                        </p:tgtEl>
                                        <p:attrNameLst>
                                          <p:attrName>style.visibility</p:attrName>
                                        </p:attrNameLst>
                                      </p:cBhvr>
                                      <p:to>
                                        <p:strVal val="visible"/>
                                      </p:to>
                                    </p:set>
                                    <p:anim calcmode="lin" valueType="num">
                                      <p:cBhvr>
                                        <p:cTn id="151" dur="3000" fill="hold"/>
                                        <p:tgtEl>
                                          <p:spTgt spid="67"/>
                                        </p:tgtEl>
                                        <p:attrNameLst>
                                          <p:attrName>ppt_w</p:attrName>
                                        </p:attrNameLst>
                                      </p:cBhvr>
                                      <p:tavLst>
                                        <p:tav tm="0">
                                          <p:val>
                                            <p:fltVal val="0"/>
                                          </p:val>
                                        </p:tav>
                                        <p:tav tm="100000">
                                          <p:val>
                                            <p:strVal val="#ppt_w"/>
                                          </p:val>
                                        </p:tav>
                                      </p:tavLst>
                                    </p:anim>
                                    <p:anim calcmode="lin" valueType="num">
                                      <p:cBhvr>
                                        <p:cTn id="152" dur="3000" fill="hold"/>
                                        <p:tgtEl>
                                          <p:spTgt spid="67"/>
                                        </p:tgtEl>
                                        <p:attrNameLst>
                                          <p:attrName>ppt_h</p:attrName>
                                        </p:attrNameLst>
                                      </p:cBhvr>
                                      <p:tavLst>
                                        <p:tav tm="0">
                                          <p:val>
                                            <p:fltVal val="0"/>
                                          </p:val>
                                        </p:tav>
                                        <p:tav tm="100000">
                                          <p:val>
                                            <p:strVal val="#ppt_h"/>
                                          </p:val>
                                        </p:tav>
                                      </p:tavLst>
                                    </p:anim>
                                    <p:anim calcmode="lin" valueType="num">
                                      <p:cBhvr>
                                        <p:cTn id="153" dur="3000" fill="hold"/>
                                        <p:tgtEl>
                                          <p:spTgt spid="67"/>
                                        </p:tgtEl>
                                        <p:attrNameLst>
                                          <p:attrName>style.rotation</p:attrName>
                                        </p:attrNameLst>
                                      </p:cBhvr>
                                      <p:tavLst>
                                        <p:tav tm="0">
                                          <p:val>
                                            <p:fltVal val="360"/>
                                          </p:val>
                                        </p:tav>
                                        <p:tav tm="100000">
                                          <p:val>
                                            <p:fltVal val="0"/>
                                          </p:val>
                                        </p:tav>
                                      </p:tavLst>
                                    </p:anim>
                                    <p:animEffect transition="in" filter="fade">
                                      <p:cBhvr>
                                        <p:cTn id="154" dur="3000"/>
                                        <p:tgtEl>
                                          <p:spTgt spid="67"/>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anim calcmode="lin" valueType="num">
                                      <p:cBhvr>
                                        <p:cTn id="157" dur="3000" fill="hold"/>
                                        <p:tgtEl>
                                          <p:spTgt spid="68"/>
                                        </p:tgtEl>
                                        <p:attrNameLst>
                                          <p:attrName>ppt_w</p:attrName>
                                        </p:attrNameLst>
                                      </p:cBhvr>
                                      <p:tavLst>
                                        <p:tav tm="0">
                                          <p:val>
                                            <p:fltVal val="0"/>
                                          </p:val>
                                        </p:tav>
                                        <p:tav tm="100000">
                                          <p:val>
                                            <p:strVal val="#ppt_w"/>
                                          </p:val>
                                        </p:tav>
                                      </p:tavLst>
                                    </p:anim>
                                    <p:anim calcmode="lin" valueType="num">
                                      <p:cBhvr>
                                        <p:cTn id="158" dur="3000" fill="hold"/>
                                        <p:tgtEl>
                                          <p:spTgt spid="68"/>
                                        </p:tgtEl>
                                        <p:attrNameLst>
                                          <p:attrName>ppt_h</p:attrName>
                                        </p:attrNameLst>
                                      </p:cBhvr>
                                      <p:tavLst>
                                        <p:tav tm="0">
                                          <p:val>
                                            <p:fltVal val="0"/>
                                          </p:val>
                                        </p:tav>
                                        <p:tav tm="100000">
                                          <p:val>
                                            <p:strVal val="#ppt_h"/>
                                          </p:val>
                                        </p:tav>
                                      </p:tavLst>
                                    </p:anim>
                                    <p:anim calcmode="lin" valueType="num">
                                      <p:cBhvr>
                                        <p:cTn id="159" dur="3000" fill="hold"/>
                                        <p:tgtEl>
                                          <p:spTgt spid="68"/>
                                        </p:tgtEl>
                                        <p:attrNameLst>
                                          <p:attrName>style.rotation</p:attrName>
                                        </p:attrNameLst>
                                      </p:cBhvr>
                                      <p:tavLst>
                                        <p:tav tm="0">
                                          <p:val>
                                            <p:fltVal val="360"/>
                                          </p:val>
                                        </p:tav>
                                        <p:tav tm="100000">
                                          <p:val>
                                            <p:fltVal val="0"/>
                                          </p:val>
                                        </p:tav>
                                      </p:tavLst>
                                    </p:anim>
                                    <p:animEffect transition="in" filter="fade">
                                      <p:cBhvr>
                                        <p:cTn id="160" dur="3000"/>
                                        <p:tgtEl>
                                          <p:spTgt spid="68"/>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3000" fill="hold"/>
                                        <p:tgtEl>
                                          <p:spTgt spid="69"/>
                                        </p:tgtEl>
                                        <p:attrNameLst>
                                          <p:attrName>ppt_w</p:attrName>
                                        </p:attrNameLst>
                                      </p:cBhvr>
                                      <p:tavLst>
                                        <p:tav tm="0">
                                          <p:val>
                                            <p:fltVal val="0"/>
                                          </p:val>
                                        </p:tav>
                                        <p:tav tm="100000">
                                          <p:val>
                                            <p:strVal val="#ppt_w"/>
                                          </p:val>
                                        </p:tav>
                                      </p:tavLst>
                                    </p:anim>
                                    <p:anim calcmode="lin" valueType="num">
                                      <p:cBhvr>
                                        <p:cTn id="164" dur="3000" fill="hold"/>
                                        <p:tgtEl>
                                          <p:spTgt spid="69"/>
                                        </p:tgtEl>
                                        <p:attrNameLst>
                                          <p:attrName>ppt_h</p:attrName>
                                        </p:attrNameLst>
                                      </p:cBhvr>
                                      <p:tavLst>
                                        <p:tav tm="0">
                                          <p:val>
                                            <p:fltVal val="0"/>
                                          </p:val>
                                        </p:tav>
                                        <p:tav tm="100000">
                                          <p:val>
                                            <p:strVal val="#ppt_h"/>
                                          </p:val>
                                        </p:tav>
                                      </p:tavLst>
                                    </p:anim>
                                    <p:anim calcmode="lin" valueType="num">
                                      <p:cBhvr>
                                        <p:cTn id="165" dur="3000" fill="hold"/>
                                        <p:tgtEl>
                                          <p:spTgt spid="69"/>
                                        </p:tgtEl>
                                        <p:attrNameLst>
                                          <p:attrName>style.rotation</p:attrName>
                                        </p:attrNameLst>
                                      </p:cBhvr>
                                      <p:tavLst>
                                        <p:tav tm="0">
                                          <p:val>
                                            <p:fltVal val="360"/>
                                          </p:val>
                                        </p:tav>
                                        <p:tav tm="100000">
                                          <p:val>
                                            <p:fltVal val="0"/>
                                          </p:val>
                                        </p:tav>
                                      </p:tavLst>
                                    </p:anim>
                                    <p:animEffect transition="in" filter="fade">
                                      <p:cBhvr>
                                        <p:cTn id="166" dur="3000"/>
                                        <p:tgtEl>
                                          <p:spTgt spid="69"/>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p:cTn id="169" dur="3000" fill="hold"/>
                                        <p:tgtEl>
                                          <p:spTgt spid="70"/>
                                        </p:tgtEl>
                                        <p:attrNameLst>
                                          <p:attrName>ppt_w</p:attrName>
                                        </p:attrNameLst>
                                      </p:cBhvr>
                                      <p:tavLst>
                                        <p:tav tm="0">
                                          <p:val>
                                            <p:fltVal val="0"/>
                                          </p:val>
                                        </p:tav>
                                        <p:tav tm="100000">
                                          <p:val>
                                            <p:strVal val="#ppt_w"/>
                                          </p:val>
                                        </p:tav>
                                      </p:tavLst>
                                    </p:anim>
                                    <p:anim calcmode="lin" valueType="num">
                                      <p:cBhvr>
                                        <p:cTn id="170" dur="3000" fill="hold"/>
                                        <p:tgtEl>
                                          <p:spTgt spid="70"/>
                                        </p:tgtEl>
                                        <p:attrNameLst>
                                          <p:attrName>ppt_h</p:attrName>
                                        </p:attrNameLst>
                                      </p:cBhvr>
                                      <p:tavLst>
                                        <p:tav tm="0">
                                          <p:val>
                                            <p:fltVal val="0"/>
                                          </p:val>
                                        </p:tav>
                                        <p:tav tm="100000">
                                          <p:val>
                                            <p:strVal val="#ppt_h"/>
                                          </p:val>
                                        </p:tav>
                                      </p:tavLst>
                                    </p:anim>
                                    <p:anim calcmode="lin" valueType="num">
                                      <p:cBhvr>
                                        <p:cTn id="171" dur="3000" fill="hold"/>
                                        <p:tgtEl>
                                          <p:spTgt spid="70"/>
                                        </p:tgtEl>
                                        <p:attrNameLst>
                                          <p:attrName>style.rotation</p:attrName>
                                        </p:attrNameLst>
                                      </p:cBhvr>
                                      <p:tavLst>
                                        <p:tav tm="0">
                                          <p:val>
                                            <p:fltVal val="360"/>
                                          </p:val>
                                        </p:tav>
                                        <p:tav tm="100000">
                                          <p:val>
                                            <p:fltVal val="0"/>
                                          </p:val>
                                        </p:tav>
                                      </p:tavLst>
                                    </p:anim>
                                    <p:animEffect transition="in" filter="fade">
                                      <p:cBhvr>
                                        <p:cTn id="172" dur="3000"/>
                                        <p:tgtEl>
                                          <p:spTgt spid="7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p:cTn id="175" dur="3000" fill="hold"/>
                                        <p:tgtEl>
                                          <p:spTgt spid="71"/>
                                        </p:tgtEl>
                                        <p:attrNameLst>
                                          <p:attrName>ppt_w</p:attrName>
                                        </p:attrNameLst>
                                      </p:cBhvr>
                                      <p:tavLst>
                                        <p:tav tm="0">
                                          <p:val>
                                            <p:fltVal val="0"/>
                                          </p:val>
                                        </p:tav>
                                        <p:tav tm="100000">
                                          <p:val>
                                            <p:strVal val="#ppt_w"/>
                                          </p:val>
                                        </p:tav>
                                      </p:tavLst>
                                    </p:anim>
                                    <p:anim calcmode="lin" valueType="num">
                                      <p:cBhvr>
                                        <p:cTn id="176" dur="3000" fill="hold"/>
                                        <p:tgtEl>
                                          <p:spTgt spid="71"/>
                                        </p:tgtEl>
                                        <p:attrNameLst>
                                          <p:attrName>ppt_h</p:attrName>
                                        </p:attrNameLst>
                                      </p:cBhvr>
                                      <p:tavLst>
                                        <p:tav tm="0">
                                          <p:val>
                                            <p:fltVal val="0"/>
                                          </p:val>
                                        </p:tav>
                                        <p:tav tm="100000">
                                          <p:val>
                                            <p:strVal val="#ppt_h"/>
                                          </p:val>
                                        </p:tav>
                                      </p:tavLst>
                                    </p:anim>
                                    <p:anim calcmode="lin" valueType="num">
                                      <p:cBhvr>
                                        <p:cTn id="177" dur="3000" fill="hold"/>
                                        <p:tgtEl>
                                          <p:spTgt spid="71"/>
                                        </p:tgtEl>
                                        <p:attrNameLst>
                                          <p:attrName>style.rotation</p:attrName>
                                        </p:attrNameLst>
                                      </p:cBhvr>
                                      <p:tavLst>
                                        <p:tav tm="0">
                                          <p:val>
                                            <p:fltVal val="360"/>
                                          </p:val>
                                        </p:tav>
                                        <p:tav tm="100000">
                                          <p:val>
                                            <p:fltVal val="0"/>
                                          </p:val>
                                        </p:tav>
                                      </p:tavLst>
                                    </p:anim>
                                    <p:animEffect transition="in" filter="fade">
                                      <p:cBhvr>
                                        <p:cTn id="178" dur="3000"/>
                                        <p:tgtEl>
                                          <p:spTgt spid="7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p:cTn id="181" dur="3000" fill="hold"/>
                                        <p:tgtEl>
                                          <p:spTgt spid="72"/>
                                        </p:tgtEl>
                                        <p:attrNameLst>
                                          <p:attrName>ppt_w</p:attrName>
                                        </p:attrNameLst>
                                      </p:cBhvr>
                                      <p:tavLst>
                                        <p:tav tm="0">
                                          <p:val>
                                            <p:fltVal val="0"/>
                                          </p:val>
                                        </p:tav>
                                        <p:tav tm="100000">
                                          <p:val>
                                            <p:strVal val="#ppt_w"/>
                                          </p:val>
                                        </p:tav>
                                      </p:tavLst>
                                    </p:anim>
                                    <p:anim calcmode="lin" valueType="num">
                                      <p:cBhvr>
                                        <p:cTn id="182" dur="3000" fill="hold"/>
                                        <p:tgtEl>
                                          <p:spTgt spid="72"/>
                                        </p:tgtEl>
                                        <p:attrNameLst>
                                          <p:attrName>ppt_h</p:attrName>
                                        </p:attrNameLst>
                                      </p:cBhvr>
                                      <p:tavLst>
                                        <p:tav tm="0">
                                          <p:val>
                                            <p:fltVal val="0"/>
                                          </p:val>
                                        </p:tav>
                                        <p:tav tm="100000">
                                          <p:val>
                                            <p:strVal val="#ppt_h"/>
                                          </p:val>
                                        </p:tav>
                                      </p:tavLst>
                                    </p:anim>
                                    <p:anim calcmode="lin" valueType="num">
                                      <p:cBhvr>
                                        <p:cTn id="183" dur="3000" fill="hold"/>
                                        <p:tgtEl>
                                          <p:spTgt spid="72"/>
                                        </p:tgtEl>
                                        <p:attrNameLst>
                                          <p:attrName>style.rotation</p:attrName>
                                        </p:attrNameLst>
                                      </p:cBhvr>
                                      <p:tavLst>
                                        <p:tav tm="0">
                                          <p:val>
                                            <p:fltVal val="360"/>
                                          </p:val>
                                        </p:tav>
                                        <p:tav tm="100000">
                                          <p:val>
                                            <p:fltVal val="0"/>
                                          </p:val>
                                        </p:tav>
                                      </p:tavLst>
                                    </p:anim>
                                    <p:animEffect transition="in" filter="fade">
                                      <p:cBhvr>
                                        <p:cTn id="184" dur="3000"/>
                                        <p:tgtEl>
                                          <p:spTgt spid="7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p:cTn id="187" dur="3000" fill="hold"/>
                                        <p:tgtEl>
                                          <p:spTgt spid="73"/>
                                        </p:tgtEl>
                                        <p:attrNameLst>
                                          <p:attrName>ppt_w</p:attrName>
                                        </p:attrNameLst>
                                      </p:cBhvr>
                                      <p:tavLst>
                                        <p:tav tm="0">
                                          <p:val>
                                            <p:fltVal val="0"/>
                                          </p:val>
                                        </p:tav>
                                        <p:tav tm="100000">
                                          <p:val>
                                            <p:strVal val="#ppt_w"/>
                                          </p:val>
                                        </p:tav>
                                      </p:tavLst>
                                    </p:anim>
                                    <p:anim calcmode="lin" valueType="num">
                                      <p:cBhvr>
                                        <p:cTn id="188" dur="3000" fill="hold"/>
                                        <p:tgtEl>
                                          <p:spTgt spid="73"/>
                                        </p:tgtEl>
                                        <p:attrNameLst>
                                          <p:attrName>ppt_h</p:attrName>
                                        </p:attrNameLst>
                                      </p:cBhvr>
                                      <p:tavLst>
                                        <p:tav tm="0">
                                          <p:val>
                                            <p:fltVal val="0"/>
                                          </p:val>
                                        </p:tav>
                                        <p:tav tm="100000">
                                          <p:val>
                                            <p:strVal val="#ppt_h"/>
                                          </p:val>
                                        </p:tav>
                                      </p:tavLst>
                                    </p:anim>
                                    <p:anim calcmode="lin" valueType="num">
                                      <p:cBhvr>
                                        <p:cTn id="189" dur="3000" fill="hold"/>
                                        <p:tgtEl>
                                          <p:spTgt spid="73"/>
                                        </p:tgtEl>
                                        <p:attrNameLst>
                                          <p:attrName>style.rotation</p:attrName>
                                        </p:attrNameLst>
                                      </p:cBhvr>
                                      <p:tavLst>
                                        <p:tav tm="0">
                                          <p:val>
                                            <p:fltVal val="360"/>
                                          </p:val>
                                        </p:tav>
                                        <p:tav tm="100000">
                                          <p:val>
                                            <p:fltVal val="0"/>
                                          </p:val>
                                        </p:tav>
                                      </p:tavLst>
                                    </p:anim>
                                    <p:animEffect transition="in" filter="fade">
                                      <p:cBhvr>
                                        <p:cTn id="190" dur="3000"/>
                                        <p:tgtEl>
                                          <p:spTgt spid="73"/>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74"/>
                                        </p:tgtEl>
                                        <p:attrNameLst>
                                          <p:attrName>style.visibility</p:attrName>
                                        </p:attrNameLst>
                                      </p:cBhvr>
                                      <p:to>
                                        <p:strVal val="visible"/>
                                      </p:to>
                                    </p:set>
                                    <p:anim calcmode="lin" valueType="num">
                                      <p:cBhvr>
                                        <p:cTn id="193" dur="3000" fill="hold"/>
                                        <p:tgtEl>
                                          <p:spTgt spid="74"/>
                                        </p:tgtEl>
                                        <p:attrNameLst>
                                          <p:attrName>ppt_w</p:attrName>
                                        </p:attrNameLst>
                                      </p:cBhvr>
                                      <p:tavLst>
                                        <p:tav tm="0">
                                          <p:val>
                                            <p:fltVal val="0"/>
                                          </p:val>
                                        </p:tav>
                                        <p:tav tm="100000">
                                          <p:val>
                                            <p:strVal val="#ppt_w"/>
                                          </p:val>
                                        </p:tav>
                                      </p:tavLst>
                                    </p:anim>
                                    <p:anim calcmode="lin" valueType="num">
                                      <p:cBhvr>
                                        <p:cTn id="194" dur="3000" fill="hold"/>
                                        <p:tgtEl>
                                          <p:spTgt spid="74"/>
                                        </p:tgtEl>
                                        <p:attrNameLst>
                                          <p:attrName>ppt_h</p:attrName>
                                        </p:attrNameLst>
                                      </p:cBhvr>
                                      <p:tavLst>
                                        <p:tav tm="0">
                                          <p:val>
                                            <p:fltVal val="0"/>
                                          </p:val>
                                        </p:tav>
                                        <p:tav tm="100000">
                                          <p:val>
                                            <p:strVal val="#ppt_h"/>
                                          </p:val>
                                        </p:tav>
                                      </p:tavLst>
                                    </p:anim>
                                    <p:anim calcmode="lin" valueType="num">
                                      <p:cBhvr>
                                        <p:cTn id="195" dur="3000" fill="hold"/>
                                        <p:tgtEl>
                                          <p:spTgt spid="74"/>
                                        </p:tgtEl>
                                        <p:attrNameLst>
                                          <p:attrName>style.rotation</p:attrName>
                                        </p:attrNameLst>
                                      </p:cBhvr>
                                      <p:tavLst>
                                        <p:tav tm="0">
                                          <p:val>
                                            <p:fltVal val="360"/>
                                          </p:val>
                                        </p:tav>
                                        <p:tav tm="100000">
                                          <p:val>
                                            <p:fltVal val="0"/>
                                          </p:val>
                                        </p:tav>
                                      </p:tavLst>
                                    </p:anim>
                                    <p:animEffect transition="in" filter="fade">
                                      <p:cBhvr>
                                        <p:cTn id="196" dur="3000"/>
                                        <p:tgtEl>
                                          <p:spTgt spid="74"/>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75"/>
                                        </p:tgtEl>
                                        <p:attrNameLst>
                                          <p:attrName>style.visibility</p:attrName>
                                        </p:attrNameLst>
                                      </p:cBhvr>
                                      <p:to>
                                        <p:strVal val="visible"/>
                                      </p:to>
                                    </p:set>
                                    <p:anim calcmode="lin" valueType="num">
                                      <p:cBhvr>
                                        <p:cTn id="199" dur="3000" fill="hold"/>
                                        <p:tgtEl>
                                          <p:spTgt spid="75"/>
                                        </p:tgtEl>
                                        <p:attrNameLst>
                                          <p:attrName>ppt_w</p:attrName>
                                        </p:attrNameLst>
                                      </p:cBhvr>
                                      <p:tavLst>
                                        <p:tav tm="0">
                                          <p:val>
                                            <p:fltVal val="0"/>
                                          </p:val>
                                        </p:tav>
                                        <p:tav tm="100000">
                                          <p:val>
                                            <p:strVal val="#ppt_w"/>
                                          </p:val>
                                        </p:tav>
                                      </p:tavLst>
                                    </p:anim>
                                    <p:anim calcmode="lin" valueType="num">
                                      <p:cBhvr>
                                        <p:cTn id="200" dur="3000" fill="hold"/>
                                        <p:tgtEl>
                                          <p:spTgt spid="75"/>
                                        </p:tgtEl>
                                        <p:attrNameLst>
                                          <p:attrName>ppt_h</p:attrName>
                                        </p:attrNameLst>
                                      </p:cBhvr>
                                      <p:tavLst>
                                        <p:tav tm="0">
                                          <p:val>
                                            <p:fltVal val="0"/>
                                          </p:val>
                                        </p:tav>
                                        <p:tav tm="100000">
                                          <p:val>
                                            <p:strVal val="#ppt_h"/>
                                          </p:val>
                                        </p:tav>
                                      </p:tavLst>
                                    </p:anim>
                                    <p:anim calcmode="lin" valueType="num">
                                      <p:cBhvr>
                                        <p:cTn id="201" dur="3000" fill="hold"/>
                                        <p:tgtEl>
                                          <p:spTgt spid="75"/>
                                        </p:tgtEl>
                                        <p:attrNameLst>
                                          <p:attrName>style.rotation</p:attrName>
                                        </p:attrNameLst>
                                      </p:cBhvr>
                                      <p:tavLst>
                                        <p:tav tm="0">
                                          <p:val>
                                            <p:fltVal val="360"/>
                                          </p:val>
                                        </p:tav>
                                        <p:tav tm="100000">
                                          <p:val>
                                            <p:fltVal val="0"/>
                                          </p:val>
                                        </p:tav>
                                      </p:tavLst>
                                    </p:anim>
                                    <p:animEffect transition="in" filter="fade">
                                      <p:cBhvr>
                                        <p:cTn id="202" dur="3000"/>
                                        <p:tgtEl>
                                          <p:spTgt spid="75"/>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76"/>
                                        </p:tgtEl>
                                        <p:attrNameLst>
                                          <p:attrName>style.visibility</p:attrName>
                                        </p:attrNameLst>
                                      </p:cBhvr>
                                      <p:to>
                                        <p:strVal val="visible"/>
                                      </p:to>
                                    </p:set>
                                    <p:anim calcmode="lin" valueType="num">
                                      <p:cBhvr>
                                        <p:cTn id="205" dur="3000" fill="hold"/>
                                        <p:tgtEl>
                                          <p:spTgt spid="76"/>
                                        </p:tgtEl>
                                        <p:attrNameLst>
                                          <p:attrName>ppt_w</p:attrName>
                                        </p:attrNameLst>
                                      </p:cBhvr>
                                      <p:tavLst>
                                        <p:tav tm="0">
                                          <p:val>
                                            <p:fltVal val="0"/>
                                          </p:val>
                                        </p:tav>
                                        <p:tav tm="100000">
                                          <p:val>
                                            <p:strVal val="#ppt_w"/>
                                          </p:val>
                                        </p:tav>
                                      </p:tavLst>
                                    </p:anim>
                                    <p:anim calcmode="lin" valueType="num">
                                      <p:cBhvr>
                                        <p:cTn id="206" dur="3000" fill="hold"/>
                                        <p:tgtEl>
                                          <p:spTgt spid="76"/>
                                        </p:tgtEl>
                                        <p:attrNameLst>
                                          <p:attrName>ppt_h</p:attrName>
                                        </p:attrNameLst>
                                      </p:cBhvr>
                                      <p:tavLst>
                                        <p:tav tm="0">
                                          <p:val>
                                            <p:fltVal val="0"/>
                                          </p:val>
                                        </p:tav>
                                        <p:tav tm="100000">
                                          <p:val>
                                            <p:strVal val="#ppt_h"/>
                                          </p:val>
                                        </p:tav>
                                      </p:tavLst>
                                    </p:anim>
                                    <p:anim calcmode="lin" valueType="num">
                                      <p:cBhvr>
                                        <p:cTn id="207" dur="3000" fill="hold"/>
                                        <p:tgtEl>
                                          <p:spTgt spid="76"/>
                                        </p:tgtEl>
                                        <p:attrNameLst>
                                          <p:attrName>style.rotation</p:attrName>
                                        </p:attrNameLst>
                                      </p:cBhvr>
                                      <p:tavLst>
                                        <p:tav tm="0">
                                          <p:val>
                                            <p:fltVal val="360"/>
                                          </p:val>
                                        </p:tav>
                                        <p:tav tm="100000">
                                          <p:val>
                                            <p:fltVal val="0"/>
                                          </p:val>
                                        </p:tav>
                                      </p:tavLst>
                                    </p:anim>
                                    <p:animEffect transition="in" filter="fade">
                                      <p:cBhvr>
                                        <p:cTn id="208" dur="3000"/>
                                        <p:tgtEl>
                                          <p:spTgt spid="76"/>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77"/>
                                        </p:tgtEl>
                                        <p:attrNameLst>
                                          <p:attrName>style.visibility</p:attrName>
                                        </p:attrNameLst>
                                      </p:cBhvr>
                                      <p:to>
                                        <p:strVal val="visible"/>
                                      </p:to>
                                    </p:set>
                                    <p:anim calcmode="lin" valueType="num">
                                      <p:cBhvr>
                                        <p:cTn id="211" dur="3000" fill="hold"/>
                                        <p:tgtEl>
                                          <p:spTgt spid="77"/>
                                        </p:tgtEl>
                                        <p:attrNameLst>
                                          <p:attrName>ppt_w</p:attrName>
                                        </p:attrNameLst>
                                      </p:cBhvr>
                                      <p:tavLst>
                                        <p:tav tm="0">
                                          <p:val>
                                            <p:fltVal val="0"/>
                                          </p:val>
                                        </p:tav>
                                        <p:tav tm="100000">
                                          <p:val>
                                            <p:strVal val="#ppt_w"/>
                                          </p:val>
                                        </p:tav>
                                      </p:tavLst>
                                    </p:anim>
                                    <p:anim calcmode="lin" valueType="num">
                                      <p:cBhvr>
                                        <p:cTn id="212" dur="3000" fill="hold"/>
                                        <p:tgtEl>
                                          <p:spTgt spid="77"/>
                                        </p:tgtEl>
                                        <p:attrNameLst>
                                          <p:attrName>ppt_h</p:attrName>
                                        </p:attrNameLst>
                                      </p:cBhvr>
                                      <p:tavLst>
                                        <p:tav tm="0">
                                          <p:val>
                                            <p:fltVal val="0"/>
                                          </p:val>
                                        </p:tav>
                                        <p:tav tm="100000">
                                          <p:val>
                                            <p:strVal val="#ppt_h"/>
                                          </p:val>
                                        </p:tav>
                                      </p:tavLst>
                                    </p:anim>
                                    <p:anim calcmode="lin" valueType="num">
                                      <p:cBhvr>
                                        <p:cTn id="213" dur="3000" fill="hold"/>
                                        <p:tgtEl>
                                          <p:spTgt spid="77"/>
                                        </p:tgtEl>
                                        <p:attrNameLst>
                                          <p:attrName>style.rotation</p:attrName>
                                        </p:attrNameLst>
                                      </p:cBhvr>
                                      <p:tavLst>
                                        <p:tav tm="0">
                                          <p:val>
                                            <p:fltVal val="360"/>
                                          </p:val>
                                        </p:tav>
                                        <p:tav tm="100000">
                                          <p:val>
                                            <p:fltVal val="0"/>
                                          </p:val>
                                        </p:tav>
                                      </p:tavLst>
                                    </p:anim>
                                    <p:animEffect transition="in" filter="fade">
                                      <p:cBhvr>
                                        <p:cTn id="214" dur="3000"/>
                                        <p:tgtEl>
                                          <p:spTgt spid="77"/>
                                        </p:tgtEl>
                                      </p:cBhvr>
                                    </p:animEffect>
                                  </p:childTnLst>
                                </p:cTn>
                              </p:par>
                              <p:par>
                                <p:cTn id="215" presetID="49" presetClass="entr" presetSubtype="0" decel="100000" fill="hold" grpId="0" nodeType="withEffect">
                                  <p:stCondLst>
                                    <p:cond delay="0"/>
                                  </p:stCondLst>
                                  <p:childTnLst>
                                    <p:set>
                                      <p:cBhvr>
                                        <p:cTn id="216" dur="1" fill="hold">
                                          <p:stCondLst>
                                            <p:cond delay="0"/>
                                          </p:stCondLst>
                                        </p:cTn>
                                        <p:tgtEl>
                                          <p:spTgt spid="78"/>
                                        </p:tgtEl>
                                        <p:attrNameLst>
                                          <p:attrName>style.visibility</p:attrName>
                                        </p:attrNameLst>
                                      </p:cBhvr>
                                      <p:to>
                                        <p:strVal val="visible"/>
                                      </p:to>
                                    </p:set>
                                    <p:anim calcmode="lin" valueType="num">
                                      <p:cBhvr>
                                        <p:cTn id="217" dur="3000" fill="hold"/>
                                        <p:tgtEl>
                                          <p:spTgt spid="78"/>
                                        </p:tgtEl>
                                        <p:attrNameLst>
                                          <p:attrName>ppt_w</p:attrName>
                                        </p:attrNameLst>
                                      </p:cBhvr>
                                      <p:tavLst>
                                        <p:tav tm="0">
                                          <p:val>
                                            <p:fltVal val="0"/>
                                          </p:val>
                                        </p:tav>
                                        <p:tav tm="100000">
                                          <p:val>
                                            <p:strVal val="#ppt_w"/>
                                          </p:val>
                                        </p:tav>
                                      </p:tavLst>
                                    </p:anim>
                                    <p:anim calcmode="lin" valueType="num">
                                      <p:cBhvr>
                                        <p:cTn id="218" dur="3000" fill="hold"/>
                                        <p:tgtEl>
                                          <p:spTgt spid="78"/>
                                        </p:tgtEl>
                                        <p:attrNameLst>
                                          <p:attrName>ppt_h</p:attrName>
                                        </p:attrNameLst>
                                      </p:cBhvr>
                                      <p:tavLst>
                                        <p:tav tm="0">
                                          <p:val>
                                            <p:fltVal val="0"/>
                                          </p:val>
                                        </p:tav>
                                        <p:tav tm="100000">
                                          <p:val>
                                            <p:strVal val="#ppt_h"/>
                                          </p:val>
                                        </p:tav>
                                      </p:tavLst>
                                    </p:anim>
                                    <p:anim calcmode="lin" valueType="num">
                                      <p:cBhvr>
                                        <p:cTn id="219" dur="3000" fill="hold"/>
                                        <p:tgtEl>
                                          <p:spTgt spid="78"/>
                                        </p:tgtEl>
                                        <p:attrNameLst>
                                          <p:attrName>style.rotation</p:attrName>
                                        </p:attrNameLst>
                                      </p:cBhvr>
                                      <p:tavLst>
                                        <p:tav tm="0">
                                          <p:val>
                                            <p:fltVal val="360"/>
                                          </p:val>
                                        </p:tav>
                                        <p:tav tm="100000">
                                          <p:val>
                                            <p:fltVal val="0"/>
                                          </p:val>
                                        </p:tav>
                                      </p:tavLst>
                                    </p:anim>
                                    <p:animEffect transition="in" filter="fade">
                                      <p:cBhvr>
                                        <p:cTn id="220" dur="3000"/>
                                        <p:tgtEl>
                                          <p:spTgt spid="78"/>
                                        </p:tgtEl>
                                      </p:cBhvr>
                                    </p:animEffect>
                                  </p:childTnLst>
                                </p:cTn>
                              </p:par>
                              <p:par>
                                <p:cTn id="221" presetID="49" presetClass="entr" presetSubtype="0" decel="100000" fill="hold" grpId="0" nodeType="withEffect">
                                  <p:stCondLst>
                                    <p:cond delay="0"/>
                                  </p:stCondLst>
                                  <p:childTnLst>
                                    <p:set>
                                      <p:cBhvr>
                                        <p:cTn id="222" dur="1" fill="hold">
                                          <p:stCondLst>
                                            <p:cond delay="0"/>
                                          </p:stCondLst>
                                        </p:cTn>
                                        <p:tgtEl>
                                          <p:spTgt spid="79"/>
                                        </p:tgtEl>
                                        <p:attrNameLst>
                                          <p:attrName>style.visibility</p:attrName>
                                        </p:attrNameLst>
                                      </p:cBhvr>
                                      <p:to>
                                        <p:strVal val="visible"/>
                                      </p:to>
                                    </p:set>
                                    <p:anim calcmode="lin" valueType="num">
                                      <p:cBhvr>
                                        <p:cTn id="223" dur="3000" fill="hold"/>
                                        <p:tgtEl>
                                          <p:spTgt spid="79"/>
                                        </p:tgtEl>
                                        <p:attrNameLst>
                                          <p:attrName>ppt_w</p:attrName>
                                        </p:attrNameLst>
                                      </p:cBhvr>
                                      <p:tavLst>
                                        <p:tav tm="0">
                                          <p:val>
                                            <p:fltVal val="0"/>
                                          </p:val>
                                        </p:tav>
                                        <p:tav tm="100000">
                                          <p:val>
                                            <p:strVal val="#ppt_w"/>
                                          </p:val>
                                        </p:tav>
                                      </p:tavLst>
                                    </p:anim>
                                    <p:anim calcmode="lin" valueType="num">
                                      <p:cBhvr>
                                        <p:cTn id="224" dur="3000" fill="hold"/>
                                        <p:tgtEl>
                                          <p:spTgt spid="79"/>
                                        </p:tgtEl>
                                        <p:attrNameLst>
                                          <p:attrName>ppt_h</p:attrName>
                                        </p:attrNameLst>
                                      </p:cBhvr>
                                      <p:tavLst>
                                        <p:tav tm="0">
                                          <p:val>
                                            <p:fltVal val="0"/>
                                          </p:val>
                                        </p:tav>
                                        <p:tav tm="100000">
                                          <p:val>
                                            <p:strVal val="#ppt_h"/>
                                          </p:val>
                                        </p:tav>
                                      </p:tavLst>
                                    </p:anim>
                                    <p:anim calcmode="lin" valueType="num">
                                      <p:cBhvr>
                                        <p:cTn id="225" dur="3000" fill="hold"/>
                                        <p:tgtEl>
                                          <p:spTgt spid="79"/>
                                        </p:tgtEl>
                                        <p:attrNameLst>
                                          <p:attrName>style.rotation</p:attrName>
                                        </p:attrNameLst>
                                      </p:cBhvr>
                                      <p:tavLst>
                                        <p:tav tm="0">
                                          <p:val>
                                            <p:fltVal val="360"/>
                                          </p:val>
                                        </p:tav>
                                        <p:tav tm="100000">
                                          <p:val>
                                            <p:fltVal val="0"/>
                                          </p:val>
                                        </p:tav>
                                      </p:tavLst>
                                    </p:anim>
                                    <p:animEffect transition="in" filter="fade">
                                      <p:cBhvr>
                                        <p:cTn id="226" dur="3000"/>
                                        <p:tgtEl>
                                          <p:spTgt spid="79"/>
                                        </p:tgtEl>
                                      </p:cBhvr>
                                    </p:animEffect>
                                  </p:childTnLst>
                                </p:cTn>
                              </p:par>
                              <p:par>
                                <p:cTn id="227" presetID="49" presetClass="entr" presetSubtype="0" decel="100000" fill="hold" grpId="0" nodeType="withEffect">
                                  <p:stCondLst>
                                    <p:cond delay="0"/>
                                  </p:stCondLst>
                                  <p:childTnLst>
                                    <p:set>
                                      <p:cBhvr>
                                        <p:cTn id="228" dur="1" fill="hold">
                                          <p:stCondLst>
                                            <p:cond delay="0"/>
                                          </p:stCondLst>
                                        </p:cTn>
                                        <p:tgtEl>
                                          <p:spTgt spid="80"/>
                                        </p:tgtEl>
                                        <p:attrNameLst>
                                          <p:attrName>style.visibility</p:attrName>
                                        </p:attrNameLst>
                                      </p:cBhvr>
                                      <p:to>
                                        <p:strVal val="visible"/>
                                      </p:to>
                                    </p:set>
                                    <p:anim calcmode="lin" valueType="num">
                                      <p:cBhvr>
                                        <p:cTn id="229" dur="3000" fill="hold"/>
                                        <p:tgtEl>
                                          <p:spTgt spid="80"/>
                                        </p:tgtEl>
                                        <p:attrNameLst>
                                          <p:attrName>ppt_w</p:attrName>
                                        </p:attrNameLst>
                                      </p:cBhvr>
                                      <p:tavLst>
                                        <p:tav tm="0">
                                          <p:val>
                                            <p:fltVal val="0"/>
                                          </p:val>
                                        </p:tav>
                                        <p:tav tm="100000">
                                          <p:val>
                                            <p:strVal val="#ppt_w"/>
                                          </p:val>
                                        </p:tav>
                                      </p:tavLst>
                                    </p:anim>
                                    <p:anim calcmode="lin" valueType="num">
                                      <p:cBhvr>
                                        <p:cTn id="230" dur="3000" fill="hold"/>
                                        <p:tgtEl>
                                          <p:spTgt spid="80"/>
                                        </p:tgtEl>
                                        <p:attrNameLst>
                                          <p:attrName>ppt_h</p:attrName>
                                        </p:attrNameLst>
                                      </p:cBhvr>
                                      <p:tavLst>
                                        <p:tav tm="0">
                                          <p:val>
                                            <p:fltVal val="0"/>
                                          </p:val>
                                        </p:tav>
                                        <p:tav tm="100000">
                                          <p:val>
                                            <p:strVal val="#ppt_h"/>
                                          </p:val>
                                        </p:tav>
                                      </p:tavLst>
                                    </p:anim>
                                    <p:anim calcmode="lin" valueType="num">
                                      <p:cBhvr>
                                        <p:cTn id="231" dur="3000" fill="hold"/>
                                        <p:tgtEl>
                                          <p:spTgt spid="80"/>
                                        </p:tgtEl>
                                        <p:attrNameLst>
                                          <p:attrName>style.rotation</p:attrName>
                                        </p:attrNameLst>
                                      </p:cBhvr>
                                      <p:tavLst>
                                        <p:tav tm="0">
                                          <p:val>
                                            <p:fltVal val="360"/>
                                          </p:val>
                                        </p:tav>
                                        <p:tav tm="100000">
                                          <p:val>
                                            <p:fltVal val="0"/>
                                          </p:val>
                                        </p:tav>
                                      </p:tavLst>
                                    </p:anim>
                                    <p:animEffect transition="in" filter="fade">
                                      <p:cBhvr>
                                        <p:cTn id="232" dur="3000"/>
                                        <p:tgtEl>
                                          <p:spTgt spid="80"/>
                                        </p:tgtEl>
                                      </p:cBhvr>
                                    </p:animEffect>
                                  </p:childTnLst>
                                </p:cTn>
                              </p:par>
                              <p:par>
                                <p:cTn id="233" presetID="49" presetClass="entr" presetSubtype="0" decel="100000" fill="hold" grpId="0" nodeType="withEffect">
                                  <p:stCondLst>
                                    <p:cond delay="0"/>
                                  </p:stCondLst>
                                  <p:childTnLst>
                                    <p:set>
                                      <p:cBhvr>
                                        <p:cTn id="234" dur="1" fill="hold">
                                          <p:stCondLst>
                                            <p:cond delay="0"/>
                                          </p:stCondLst>
                                        </p:cTn>
                                        <p:tgtEl>
                                          <p:spTgt spid="81"/>
                                        </p:tgtEl>
                                        <p:attrNameLst>
                                          <p:attrName>style.visibility</p:attrName>
                                        </p:attrNameLst>
                                      </p:cBhvr>
                                      <p:to>
                                        <p:strVal val="visible"/>
                                      </p:to>
                                    </p:set>
                                    <p:anim calcmode="lin" valueType="num">
                                      <p:cBhvr>
                                        <p:cTn id="235" dur="3000" fill="hold"/>
                                        <p:tgtEl>
                                          <p:spTgt spid="81"/>
                                        </p:tgtEl>
                                        <p:attrNameLst>
                                          <p:attrName>ppt_w</p:attrName>
                                        </p:attrNameLst>
                                      </p:cBhvr>
                                      <p:tavLst>
                                        <p:tav tm="0">
                                          <p:val>
                                            <p:fltVal val="0"/>
                                          </p:val>
                                        </p:tav>
                                        <p:tav tm="100000">
                                          <p:val>
                                            <p:strVal val="#ppt_w"/>
                                          </p:val>
                                        </p:tav>
                                      </p:tavLst>
                                    </p:anim>
                                    <p:anim calcmode="lin" valueType="num">
                                      <p:cBhvr>
                                        <p:cTn id="236" dur="3000" fill="hold"/>
                                        <p:tgtEl>
                                          <p:spTgt spid="81"/>
                                        </p:tgtEl>
                                        <p:attrNameLst>
                                          <p:attrName>ppt_h</p:attrName>
                                        </p:attrNameLst>
                                      </p:cBhvr>
                                      <p:tavLst>
                                        <p:tav tm="0">
                                          <p:val>
                                            <p:fltVal val="0"/>
                                          </p:val>
                                        </p:tav>
                                        <p:tav tm="100000">
                                          <p:val>
                                            <p:strVal val="#ppt_h"/>
                                          </p:val>
                                        </p:tav>
                                      </p:tavLst>
                                    </p:anim>
                                    <p:anim calcmode="lin" valueType="num">
                                      <p:cBhvr>
                                        <p:cTn id="237" dur="3000" fill="hold"/>
                                        <p:tgtEl>
                                          <p:spTgt spid="81"/>
                                        </p:tgtEl>
                                        <p:attrNameLst>
                                          <p:attrName>style.rotation</p:attrName>
                                        </p:attrNameLst>
                                      </p:cBhvr>
                                      <p:tavLst>
                                        <p:tav tm="0">
                                          <p:val>
                                            <p:fltVal val="360"/>
                                          </p:val>
                                        </p:tav>
                                        <p:tav tm="100000">
                                          <p:val>
                                            <p:fltVal val="0"/>
                                          </p:val>
                                        </p:tav>
                                      </p:tavLst>
                                    </p:anim>
                                    <p:animEffect transition="in" filter="fade">
                                      <p:cBhvr>
                                        <p:cTn id="238" dur="3000"/>
                                        <p:tgtEl>
                                          <p:spTgt spid="81"/>
                                        </p:tgtEl>
                                      </p:cBhvr>
                                    </p:animEffect>
                                  </p:childTnLst>
                                </p:cTn>
                              </p:par>
                              <p:par>
                                <p:cTn id="239" presetID="49" presetClass="entr" presetSubtype="0" decel="100000" fill="hold" grpId="0" nodeType="withEffect">
                                  <p:stCondLst>
                                    <p:cond delay="0"/>
                                  </p:stCondLst>
                                  <p:childTnLst>
                                    <p:set>
                                      <p:cBhvr>
                                        <p:cTn id="240" dur="1" fill="hold">
                                          <p:stCondLst>
                                            <p:cond delay="0"/>
                                          </p:stCondLst>
                                        </p:cTn>
                                        <p:tgtEl>
                                          <p:spTgt spid="82"/>
                                        </p:tgtEl>
                                        <p:attrNameLst>
                                          <p:attrName>style.visibility</p:attrName>
                                        </p:attrNameLst>
                                      </p:cBhvr>
                                      <p:to>
                                        <p:strVal val="visible"/>
                                      </p:to>
                                    </p:set>
                                    <p:anim calcmode="lin" valueType="num">
                                      <p:cBhvr>
                                        <p:cTn id="241" dur="3000" fill="hold"/>
                                        <p:tgtEl>
                                          <p:spTgt spid="82"/>
                                        </p:tgtEl>
                                        <p:attrNameLst>
                                          <p:attrName>ppt_w</p:attrName>
                                        </p:attrNameLst>
                                      </p:cBhvr>
                                      <p:tavLst>
                                        <p:tav tm="0">
                                          <p:val>
                                            <p:fltVal val="0"/>
                                          </p:val>
                                        </p:tav>
                                        <p:tav tm="100000">
                                          <p:val>
                                            <p:strVal val="#ppt_w"/>
                                          </p:val>
                                        </p:tav>
                                      </p:tavLst>
                                    </p:anim>
                                    <p:anim calcmode="lin" valueType="num">
                                      <p:cBhvr>
                                        <p:cTn id="242" dur="3000" fill="hold"/>
                                        <p:tgtEl>
                                          <p:spTgt spid="82"/>
                                        </p:tgtEl>
                                        <p:attrNameLst>
                                          <p:attrName>ppt_h</p:attrName>
                                        </p:attrNameLst>
                                      </p:cBhvr>
                                      <p:tavLst>
                                        <p:tav tm="0">
                                          <p:val>
                                            <p:fltVal val="0"/>
                                          </p:val>
                                        </p:tav>
                                        <p:tav tm="100000">
                                          <p:val>
                                            <p:strVal val="#ppt_h"/>
                                          </p:val>
                                        </p:tav>
                                      </p:tavLst>
                                    </p:anim>
                                    <p:anim calcmode="lin" valueType="num">
                                      <p:cBhvr>
                                        <p:cTn id="243" dur="3000" fill="hold"/>
                                        <p:tgtEl>
                                          <p:spTgt spid="82"/>
                                        </p:tgtEl>
                                        <p:attrNameLst>
                                          <p:attrName>style.rotation</p:attrName>
                                        </p:attrNameLst>
                                      </p:cBhvr>
                                      <p:tavLst>
                                        <p:tav tm="0">
                                          <p:val>
                                            <p:fltVal val="360"/>
                                          </p:val>
                                        </p:tav>
                                        <p:tav tm="100000">
                                          <p:val>
                                            <p:fltVal val="0"/>
                                          </p:val>
                                        </p:tav>
                                      </p:tavLst>
                                    </p:anim>
                                    <p:animEffect transition="in" filter="fade">
                                      <p:cBhvr>
                                        <p:cTn id="244" dur="3000"/>
                                        <p:tgtEl>
                                          <p:spTgt spid="82"/>
                                        </p:tgtEl>
                                      </p:cBhvr>
                                    </p:animEffect>
                                  </p:childTnLst>
                                </p:cTn>
                              </p:par>
                              <p:par>
                                <p:cTn id="245" presetID="49" presetClass="entr" presetSubtype="0" decel="100000" fill="hold" grpId="0" nodeType="withEffect">
                                  <p:stCondLst>
                                    <p:cond delay="0"/>
                                  </p:stCondLst>
                                  <p:childTnLst>
                                    <p:set>
                                      <p:cBhvr>
                                        <p:cTn id="246" dur="1" fill="hold">
                                          <p:stCondLst>
                                            <p:cond delay="0"/>
                                          </p:stCondLst>
                                        </p:cTn>
                                        <p:tgtEl>
                                          <p:spTgt spid="83"/>
                                        </p:tgtEl>
                                        <p:attrNameLst>
                                          <p:attrName>style.visibility</p:attrName>
                                        </p:attrNameLst>
                                      </p:cBhvr>
                                      <p:to>
                                        <p:strVal val="visible"/>
                                      </p:to>
                                    </p:set>
                                    <p:anim calcmode="lin" valueType="num">
                                      <p:cBhvr>
                                        <p:cTn id="247" dur="3000" fill="hold"/>
                                        <p:tgtEl>
                                          <p:spTgt spid="83"/>
                                        </p:tgtEl>
                                        <p:attrNameLst>
                                          <p:attrName>ppt_w</p:attrName>
                                        </p:attrNameLst>
                                      </p:cBhvr>
                                      <p:tavLst>
                                        <p:tav tm="0">
                                          <p:val>
                                            <p:fltVal val="0"/>
                                          </p:val>
                                        </p:tav>
                                        <p:tav tm="100000">
                                          <p:val>
                                            <p:strVal val="#ppt_w"/>
                                          </p:val>
                                        </p:tav>
                                      </p:tavLst>
                                    </p:anim>
                                    <p:anim calcmode="lin" valueType="num">
                                      <p:cBhvr>
                                        <p:cTn id="248" dur="3000" fill="hold"/>
                                        <p:tgtEl>
                                          <p:spTgt spid="83"/>
                                        </p:tgtEl>
                                        <p:attrNameLst>
                                          <p:attrName>ppt_h</p:attrName>
                                        </p:attrNameLst>
                                      </p:cBhvr>
                                      <p:tavLst>
                                        <p:tav tm="0">
                                          <p:val>
                                            <p:fltVal val="0"/>
                                          </p:val>
                                        </p:tav>
                                        <p:tav tm="100000">
                                          <p:val>
                                            <p:strVal val="#ppt_h"/>
                                          </p:val>
                                        </p:tav>
                                      </p:tavLst>
                                    </p:anim>
                                    <p:anim calcmode="lin" valueType="num">
                                      <p:cBhvr>
                                        <p:cTn id="249" dur="3000" fill="hold"/>
                                        <p:tgtEl>
                                          <p:spTgt spid="83"/>
                                        </p:tgtEl>
                                        <p:attrNameLst>
                                          <p:attrName>style.rotation</p:attrName>
                                        </p:attrNameLst>
                                      </p:cBhvr>
                                      <p:tavLst>
                                        <p:tav tm="0">
                                          <p:val>
                                            <p:fltVal val="360"/>
                                          </p:val>
                                        </p:tav>
                                        <p:tav tm="100000">
                                          <p:val>
                                            <p:fltVal val="0"/>
                                          </p:val>
                                        </p:tav>
                                      </p:tavLst>
                                    </p:anim>
                                    <p:animEffect transition="in" filter="fade">
                                      <p:cBhvr>
                                        <p:cTn id="250" dur="3000"/>
                                        <p:tgtEl>
                                          <p:spTgt spid="83"/>
                                        </p:tgtEl>
                                      </p:cBhvr>
                                    </p:animEffect>
                                  </p:childTnLst>
                                </p:cTn>
                              </p:par>
                              <p:par>
                                <p:cTn id="251" presetID="49" presetClass="entr" presetSubtype="0" decel="100000" fill="hold" grpId="0" nodeType="withEffect">
                                  <p:stCondLst>
                                    <p:cond delay="0"/>
                                  </p:stCondLst>
                                  <p:childTnLst>
                                    <p:set>
                                      <p:cBhvr>
                                        <p:cTn id="252" dur="1" fill="hold">
                                          <p:stCondLst>
                                            <p:cond delay="0"/>
                                          </p:stCondLst>
                                        </p:cTn>
                                        <p:tgtEl>
                                          <p:spTgt spid="84"/>
                                        </p:tgtEl>
                                        <p:attrNameLst>
                                          <p:attrName>style.visibility</p:attrName>
                                        </p:attrNameLst>
                                      </p:cBhvr>
                                      <p:to>
                                        <p:strVal val="visible"/>
                                      </p:to>
                                    </p:set>
                                    <p:anim calcmode="lin" valueType="num">
                                      <p:cBhvr>
                                        <p:cTn id="253" dur="3000" fill="hold"/>
                                        <p:tgtEl>
                                          <p:spTgt spid="84"/>
                                        </p:tgtEl>
                                        <p:attrNameLst>
                                          <p:attrName>ppt_w</p:attrName>
                                        </p:attrNameLst>
                                      </p:cBhvr>
                                      <p:tavLst>
                                        <p:tav tm="0">
                                          <p:val>
                                            <p:fltVal val="0"/>
                                          </p:val>
                                        </p:tav>
                                        <p:tav tm="100000">
                                          <p:val>
                                            <p:strVal val="#ppt_w"/>
                                          </p:val>
                                        </p:tav>
                                      </p:tavLst>
                                    </p:anim>
                                    <p:anim calcmode="lin" valueType="num">
                                      <p:cBhvr>
                                        <p:cTn id="254" dur="3000" fill="hold"/>
                                        <p:tgtEl>
                                          <p:spTgt spid="84"/>
                                        </p:tgtEl>
                                        <p:attrNameLst>
                                          <p:attrName>ppt_h</p:attrName>
                                        </p:attrNameLst>
                                      </p:cBhvr>
                                      <p:tavLst>
                                        <p:tav tm="0">
                                          <p:val>
                                            <p:fltVal val="0"/>
                                          </p:val>
                                        </p:tav>
                                        <p:tav tm="100000">
                                          <p:val>
                                            <p:strVal val="#ppt_h"/>
                                          </p:val>
                                        </p:tav>
                                      </p:tavLst>
                                    </p:anim>
                                    <p:anim calcmode="lin" valueType="num">
                                      <p:cBhvr>
                                        <p:cTn id="255" dur="3000" fill="hold"/>
                                        <p:tgtEl>
                                          <p:spTgt spid="84"/>
                                        </p:tgtEl>
                                        <p:attrNameLst>
                                          <p:attrName>style.rotation</p:attrName>
                                        </p:attrNameLst>
                                      </p:cBhvr>
                                      <p:tavLst>
                                        <p:tav tm="0">
                                          <p:val>
                                            <p:fltVal val="360"/>
                                          </p:val>
                                        </p:tav>
                                        <p:tav tm="100000">
                                          <p:val>
                                            <p:fltVal val="0"/>
                                          </p:val>
                                        </p:tav>
                                      </p:tavLst>
                                    </p:anim>
                                    <p:animEffect transition="in" filter="fade">
                                      <p:cBhvr>
                                        <p:cTn id="256" dur="3000"/>
                                        <p:tgtEl>
                                          <p:spTgt spid="84"/>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85"/>
                                        </p:tgtEl>
                                        <p:attrNameLst>
                                          <p:attrName>style.visibility</p:attrName>
                                        </p:attrNameLst>
                                      </p:cBhvr>
                                      <p:to>
                                        <p:strVal val="visible"/>
                                      </p:to>
                                    </p:set>
                                    <p:anim calcmode="lin" valueType="num">
                                      <p:cBhvr>
                                        <p:cTn id="259" dur="3000" fill="hold"/>
                                        <p:tgtEl>
                                          <p:spTgt spid="85"/>
                                        </p:tgtEl>
                                        <p:attrNameLst>
                                          <p:attrName>ppt_w</p:attrName>
                                        </p:attrNameLst>
                                      </p:cBhvr>
                                      <p:tavLst>
                                        <p:tav tm="0">
                                          <p:val>
                                            <p:fltVal val="0"/>
                                          </p:val>
                                        </p:tav>
                                        <p:tav tm="100000">
                                          <p:val>
                                            <p:strVal val="#ppt_w"/>
                                          </p:val>
                                        </p:tav>
                                      </p:tavLst>
                                    </p:anim>
                                    <p:anim calcmode="lin" valueType="num">
                                      <p:cBhvr>
                                        <p:cTn id="260" dur="3000" fill="hold"/>
                                        <p:tgtEl>
                                          <p:spTgt spid="85"/>
                                        </p:tgtEl>
                                        <p:attrNameLst>
                                          <p:attrName>ppt_h</p:attrName>
                                        </p:attrNameLst>
                                      </p:cBhvr>
                                      <p:tavLst>
                                        <p:tav tm="0">
                                          <p:val>
                                            <p:fltVal val="0"/>
                                          </p:val>
                                        </p:tav>
                                        <p:tav tm="100000">
                                          <p:val>
                                            <p:strVal val="#ppt_h"/>
                                          </p:val>
                                        </p:tav>
                                      </p:tavLst>
                                    </p:anim>
                                    <p:anim calcmode="lin" valueType="num">
                                      <p:cBhvr>
                                        <p:cTn id="261" dur="3000" fill="hold"/>
                                        <p:tgtEl>
                                          <p:spTgt spid="85"/>
                                        </p:tgtEl>
                                        <p:attrNameLst>
                                          <p:attrName>style.rotation</p:attrName>
                                        </p:attrNameLst>
                                      </p:cBhvr>
                                      <p:tavLst>
                                        <p:tav tm="0">
                                          <p:val>
                                            <p:fltVal val="360"/>
                                          </p:val>
                                        </p:tav>
                                        <p:tav tm="100000">
                                          <p:val>
                                            <p:fltVal val="0"/>
                                          </p:val>
                                        </p:tav>
                                      </p:tavLst>
                                    </p:anim>
                                    <p:animEffect transition="in" filter="fade">
                                      <p:cBhvr>
                                        <p:cTn id="262" dur="3000"/>
                                        <p:tgtEl>
                                          <p:spTgt spid="85"/>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86"/>
                                        </p:tgtEl>
                                        <p:attrNameLst>
                                          <p:attrName>style.visibility</p:attrName>
                                        </p:attrNameLst>
                                      </p:cBhvr>
                                      <p:to>
                                        <p:strVal val="visible"/>
                                      </p:to>
                                    </p:set>
                                    <p:anim calcmode="lin" valueType="num">
                                      <p:cBhvr>
                                        <p:cTn id="265" dur="3000" fill="hold"/>
                                        <p:tgtEl>
                                          <p:spTgt spid="86"/>
                                        </p:tgtEl>
                                        <p:attrNameLst>
                                          <p:attrName>ppt_w</p:attrName>
                                        </p:attrNameLst>
                                      </p:cBhvr>
                                      <p:tavLst>
                                        <p:tav tm="0">
                                          <p:val>
                                            <p:fltVal val="0"/>
                                          </p:val>
                                        </p:tav>
                                        <p:tav tm="100000">
                                          <p:val>
                                            <p:strVal val="#ppt_w"/>
                                          </p:val>
                                        </p:tav>
                                      </p:tavLst>
                                    </p:anim>
                                    <p:anim calcmode="lin" valueType="num">
                                      <p:cBhvr>
                                        <p:cTn id="266" dur="3000" fill="hold"/>
                                        <p:tgtEl>
                                          <p:spTgt spid="86"/>
                                        </p:tgtEl>
                                        <p:attrNameLst>
                                          <p:attrName>ppt_h</p:attrName>
                                        </p:attrNameLst>
                                      </p:cBhvr>
                                      <p:tavLst>
                                        <p:tav tm="0">
                                          <p:val>
                                            <p:fltVal val="0"/>
                                          </p:val>
                                        </p:tav>
                                        <p:tav tm="100000">
                                          <p:val>
                                            <p:strVal val="#ppt_h"/>
                                          </p:val>
                                        </p:tav>
                                      </p:tavLst>
                                    </p:anim>
                                    <p:anim calcmode="lin" valueType="num">
                                      <p:cBhvr>
                                        <p:cTn id="267" dur="3000" fill="hold"/>
                                        <p:tgtEl>
                                          <p:spTgt spid="86"/>
                                        </p:tgtEl>
                                        <p:attrNameLst>
                                          <p:attrName>style.rotation</p:attrName>
                                        </p:attrNameLst>
                                      </p:cBhvr>
                                      <p:tavLst>
                                        <p:tav tm="0">
                                          <p:val>
                                            <p:fltVal val="360"/>
                                          </p:val>
                                        </p:tav>
                                        <p:tav tm="100000">
                                          <p:val>
                                            <p:fltVal val="0"/>
                                          </p:val>
                                        </p:tav>
                                      </p:tavLst>
                                    </p:anim>
                                    <p:animEffect transition="in" filter="fade">
                                      <p:cBhvr>
                                        <p:cTn id="268" dur="3000"/>
                                        <p:tgtEl>
                                          <p:spTgt spid="86"/>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87"/>
                                        </p:tgtEl>
                                        <p:attrNameLst>
                                          <p:attrName>style.visibility</p:attrName>
                                        </p:attrNameLst>
                                      </p:cBhvr>
                                      <p:to>
                                        <p:strVal val="visible"/>
                                      </p:to>
                                    </p:set>
                                    <p:anim calcmode="lin" valueType="num">
                                      <p:cBhvr>
                                        <p:cTn id="271" dur="3000" fill="hold"/>
                                        <p:tgtEl>
                                          <p:spTgt spid="87"/>
                                        </p:tgtEl>
                                        <p:attrNameLst>
                                          <p:attrName>ppt_w</p:attrName>
                                        </p:attrNameLst>
                                      </p:cBhvr>
                                      <p:tavLst>
                                        <p:tav tm="0">
                                          <p:val>
                                            <p:fltVal val="0"/>
                                          </p:val>
                                        </p:tav>
                                        <p:tav tm="100000">
                                          <p:val>
                                            <p:strVal val="#ppt_w"/>
                                          </p:val>
                                        </p:tav>
                                      </p:tavLst>
                                    </p:anim>
                                    <p:anim calcmode="lin" valueType="num">
                                      <p:cBhvr>
                                        <p:cTn id="272" dur="3000" fill="hold"/>
                                        <p:tgtEl>
                                          <p:spTgt spid="87"/>
                                        </p:tgtEl>
                                        <p:attrNameLst>
                                          <p:attrName>ppt_h</p:attrName>
                                        </p:attrNameLst>
                                      </p:cBhvr>
                                      <p:tavLst>
                                        <p:tav tm="0">
                                          <p:val>
                                            <p:fltVal val="0"/>
                                          </p:val>
                                        </p:tav>
                                        <p:tav tm="100000">
                                          <p:val>
                                            <p:strVal val="#ppt_h"/>
                                          </p:val>
                                        </p:tav>
                                      </p:tavLst>
                                    </p:anim>
                                    <p:anim calcmode="lin" valueType="num">
                                      <p:cBhvr>
                                        <p:cTn id="273" dur="3000" fill="hold"/>
                                        <p:tgtEl>
                                          <p:spTgt spid="87"/>
                                        </p:tgtEl>
                                        <p:attrNameLst>
                                          <p:attrName>style.rotation</p:attrName>
                                        </p:attrNameLst>
                                      </p:cBhvr>
                                      <p:tavLst>
                                        <p:tav tm="0">
                                          <p:val>
                                            <p:fltVal val="360"/>
                                          </p:val>
                                        </p:tav>
                                        <p:tav tm="100000">
                                          <p:val>
                                            <p:fltVal val="0"/>
                                          </p:val>
                                        </p:tav>
                                      </p:tavLst>
                                    </p:anim>
                                    <p:animEffect transition="in" filter="fade">
                                      <p:cBhvr>
                                        <p:cTn id="274" dur="3000"/>
                                        <p:tgtEl>
                                          <p:spTgt spid="87"/>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88"/>
                                        </p:tgtEl>
                                        <p:attrNameLst>
                                          <p:attrName>style.visibility</p:attrName>
                                        </p:attrNameLst>
                                      </p:cBhvr>
                                      <p:to>
                                        <p:strVal val="visible"/>
                                      </p:to>
                                    </p:set>
                                    <p:anim calcmode="lin" valueType="num">
                                      <p:cBhvr>
                                        <p:cTn id="277" dur="3000" fill="hold"/>
                                        <p:tgtEl>
                                          <p:spTgt spid="88"/>
                                        </p:tgtEl>
                                        <p:attrNameLst>
                                          <p:attrName>ppt_w</p:attrName>
                                        </p:attrNameLst>
                                      </p:cBhvr>
                                      <p:tavLst>
                                        <p:tav tm="0">
                                          <p:val>
                                            <p:fltVal val="0"/>
                                          </p:val>
                                        </p:tav>
                                        <p:tav tm="100000">
                                          <p:val>
                                            <p:strVal val="#ppt_w"/>
                                          </p:val>
                                        </p:tav>
                                      </p:tavLst>
                                    </p:anim>
                                    <p:anim calcmode="lin" valueType="num">
                                      <p:cBhvr>
                                        <p:cTn id="278" dur="3000" fill="hold"/>
                                        <p:tgtEl>
                                          <p:spTgt spid="88"/>
                                        </p:tgtEl>
                                        <p:attrNameLst>
                                          <p:attrName>ppt_h</p:attrName>
                                        </p:attrNameLst>
                                      </p:cBhvr>
                                      <p:tavLst>
                                        <p:tav tm="0">
                                          <p:val>
                                            <p:fltVal val="0"/>
                                          </p:val>
                                        </p:tav>
                                        <p:tav tm="100000">
                                          <p:val>
                                            <p:strVal val="#ppt_h"/>
                                          </p:val>
                                        </p:tav>
                                      </p:tavLst>
                                    </p:anim>
                                    <p:anim calcmode="lin" valueType="num">
                                      <p:cBhvr>
                                        <p:cTn id="279" dur="3000" fill="hold"/>
                                        <p:tgtEl>
                                          <p:spTgt spid="88"/>
                                        </p:tgtEl>
                                        <p:attrNameLst>
                                          <p:attrName>style.rotation</p:attrName>
                                        </p:attrNameLst>
                                      </p:cBhvr>
                                      <p:tavLst>
                                        <p:tav tm="0">
                                          <p:val>
                                            <p:fltVal val="360"/>
                                          </p:val>
                                        </p:tav>
                                        <p:tav tm="100000">
                                          <p:val>
                                            <p:fltVal val="0"/>
                                          </p:val>
                                        </p:tav>
                                      </p:tavLst>
                                    </p:anim>
                                    <p:animEffect transition="in" filter="fade">
                                      <p:cBhvr>
                                        <p:cTn id="280" dur="3000"/>
                                        <p:tgtEl>
                                          <p:spTgt spid="88"/>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89"/>
                                        </p:tgtEl>
                                        <p:attrNameLst>
                                          <p:attrName>style.visibility</p:attrName>
                                        </p:attrNameLst>
                                      </p:cBhvr>
                                      <p:to>
                                        <p:strVal val="visible"/>
                                      </p:to>
                                    </p:set>
                                    <p:anim calcmode="lin" valueType="num">
                                      <p:cBhvr>
                                        <p:cTn id="283" dur="3000" fill="hold"/>
                                        <p:tgtEl>
                                          <p:spTgt spid="89"/>
                                        </p:tgtEl>
                                        <p:attrNameLst>
                                          <p:attrName>ppt_w</p:attrName>
                                        </p:attrNameLst>
                                      </p:cBhvr>
                                      <p:tavLst>
                                        <p:tav tm="0">
                                          <p:val>
                                            <p:fltVal val="0"/>
                                          </p:val>
                                        </p:tav>
                                        <p:tav tm="100000">
                                          <p:val>
                                            <p:strVal val="#ppt_w"/>
                                          </p:val>
                                        </p:tav>
                                      </p:tavLst>
                                    </p:anim>
                                    <p:anim calcmode="lin" valueType="num">
                                      <p:cBhvr>
                                        <p:cTn id="284" dur="3000" fill="hold"/>
                                        <p:tgtEl>
                                          <p:spTgt spid="89"/>
                                        </p:tgtEl>
                                        <p:attrNameLst>
                                          <p:attrName>ppt_h</p:attrName>
                                        </p:attrNameLst>
                                      </p:cBhvr>
                                      <p:tavLst>
                                        <p:tav tm="0">
                                          <p:val>
                                            <p:fltVal val="0"/>
                                          </p:val>
                                        </p:tav>
                                        <p:tav tm="100000">
                                          <p:val>
                                            <p:strVal val="#ppt_h"/>
                                          </p:val>
                                        </p:tav>
                                      </p:tavLst>
                                    </p:anim>
                                    <p:anim calcmode="lin" valueType="num">
                                      <p:cBhvr>
                                        <p:cTn id="285" dur="3000" fill="hold"/>
                                        <p:tgtEl>
                                          <p:spTgt spid="89"/>
                                        </p:tgtEl>
                                        <p:attrNameLst>
                                          <p:attrName>style.rotation</p:attrName>
                                        </p:attrNameLst>
                                      </p:cBhvr>
                                      <p:tavLst>
                                        <p:tav tm="0">
                                          <p:val>
                                            <p:fltVal val="360"/>
                                          </p:val>
                                        </p:tav>
                                        <p:tav tm="100000">
                                          <p:val>
                                            <p:fltVal val="0"/>
                                          </p:val>
                                        </p:tav>
                                      </p:tavLst>
                                    </p:anim>
                                    <p:animEffect transition="in" filter="fade">
                                      <p:cBhvr>
                                        <p:cTn id="286" dur="3000"/>
                                        <p:tgtEl>
                                          <p:spTgt spid="89"/>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90"/>
                                        </p:tgtEl>
                                        <p:attrNameLst>
                                          <p:attrName>style.visibility</p:attrName>
                                        </p:attrNameLst>
                                      </p:cBhvr>
                                      <p:to>
                                        <p:strVal val="visible"/>
                                      </p:to>
                                    </p:set>
                                    <p:anim calcmode="lin" valueType="num">
                                      <p:cBhvr>
                                        <p:cTn id="289" dur="3000" fill="hold"/>
                                        <p:tgtEl>
                                          <p:spTgt spid="90"/>
                                        </p:tgtEl>
                                        <p:attrNameLst>
                                          <p:attrName>ppt_w</p:attrName>
                                        </p:attrNameLst>
                                      </p:cBhvr>
                                      <p:tavLst>
                                        <p:tav tm="0">
                                          <p:val>
                                            <p:fltVal val="0"/>
                                          </p:val>
                                        </p:tav>
                                        <p:tav tm="100000">
                                          <p:val>
                                            <p:strVal val="#ppt_w"/>
                                          </p:val>
                                        </p:tav>
                                      </p:tavLst>
                                    </p:anim>
                                    <p:anim calcmode="lin" valueType="num">
                                      <p:cBhvr>
                                        <p:cTn id="290" dur="3000" fill="hold"/>
                                        <p:tgtEl>
                                          <p:spTgt spid="90"/>
                                        </p:tgtEl>
                                        <p:attrNameLst>
                                          <p:attrName>ppt_h</p:attrName>
                                        </p:attrNameLst>
                                      </p:cBhvr>
                                      <p:tavLst>
                                        <p:tav tm="0">
                                          <p:val>
                                            <p:fltVal val="0"/>
                                          </p:val>
                                        </p:tav>
                                        <p:tav tm="100000">
                                          <p:val>
                                            <p:strVal val="#ppt_h"/>
                                          </p:val>
                                        </p:tav>
                                      </p:tavLst>
                                    </p:anim>
                                    <p:anim calcmode="lin" valueType="num">
                                      <p:cBhvr>
                                        <p:cTn id="291" dur="3000" fill="hold"/>
                                        <p:tgtEl>
                                          <p:spTgt spid="90"/>
                                        </p:tgtEl>
                                        <p:attrNameLst>
                                          <p:attrName>style.rotation</p:attrName>
                                        </p:attrNameLst>
                                      </p:cBhvr>
                                      <p:tavLst>
                                        <p:tav tm="0">
                                          <p:val>
                                            <p:fltVal val="360"/>
                                          </p:val>
                                        </p:tav>
                                        <p:tav tm="100000">
                                          <p:val>
                                            <p:fltVal val="0"/>
                                          </p:val>
                                        </p:tav>
                                      </p:tavLst>
                                    </p:anim>
                                    <p:animEffect transition="in" filter="fade">
                                      <p:cBhvr>
                                        <p:cTn id="292" dur="3000"/>
                                        <p:tgtEl>
                                          <p:spTgt spid="90"/>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91"/>
                                        </p:tgtEl>
                                        <p:attrNameLst>
                                          <p:attrName>style.visibility</p:attrName>
                                        </p:attrNameLst>
                                      </p:cBhvr>
                                      <p:to>
                                        <p:strVal val="visible"/>
                                      </p:to>
                                    </p:set>
                                    <p:anim calcmode="lin" valueType="num">
                                      <p:cBhvr>
                                        <p:cTn id="295" dur="3000" fill="hold"/>
                                        <p:tgtEl>
                                          <p:spTgt spid="91"/>
                                        </p:tgtEl>
                                        <p:attrNameLst>
                                          <p:attrName>ppt_w</p:attrName>
                                        </p:attrNameLst>
                                      </p:cBhvr>
                                      <p:tavLst>
                                        <p:tav tm="0">
                                          <p:val>
                                            <p:fltVal val="0"/>
                                          </p:val>
                                        </p:tav>
                                        <p:tav tm="100000">
                                          <p:val>
                                            <p:strVal val="#ppt_w"/>
                                          </p:val>
                                        </p:tav>
                                      </p:tavLst>
                                    </p:anim>
                                    <p:anim calcmode="lin" valueType="num">
                                      <p:cBhvr>
                                        <p:cTn id="296" dur="3000" fill="hold"/>
                                        <p:tgtEl>
                                          <p:spTgt spid="91"/>
                                        </p:tgtEl>
                                        <p:attrNameLst>
                                          <p:attrName>ppt_h</p:attrName>
                                        </p:attrNameLst>
                                      </p:cBhvr>
                                      <p:tavLst>
                                        <p:tav tm="0">
                                          <p:val>
                                            <p:fltVal val="0"/>
                                          </p:val>
                                        </p:tav>
                                        <p:tav tm="100000">
                                          <p:val>
                                            <p:strVal val="#ppt_h"/>
                                          </p:val>
                                        </p:tav>
                                      </p:tavLst>
                                    </p:anim>
                                    <p:anim calcmode="lin" valueType="num">
                                      <p:cBhvr>
                                        <p:cTn id="297" dur="3000" fill="hold"/>
                                        <p:tgtEl>
                                          <p:spTgt spid="91"/>
                                        </p:tgtEl>
                                        <p:attrNameLst>
                                          <p:attrName>style.rotation</p:attrName>
                                        </p:attrNameLst>
                                      </p:cBhvr>
                                      <p:tavLst>
                                        <p:tav tm="0">
                                          <p:val>
                                            <p:fltVal val="360"/>
                                          </p:val>
                                        </p:tav>
                                        <p:tav tm="100000">
                                          <p:val>
                                            <p:fltVal val="0"/>
                                          </p:val>
                                        </p:tav>
                                      </p:tavLst>
                                    </p:anim>
                                    <p:animEffect transition="in" filter="fade">
                                      <p:cBhvr>
                                        <p:cTn id="298" dur="3000"/>
                                        <p:tgtEl>
                                          <p:spTgt spid="91"/>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92"/>
                                        </p:tgtEl>
                                        <p:attrNameLst>
                                          <p:attrName>style.visibility</p:attrName>
                                        </p:attrNameLst>
                                      </p:cBhvr>
                                      <p:to>
                                        <p:strVal val="visible"/>
                                      </p:to>
                                    </p:set>
                                    <p:anim calcmode="lin" valueType="num">
                                      <p:cBhvr>
                                        <p:cTn id="301" dur="3000" fill="hold"/>
                                        <p:tgtEl>
                                          <p:spTgt spid="92"/>
                                        </p:tgtEl>
                                        <p:attrNameLst>
                                          <p:attrName>ppt_w</p:attrName>
                                        </p:attrNameLst>
                                      </p:cBhvr>
                                      <p:tavLst>
                                        <p:tav tm="0">
                                          <p:val>
                                            <p:fltVal val="0"/>
                                          </p:val>
                                        </p:tav>
                                        <p:tav tm="100000">
                                          <p:val>
                                            <p:strVal val="#ppt_w"/>
                                          </p:val>
                                        </p:tav>
                                      </p:tavLst>
                                    </p:anim>
                                    <p:anim calcmode="lin" valueType="num">
                                      <p:cBhvr>
                                        <p:cTn id="302" dur="3000" fill="hold"/>
                                        <p:tgtEl>
                                          <p:spTgt spid="92"/>
                                        </p:tgtEl>
                                        <p:attrNameLst>
                                          <p:attrName>ppt_h</p:attrName>
                                        </p:attrNameLst>
                                      </p:cBhvr>
                                      <p:tavLst>
                                        <p:tav tm="0">
                                          <p:val>
                                            <p:fltVal val="0"/>
                                          </p:val>
                                        </p:tav>
                                        <p:tav tm="100000">
                                          <p:val>
                                            <p:strVal val="#ppt_h"/>
                                          </p:val>
                                        </p:tav>
                                      </p:tavLst>
                                    </p:anim>
                                    <p:anim calcmode="lin" valueType="num">
                                      <p:cBhvr>
                                        <p:cTn id="303" dur="3000" fill="hold"/>
                                        <p:tgtEl>
                                          <p:spTgt spid="92"/>
                                        </p:tgtEl>
                                        <p:attrNameLst>
                                          <p:attrName>style.rotation</p:attrName>
                                        </p:attrNameLst>
                                      </p:cBhvr>
                                      <p:tavLst>
                                        <p:tav tm="0">
                                          <p:val>
                                            <p:fltVal val="360"/>
                                          </p:val>
                                        </p:tav>
                                        <p:tav tm="100000">
                                          <p:val>
                                            <p:fltVal val="0"/>
                                          </p:val>
                                        </p:tav>
                                      </p:tavLst>
                                    </p:anim>
                                    <p:animEffect transition="in" filter="fade">
                                      <p:cBhvr>
                                        <p:cTn id="304" dur="3000"/>
                                        <p:tgtEl>
                                          <p:spTgt spid="92"/>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93"/>
                                        </p:tgtEl>
                                        <p:attrNameLst>
                                          <p:attrName>style.visibility</p:attrName>
                                        </p:attrNameLst>
                                      </p:cBhvr>
                                      <p:to>
                                        <p:strVal val="visible"/>
                                      </p:to>
                                    </p:set>
                                    <p:anim calcmode="lin" valueType="num">
                                      <p:cBhvr>
                                        <p:cTn id="307" dur="3000" fill="hold"/>
                                        <p:tgtEl>
                                          <p:spTgt spid="93"/>
                                        </p:tgtEl>
                                        <p:attrNameLst>
                                          <p:attrName>ppt_w</p:attrName>
                                        </p:attrNameLst>
                                      </p:cBhvr>
                                      <p:tavLst>
                                        <p:tav tm="0">
                                          <p:val>
                                            <p:fltVal val="0"/>
                                          </p:val>
                                        </p:tav>
                                        <p:tav tm="100000">
                                          <p:val>
                                            <p:strVal val="#ppt_w"/>
                                          </p:val>
                                        </p:tav>
                                      </p:tavLst>
                                    </p:anim>
                                    <p:anim calcmode="lin" valueType="num">
                                      <p:cBhvr>
                                        <p:cTn id="308" dur="3000" fill="hold"/>
                                        <p:tgtEl>
                                          <p:spTgt spid="93"/>
                                        </p:tgtEl>
                                        <p:attrNameLst>
                                          <p:attrName>ppt_h</p:attrName>
                                        </p:attrNameLst>
                                      </p:cBhvr>
                                      <p:tavLst>
                                        <p:tav tm="0">
                                          <p:val>
                                            <p:fltVal val="0"/>
                                          </p:val>
                                        </p:tav>
                                        <p:tav tm="100000">
                                          <p:val>
                                            <p:strVal val="#ppt_h"/>
                                          </p:val>
                                        </p:tav>
                                      </p:tavLst>
                                    </p:anim>
                                    <p:anim calcmode="lin" valueType="num">
                                      <p:cBhvr>
                                        <p:cTn id="309" dur="3000" fill="hold"/>
                                        <p:tgtEl>
                                          <p:spTgt spid="93"/>
                                        </p:tgtEl>
                                        <p:attrNameLst>
                                          <p:attrName>style.rotation</p:attrName>
                                        </p:attrNameLst>
                                      </p:cBhvr>
                                      <p:tavLst>
                                        <p:tav tm="0">
                                          <p:val>
                                            <p:fltVal val="360"/>
                                          </p:val>
                                        </p:tav>
                                        <p:tav tm="100000">
                                          <p:val>
                                            <p:fltVal val="0"/>
                                          </p:val>
                                        </p:tav>
                                      </p:tavLst>
                                    </p:anim>
                                    <p:animEffect transition="in" filter="fade">
                                      <p:cBhvr>
                                        <p:cTn id="310" dur="3000"/>
                                        <p:tgtEl>
                                          <p:spTgt spid="93"/>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94"/>
                                        </p:tgtEl>
                                        <p:attrNameLst>
                                          <p:attrName>style.visibility</p:attrName>
                                        </p:attrNameLst>
                                      </p:cBhvr>
                                      <p:to>
                                        <p:strVal val="visible"/>
                                      </p:to>
                                    </p:set>
                                    <p:anim calcmode="lin" valueType="num">
                                      <p:cBhvr>
                                        <p:cTn id="313" dur="3000" fill="hold"/>
                                        <p:tgtEl>
                                          <p:spTgt spid="94"/>
                                        </p:tgtEl>
                                        <p:attrNameLst>
                                          <p:attrName>ppt_w</p:attrName>
                                        </p:attrNameLst>
                                      </p:cBhvr>
                                      <p:tavLst>
                                        <p:tav tm="0">
                                          <p:val>
                                            <p:fltVal val="0"/>
                                          </p:val>
                                        </p:tav>
                                        <p:tav tm="100000">
                                          <p:val>
                                            <p:strVal val="#ppt_w"/>
                                          </p:val>
                                        </p:tav>
                                      </p:tavLst>
                                    </p:anim>
                                    <p:anim calcmode="lin" valueType="num">
                                      <p:cBhvr>
                                        <p:cTn id="314" dur="3000" fill="hold"/>
                                        <p:tgtEl>
                                          <p:spTgt spid="94"/>
                                        </p:tgtEl>
                                        <p:attrNameLst>
                                          <p:attrName>ppt_h</p:attrName>
                                        </p:attrNameLst>
                                      </p:cBhvr>
                                      <p:tavLst>
                                        <p:tav tm="0">
                                          <p:val>
                                            <p:fltVal val="0"/>
                                          </p:val>
                                        </p:tav>
                                        <p:tav tm="100000">
                                          <p:val>
                                            <p:strVal val="#ppt_h"/>
                                          </p:val>
                                        </p:tav>
                                      </p:tavLst>
                                    </p:anim>
                                    <p:anim calcmode="lin" valueType="num">
                                      <p:cBhvr>
                                        <p:cTn id="315" dur="3000" fill="hold"/>
                                        <p:tgtEl>
                                          <p:spTgt spid="94"/>
                                        </p:tgtEl>
                                        <p:attrNameLst>
                                          <p:attrName>style.rotation</p:attrName>
                                        </p:attrNameLst>
                                      </p:cBhvr>
                                      <p:tavLst>
                                        <p:tav tm="0">
                                          <p:val>
                                            <p:fltVal val="360"/>
                                          </p:val>
                                        </p:tav>
                                        <p:tav tm="100000">
                                          <p:val>
                                            <p:fltVal val="0"/>
                                          </p:val>
                                        </p:tav>
                                      </p:tavLst>
                                    </p:anim>
                                    <p:animEffect transition="in" filter="fade">
                                      <p:cBhvr>
                                        <p:cTn id="316" dur="3000"/>
                                        <p:tgtEl>
                                          <p:spTgt spid="94"/>
                                        </p:tgtEl>
                                      </p:cBhvr>
                                    </p:animEffect>
                                  </p:childTnLst>
                                </p:cTn>
                              </p:par>
                              <p:par>
                                <p:cTn id="317" presetID="49" presetClass="entr" presetSubtype="0" decel="100000" fill="hold" grpId="0" nodeType="withEffect">
                                  <p:stCondLst>
                                    <p:cond delay="0"/>
                                  </p:stCondLst>
                                  <p:childTnLst>
                                    <p:set>
                                      <p:cBhvr>
                                        <p:cTn id="318" dur="1" fill="hold">
                                          <p:stCondLst>
                                            <p:cond delay="0"/>
                                          </p:stCondLst>
                                        </p:cTn>
                                        <p:tgtEl>
                                          <p:spTgt spid="95"/>
                                        </p:tgtEl>
                                        <p:attrNameLst>
                                          <p:attrName>style.visibility</p:attrName>
                                        </p:attrNameLst>
                                      </p:cBhvr>
                                      <p:to>
                                        <p:strVal val="visible"/>
                                      </p:to>
                                    </p:set>
                                    <p:anim calcmode="lin" valueType="num">
                                      <p:cBhvr>
                                        <p:cTn id="319" dur="3000" fill="hold"/>
                                        <p:tgtEl>
                                          <p:spTgt spid="95"/>
                                        </p:tgtEl>
                                        <p:attrNameLst>
                                          <p:attrName>ppt_w</p:attrName>
                                        </p:attrNameLst>
                                      </p:cBhvr>
                                      <p:tavLst>
                                        <p:tav tm="0">
                                          <p:val>
                                            <p:fltVal val="0"/>
                                          </p:val>
                                        </p:tav>
                                        <p:tav tm="100000">
                                          <p:val>
                                            <p:strVal val="#ppt_w"/>
                                          </p:val>
                                        </p:tav>
                                      </p:tavLst>
                                    </p:anim>
                                    <p:anim calcmode="lin" valueType="num">
                                      <p:cBhvr>
                                        <p:cTn id="320" dur="3000" fill="hold"/>
                                        <p:tgtEl>
                                          <p:spTgt spid="95"/>
                                        </p:tgtEl>
                                        <p:attrNameLst>
                                          <p:attrName>ppt_h</p:attrName>
                                        </p:attrNameLst>
                                      </p:cBhvr>
                                      <p:tavLst>
                                        <p:tav tm="0">
                                          <p:val>
                                            <p:fltVal val="0"/>
                                          </p:val>
                                        </p:tav>
                                        <p:tav tm="100000">
                                          <p:val>
                                            <p:strVal val="#ppt_h"/>
                                          </p:val>
                                        </p:tav>
                                      </p:tavLst>
                                    </p:anim>
                                    <p:anim calcmode="lin" valueType="num">
                                      <p:cBhvr>
                                        <p:cTn id="321" dur="3000" fill="hold"/>
                                        <p:tgtEl>
                                          <p:spTgt spid="95"/>
                                        </p:tgtEl>
                                        <p:attrNameLst>
                                          <p:attrName>style.rotation</p:attrName>
                                        </p:attrNameLst>
                                      </p:cBhvr>
                                      <p:tavLst>
                                        <p:tav tm="0">
                                          <p:val>
                                            <p:fltVal val="360"/>
                                          </p:val>
                                        </p:tav>
                                        <p:tav tm="100000">
                                          <p:val>
                                            <p:fltVal val="0"/>
                                          </p:val>
                                        </p:tav>
                                      </p:tavLst>
                                    </p:anim>
                                    <p:animEffect transition="in" filter="fade">
                                      <p:cBhvr>
                                        <p:cTn id="322" dur="3000"/>
                                        <p:tgtEl>
                                          <p:spTgt spid="95"/>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96"/>
                                        </p:tgtEl>
                                        <p:attrNameLst>
                                          <p:attrName>style.visibility</p:attrName>
                                        </p:attrNameLst>
                                      </p:cBhvr>
                                      <p:to>
                                        <p:strVal val="visible"/>
                                      </p:to>
                                    </p:set>
                                    <p:anim calcmode="lin" valueType="num">
                                      <p:cBhvr>
                                        <p:cTn id="325" dur="3000" fill="hold"/>
                                        <p:tgtEl>
                                          <p:spTgt spid="96"/>
                                        </p:tgtEl>
                                        <p:attrNameLst>
                                          <p:attrName>ppt_w</p:attrName>
                                        </p:attrNameLst>
                                      </p:cBhvr>
                                      <p:tavLst>
                                        <p:tav tm="0">
                                          <p:val>
                                            <p:fltVal val="0"/>
                                          </p:val>
                                        </p:tav>
                                        <p:tav tm="100000">
                                          <p:val>
                                            <p:strVal val="#ppt_w"/>
                                          </p:val>
                                        </p:tav>
                                      </p:tavLst>
                                    </p:anim>
                                    <p:anim calcmode="lin" valueType="num">
                                      <p:cBhvr>
                                        <p:cTn id="326" dur="3000" fill="hold"/>
                                        <p:tgtEl>
                                          <p:spTgt spid="96"/>
                                        </p:tgtEl>
                                        <p:attrNameLst>
                                          <p:attrName>ppt_h</p:attrName>
                                        </p:attrNameLst>
                                      </p:cBhvr>
                                      <p:tavLst>
                                        <p:tav tm="0">
                                          <p:val>
                                            <p:fltVal val="0"/>
                                          </p:val>
                                        </p:tav>
                                        <p:tav tm="100000">
                                          <p:val>
                                            <p:strVal val="#ppt_h"/>
                                          </p:val>
                                        </p:tav>
                                      </p:tavLst>
                                    </p:anim>
                                    <p:anim calcmode="lin" valueType="num">
                                      <p:cBhvr>
                                        <p:cTn id="327" dur="3000" fill="hold"/>
                                        <p:tgtEl>
                                          <p:spTgt spid="96"/>
                                        </p:tgtEl>
                                        <p:attrNameLst>
                                          <p:attrName>style.rotation</p:attrName>
                                        </p:attrNameLst>
                                      </p:cBhvr>
                                      <p:tavLst>
                                        <p:tav tm="0">
                                          <p:val>
                                            <p:fltVal val="360"/>
                                          </p:val>
                                        </p:tav>
                                        <p:tav tm="100000">
                                          <p:val>
                                            <p:fltVal val="0"/>
                                          </p:val>
                                        </p:tav>
                                      </p:tavLst>
                                    </p:anim>
                                    <p:animEffect transition="in" filter="fade">
                                      <p:cBhvr>
                                        <p:cTn id="328" dur="3000"/>
                                        <p:tgtEl>
                                          <p:spTgt spid="96"/>
                                        </p:tgtEl>
                                      </p:cBhvr>
                                    </p:animEffect>
                                  </p:childTnLst>
                                </p:cTn>
                              </p:par>
                              <p:par>
                                <p:cTn id="329" presetID="49" presetClass="entr" presetSubtype="0" decel="100000" fill="hold" grpId="0" nodeType="withEffect">
                                  <p:stCondLst>
                                    <p:cond delay="0"/>
                                  </p:stCondLst>
                                  <p:childTnLst>
                                    <p:set>
                                      <p:cBhvr>
                                        <p:cTn id="330" dur="1" fill="hold">
                                          <p:stCondLst>
                                            <p:cond delay="0"/>
                                          </p:stCondLst>
                                        </p:cTn>
                                        <p:tgtEl>
                                          <p:spTgt spid="97"/>
                                        </p:tgtEl>
                                        <p:attrNameLst>
                                          <p:attrName>style.visibility</p:attrName>
                                        </p:attrNameLst>
                                      </p:cBhvr>
                                      <p:to>
                                        <p:strVal val="visible"/>
                                      </p:to>
                                    </p:set>
                                    <p:anim calcmode="lin" valueType="num">
                                      <p:cBhvr>
                                        <p:cTn id="331" dur="3000" fill="hold"/>
                                        <p:tgtEl>
                                          <p:spTgt spid="97"/>
                                        </p:tgtEl>
                                        <p:attrNameLst>
                                          <p:attrName>ppt_w</p:attrName>
                                        </p:attrNameLst>
                                      </p:cBhvr>
                                      <p:tavLst>
                                        <p:tav tm="0">
                                          <p:val>
                                            <p:fltVal val="0"/>
                                          </p:val>
                                        </p:tav>
                                        <p:tav tm="100000">
                                          <p:val>
                                            <p:strVal val="#ppt_w"/>
                                          </p:val>
                                        </p:tav>
                                      </p:tavLst>
                                    </p:anim>
                                    <p:anim calcmode="lin" valueType="num">
                                      <p:cBhvr>
                                        <p:cTn id="332" dur="3000" fill="hold"/>
                                        <p:tgtEl>
                                          <p:spTgt spid="97"/>
                                        </p:tgtEl>
                                        <p:attrNameLst>
                                          <p:attrName>ppt_h</p:attrName>
                                        </p:attrNameLst>
                                      </p:cBhvr>
                                      <p:tavLst>
                                        <p:tav tm="0">
                                          <p:val>
                                            <p:fltVal val="0"/>
                                          </p:val>
                                        </p:tav>
                                        <p:tav tm="100000">
                                          <p:val>
                                            <p:strVal val="#ppt_h"/>
                                          </p:val>
                                        </p:tav>
                                      </p:tavLst>
                                    </p:anim>
                                    <p:anim calcmode="lin" valueType="num">
                                      <p:cBhvr>
                                        <p:cTn id="333" dur="3000" fill="hold"/>
                                        <p:tgtEl>
                                          <p:spTgt spid="97"/>
                                        </p:tgtEl>
                                        <p:attrNameLst>
                                          <p:attrName>style.rotation</p:attrName>
                                        </p:attrNameLst>
                                      </p:cBhvr>
                                      <p:tavLst>
                                        <p:tav tm="0">
                                          <p:val>
                                            <p:fltVal val="360"/>
                                          </p:val>
                                        </p:tav>
                                        <p:tav tm="100000">
                                          <p:val>
                                            <p:fltVal val="0"/>
                                          </p:val>
                                        </p:tav>
                                      </p:tavLst>
                                    </p:anim>
                                    <p:animEffect transition="in" filter="fade">
                                      <p:cBhvr>
                                        <p:cTn id="334" dur="3000"/>
                                        <p:tgtEl>
                                          <p:spTgt spid="97"/>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98"/>
                                        </p:tgtEl>
                                        <p:attrNameLst>
                                          <p:attrName>style.visibility</p:attrName>
                                        </p:attrNameLst>
                                      </p:cBhvr>
                                      <p:to>
                                        <p:strVal val="visible"/>
                                      </p:to>
                                    </p:set>
                                    <p:anim calcmode="lin" valueType="num">
                                      <p:cBhvr>
                                        <p:cTn id="337" dur="3000" fill="hold"/>
                                        <p:tgtEl>
                                          <p:spTgt spid="98"/>
                                        </p:tgtEl>
                                        <p:attrNameLst>
                                          <p:attrName>ppt_w</p:attrName>
                                        </p:attrNameLst>
                                      </p:cBhvr>
                                      <p:tavLst>
                                        <p:tav tm="0">
                                          <p:val>
                                            <p:fltVal val="0"/>
                                          </p:val>
                                        </p:tav>
                                        <p:tav tm="100000">
                                          <p:val>
                                            <p:strVal val="#ppt_w"/>
                                          </p:val>
                                        </p:tav>
                                      </p:tavLst>
                                    </p:anim>
                                    <p:anim calcmode="lin" valueType="num">
                                      <p:cBhvr>
                                        <p:cTn id="338" dur="3000" fill="hold"/>
                                        <p:tgtEl>
                                          <p:spTgt spid="98"/>
                                        </p:tgtEl>
                                        <p:attrNameLst>
                                          <p:attrName>ppt_h</p:attrName>
                                        </p:attrNameLst>
                                      </p:cBhvr>
                                      <p:tavLst>
                                        <p:tav tm="0">
                                          <p:val>
                                            <p:fltVal val="0"/>
                                          </p:val>
                                        </p:tav>
                                        <p:tav tm="100000">
                                          <p:val>
                                            <p:strVal val="#ppt_h"/>
                                          </p:val>
                                        </p:tav>
                                      </p:tavLst>
                                    </p:anim>
                                    <p:anim calcmode="lin" valueType="num">
                                      <p:cBhvr>
                                        <p:cTn id="339" dur="3000" fill="hold"/>
                                        <p:tgtEl>
                                          <p:spTgt spid="98"/>
                                        </p:tgtEl>
                                        <p:attrNameLst>
                                          <p:attrName>style.rotation</p:attrName>
                                        </p:attrNameLst>
                                      </p:cBhvr>
                                      <p:tavLst>
                                        <p:tav tm="0">
                                          <p:val>
                                            <p:fltVal val="360"/>
                                          </p:val>
                                        </p:tav>
                                        <p:tav tm="100000">
                                          <p:val>
                                            <p:fltVal val="0"/>
                                          </p:val>
                                        </p:tav>
                                      </p:tavLst>
                                    </p:anim>
                                    <p:animEffect transition="in" filter="fade">
                                      <p:cBhvr>
                                        <p:cTn id="340" dur="3000"/>
                                        <p:tgtEl>
                                          <p:spTgt spid="98"/>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99"/>
                                        </p:tgtEl>
                                        <p:attrNameLst>
                                          <p:attrName>style.visibility</p:attrName>
                                        </p:attrNameLst>
                                      </p:cBhvr>
                                      <p:to>
                                        <p:strVal val="visible"/>
                                      </p:to>
                                    </p:set>
                                    <p:anim calcmode="lin" valueType="num">
                                      <p:cBhvr>
                                        <p:cTn id="343" dur="3000" fill="hold"/>
                                        <p:tgtEl>
                                          <p:spTgt spid="99"/>
                                        </p:tgtEl>
                                        <p:attrNameLst>
                                          <p:attrName>ppt_w</p:attrName>
                                        </p:attrNameLst>
                                      </p:cBhvr>
                                      <p:tavLst>
                                        <p:tav tm="0">
                                          <p:val>
                                            <p:fltVal val="0"/>
                                          </p:val>
                                        </p:tav>
                                        <p:tav tm="100000">
                                          <p:val>
                                            <p:strVal val="#ppt_w"/>
                                          </p:val>
                                        </p:tav>
                                      </p:tavLst>
                                    </p:anim>
                                    <p:anim calcmode="lin" valueType="num">
                                      <p:cBhvr>
                                        <p:cTn id="344" dur="3000" fill="hold"/>
                                        <p:tgtEl>
                                          <p:spTgt spid="99"/>
                                        </p:tgtEl>
                                        <p:attrNameLst>
                                          <p:attrName>ppt_h</p:attrName>
                                        </p:attrNameLst>
                                      </p:cBhvr>
                                      <p:tavLst>
                                        <p:tav tm="0">
                                          <p:val>
                                            <p:fltVal val="0"/>
                                          </p:val>
                                        </p:tav>
                                        <p:tav tm="100000">
                                          <p:val>
                                            <p:strVal val="#ppt_h"/>
                                          </p:val>
                                        </p:tav>
                                      </p:tavLst>
                                    </p:anim>
                                    <p:anim calcmode="lin" valueType="num">
                                      <p:cBhvr>
                                        <p:cTn id="345" dur="3000" fill="hold"/>
                                        <p:tgtEl>
                                          <p:spTgt spid="99"/>
                                        </p:tgtEl>
                                        <p:attrNameLst>
                                          <p:attrName>style.rotation</p:attrName>
                                        </p:attrNameLst>
                                      </p:cBhvr>
                                      <p:tavLst>
                                        <p:tav tm="0">
                                          <p:val>
                                            <p:fltVal val="360"/>
                                          </p:val>
                                        </p:tav>
                                        <p:tav tm="100000">
                                          <p:val>
                                            <p:fltVal val="0"/>
                                          </p:val>
                                        </p:tav>
                                      </p:tavLst>
                                    </p:anim>
                                    <p:animEffect transition="in" filter="fade">
                                      <p:cBhvr>
                                        <p:cTn id="346" dur="3000"/>
                                        <p:tgtEl>
                                          <p:spTgt spid="99"/>
                                        </p:tgtEl>
                                      </p:cBhvr>
                                    </p:animEffect>
                                  </p:childTnLst>
                                </p:cTn>
                              </p:par>
                              <p:par>
                                <p:cTn id="347" presetID="49" presetClass="entr" presetSubtype="0" decel="100000" fill="hold" grpId="0" nodeType="withEffect">
                                  <p:stCondLst>
                                    <p:cond delay="0"/>
                                  </p:stCondLst>
                                  <p:childTnLst>
                                    <p:set>
                                      <p:cBhvr>
                                        <p:cTn id="348" dur="1" fill="hold">
                                          <p:stCondLst>
                                            <p:cond delay="0"/>
                                          </p:stCondLst>
                                        </p:cTn>
                                        <p:tgtEl>
                                          <p:spTgt spid="100"/>
                                        </p:tgtEl>
                                        <p:attrNameLst>
                                          <p:attrName>style.visibility</p:attrName>
                                        </p:attrNameLst>
                                      </p:cBhvr>
                                      <p:to>
                                        <p:strVal val="visible"/>
                                      </p:to>
                                    </p:set>
                                    <p:anim calcmode="lin" valueType="num">
                                      <p:cBhvr>
                                        <p:cTn id="349" dur="3000" fill="hold"/>
                                        <p:tgtEl>
                                          <p:spTgt spid="100"/>
                                        </p:tgtEl>
                                        <p:attrNameLst>
                                          <p:attrName>ppt_w</p:attrName>
                                        </p:attrNameLst>
                                      </p:cBhvr>
                                      <p:tavLst>
                                        <p:tav tm="0">
                                          <p:val>
                                            <p:fltVal val="0"/>
                                          </p:val>
                                        </p:tav>
                                        <p:tav tm="100000">
                                          <p:val>
                                            <p:strVal val="#ppt_w"/>
                                          </p:val>
                                        </p:tav>
                                      </p:tavLst>
                                    </p:anim>
                                    <p:anim calcmode="lin" valueType="num">
                                      <p:cBhvr>
                                        <p:cTn id="350" dur="3000" fill="hold"/>
                                        <p:tgtEl>
                                          <p:spTgt spid="100"/>
                                        </p:tgtEl>
                                        <p:attrNameLst>
                                          <p:attrName>ppt_h</p:attrName>
                                        </p:attrNameLst>
                                      </p:cBhvr>
                                      <p:tavLst>
                                        <p:tav tm="0">
                                          <p:val>
                                            <p:fltVal val="0"/>
                                          </p:val>
                                        </p:tav>
                                        <p:tav tm="100000">
                                          <p:val>
                                            <p:strVal val="#ppt_h"/>
                                          </p:val>
                                        </p:tav>
                                      </p:tavLst>
                                    </p:anim>
                                    <p:anim calcmode="lin" valueType="num">
                                      <p:cBhvr>
                                        <p:cTn id="351" dur="3000" fill="hold"/>
                                        <p:tgtEl>
                                          <p:spTgt spid="100"/>
                                        </p:tgtEl>
                                        <p:attrNameLst>
                                          <p:attrName>style.rotation</p:attrName>
                                        </p:attrNameLst>
                                      </p:cBhvr>
                                      <p:tavLst>
                                        <p:tav tm="0">
                                          <p:val>
                                            <p:fltVal val="360"/>
                                          </p:val>
                                        </p:tav>
                                        <p:tav tm="100000">
                                          <p:val>
                                            <p:fltVal val="0"/>
                                          </p:val>
                                        </p:tav>
                                      </p:tavLst>
                                    </p:anim>
                                    <p:animEffect transition="in" filter="fade">
                                      <p:cBhvr>
                                        <p:cTn id="352" dur="3000"/>
                                        <p:tgtEl>
                                          <p:spTgt spid="100"/>
                                        </p:tgtEl>
                                      </p:cBhvr>
                                    </p:animEffect>
                                  </p:childTnLst>
                                </p:cTn>
                              </p:par>
                              <p:par>
                                <p:cTn id="353" presetID="49" presetClass="entr" presetSubtype="0" decel="100000" fill="hold" grpId="0" nodeType="withEffect">
                                  <p:stCondLst>
                                    <p:cond delay="0"/>
                                  </p:stCondLst>
                                  <p:childTnLst>
                                    <p:set>
                                      <p:cBhvr>
                                        <p:cTn id="354" dur="1" fill="hold">
                                          <p:stCondLst>
                                            <p:cond delay="0"/>
                                          </p:stCondLst>
                                        </p:cTn>
                                        <p:tgtEl>
                                          <p:spTgt spid="101"/>
                                        </p:tgtEl>
                                        <p:attrNameLst>
                                          <p:attrName>style.visibility</p:attrName>
                                        </p:attrNameLst>
                                      </p:cBhvr>
                                      <p:to>
                                        <p:strVal val="visible"/>
                                      </p:to>
                                    </p:set>
                                    <p:anim calcmode="lin" valueType="num">
                                      <p:cBhvr>
                                        <p:cTn id="355" dur="3000" fill="hold"/>
                                        <p:tgtEl>
                                          <p:spTgt spid="101"/>
                                        </p:tgtEl>
                                        <p:attrNameLst>
                                          <p:attrName>ppt_w</p:attrName>
                                        </p:attrNameLst>
                                      </p:cBhvr>
                                      <p:tavLst>
                                        <p:tav tm="0">
                                          <p:val>
                                            <p:fltVal val="0"/>
                                          </p:val>
                                        </p:tav>
                                        <p:tav tm="100000">
                                          <p:val>
                                            <p:strVal val="#ppt_w"/>
                                          </p:val>
                                        </p:tav>
                                      </p:tavLst>
                                    </p:anim>
                                    <p:anim calcmode="lin" valueType="num">
                                      <p:cBhvr>
                                        <p:cTn id="356" dur="3000" fill="hold"/>
                                        <p:tgtEl>
                                          <p:spTgt spid="101"/>
                                        </p:tgtEl>
                                        <p:attrNameLst>
                                          <p:attrName>ppt_h</p:attrName>
                                        </p:attrNameLst>
                                      </p:cBhvr>
                                      <p:tavLst>
                                        <p:tav tm="0">
                                          <p:val>
                                            <p:fltVal val="0"/>
                                          </p:val>
                                        </p:tav>
                                        <p:tav tm="100000">
                                          <p:val>
                                            <p:strVal val="#ppt_h"/>
                                          </p:val>
                                        </p:tav>
                                      </p:tavLst>
                                    </p:anim>
                                    <p:anim calcmode="lin" valueType="num">
                                      <p:cBhvr>
                                        <p:cTn id="357" dur="3000" fill="hold"/>
                                        <p:tgtEl>
                                          <p:spTgt spid="101"/>
                                        </p:tgtEl>
                                        <p:attrNameLst>
                                          <p:attrName>style.rotation</p:attrName>
                                        </p:attrNameLst>
                                      </p:cBhvr>
                                      <p:tavLst>
                                        <p:tav tm="0">
                                          <p:val>
                                            <p:fltVal val="360"/>
                                          </p:val>
                                        </p:tav>
                                        <p:tav tm="100000">
                                          <p:val>
                                            <p:fltVal val="0"/>
                                          </p:val>
                                        </p:tav>
                                      </p:tavLst>
                                    </p:anim>
                                    <p:animEffect transition="in" filter="fade">
                                      <p:cBhvr>
                                        <p:cTn id="358" dur="3000"/>
                                        <p:tgtEl>
                                          <p:spTgt spid="101"/>
                                        </p:tgtEl>
                                      </p:cBhvr>
                                    </p:animEffect>
                                  </p:childTnLst>
                                </p:cTn>
                              </p:par>
                              <p:par>
                                <p:cTn id="359" presetID="49" presetClass="entr" presetSubtype="0" decel="100000" fill="hold" grpId="0" nodeType="withEffect">
                                  <p:stCondLst>
                                    <p:cond delay="0"/>
                                  </p:stCondLst>
                                  <p:childTnLst>
                                    <p:set>
                                      <p:cBhvr>
                                        <p:cTn id="360" dur="1" fill="hold">
                                          <p:stCondLst>
                                            <p:cond delay="0"/>
                                          </p:stCondLst>
                                        </p:cTn>
                                        <p:tgtEl>
                                          <p:spTgt spid="102"/>
                                        </p:tgtEl>
                                        <p:attrNameLst>
                                          <p:attrName>style.visibility</p:attrName>
                                        </p:attrNameLst>
                                      </p:cBhvr>
                                      <p:to>
                                        <p:strVal val="visible"/>
                                      </p:to>
                                    </p:set>
                                    <p:anim calcmode="lin" valueType="num">
                                      <p:cBhvr>
                                        <p:cTn id="361" dur="3000" fill="hold"/>
                                        <p:tgtEl>
                                          <p:spTgt spid="102"/>
                                        </p:tgtEl>
                                        <p:attrNameLst>
                                          <p:attrName>ppt_w</p:attrName>
                                        </p:attrNameLst>
                                      </p:cBhvr>
                                      <p:tavLst>
                                        <p:tav tm="0">
                                          <p:val>
                                            <p:fltVal val="0"/>
                                          </p:val>
                                        </p:tav>
                                        <p:tav tm="100000">
                                          <p:val>
                                            <p:strVal val="#ppt_w"/>
                                          </p:val>
                                        </p:tav>
                                      </p:tavLst>
                                    </p:anim>
                                    <p:anim calcmode="lin" valueType="num">
                                      <p:cBhvr>
                                        <p:cTn id="362" dur="3000" fill="hold"/>
                                        <p:tgtEl>
                                          <p:spTgt spid="102"/>
                                        </p:tgtEl>
                                        <p:attrNameLst>
                                          <p:attrName>ppt_h</p:attrName>
                                        </p:attrNameLst>
                                      </p:cBhvr>
                                      <p:tavLst>
                                        <p:tav tm="0">
                                          <p:val>
                                            <p:fltVal val="0"/>
                                          </p:val>
                                        </p:tav>
                                        <p:tav tm="100000">
                                          <p:val>
                                            <p:strVal val="#ppt_h"/>
                                          </p:val>
                                        </p:tav>
                                      </p:tavLst>
                                    </p:anim>
                                    <p:anim calcmode="lin" valueType="num">
                                      <p:cBhvr>
                                        <p:cTn id="363" dur="3000" fill="hold"/>
                                        <p:tgtEl>
                                          <p:spTgt spid="102"/>
                                        </p:tgtEl>
                                        <p:attrNameLst>
                                          <p:attrName>style.rotation</p:attrName>
                                        </p:attrNameLst>
                                      </p:cBhvr>
                                      <p:tavLst>
                                        <p:tav tm="0">
                                          <p:val>
                                            <p:fltVal val="360"/>
                                          </p:val>
                                        </p:tav>
                                        <p:tav tm="100000">
                                          <p:val>
                                            <p:fltVal val="0"/>
                                          </p:val>
                                        </p:tav>
                                      </p:tavLst>
                                    </p:anim>
                                    <p:animEffect transition="in" filter="fade">
                                      <p:cBhvr>
                                        <p:cTn id="364" dur="3000"/>
                                        <p:tgtEl>
                                          <p:spTgt spid="102"/>
                                        </p:tgtEl>
                                      </p:cBhvr>
                                    </p:animEffect>
                                  </p:childTnLst>
                                </p:cTn>
                              </p:par>
                              <p:par>
                                <p:cTn id="365" presetID="49" presetClass="entr" presetSubtype="0" decel="100000" fill="hold" grpId="0" nodeType="withEffect">
                                  <p:stCondLst>
                                    <p:cond delay="0"/>
                                  </p:stCondLst>
                                  <p:childTnLst>
                                    <p:set>
                                      <p:cBhvr>
                                        <p:cTn id="366" dur="1" fill="hold">
                                          <p:stCondLst>
                                            <p:cond delay="0"/>
                                          </p:stCondLst>
                                        </p:cTn>
                                        <p:tgtEl>
                                          <p:spTgt spid="103"/>
                                        </p:tgtEl>
                                        <p:attrNameLst>
                                          <p:attrName>style.visibility</p:attrName>
                                        </p:attrNameLst>
                                      </p:cBhvr>
                                      <p:to>
                                        <p:strVal val="visible"/>
                                      </p:to>
                                    </p:set>
                                    <p:anim calcmode="lin" valueType="num">
                                      <p:cBhvr>
                                        <p:cTn id="367" dur="3000" fill="hold"/>
                                        <p:tgtEl>
                                          <p:spTgt spid="103"/>
                                        </p:tgtEl>
                                        <p:attrNameLst>
                                          <p:attrName>ppt_w</p:attrName>
                                        </p:attrNameLst>
                                      </p:cBhvr>
                                      <p:tavLst>
                                        <p:tav tm="0">
                                          <p:val>
                                            <p:fltVal val="0"/>
                                          </p:val>
                                        </p:tav>
                                        <p:tav tm="100000">
                                          <p:val>
                                            <p:strVal val="#ppt_w"/>
                                          </p:val>
                                        </p:tav>
                                      </p:tavLst>
                                    </p:anim>
                                    <p:anim calcmode="lin" valueType="num">
                                      <p:cBhvr>
                                        <p:cTn id="368" dur="3000" fill="hold"/>
                                        <p:tgtEl>
                                          <p:spTgt spid="103"/>
                                        </p:tgtEl>
                                        <p:attrNameLst>
                                          <p:attrName>ppt_h</p:attrName>
                                        </p:attrNameLst>
                                      </p:cBhvr>
                                      <p:tavLst>
                                        <p:tav tm="0">
                                          <p:val>
                                            <p:fltVal val="0"/>
                                          </p:val>
                                        </p:tav>
                                        <p:tav tm="100000">
                                          <p:val>
                                            <p:strVal val="#ppt_h"/>
                                          </p:val>
                                        </p:tav>
                                      </p:tavLst>
                                    </p:anim>
                                    <p:anim calcmode="lin" valueType="num">
                                      <p:cBhvr>
                                        <p:cTn id="369" dur="3000" fill="hold"/>
                                        <p:tgtEl>
                                          <p:spTgt spid="103"/>
                                        </p:tgtEl>
                                        <p:attrNameLst>
                                          <p:attrName>style.rotation</p:attrName>
                                        </p:attrNameLst>
                                      </p:cBhvr>
                                      <p:tavLst>
                                        <p:tav tm="0">
                                          <p:val>
                                            <p:fltVal val="360"/>
                                          </p:val>
                                        </p:tav>
                                        <p:tav tm="100000">
                                          <p:val>
                                            <p:fltVal val="0"/>
                                          </p:val>
                                        </p:tav>
                                      </p:tavLst>
                                    </p:anim>
                                    <p:animEffect transition="in" filter="fade">
                                      <p:cBhvr>
                                        <p:cTn id="370" dur="3000"/>
                                        <p:tgtEl>
                                          <p:spTgt spid="103"/>
                                        </p:tgtEl>
                                      </p:cBhvr>
                                    </p:animEffect>
                                  </p:childTnLst>
                                </p:cTn>
                              </p:par>
                              <p:par>
                                <p:cTn id="371" presetID="49" presetClass="entr" presetSubtype="0" decel="100000" fill="hold" grpId="0" nodeType="withEffect">
                                  <p:stCondLst>
                                    <p:cond delay="0"/>
                                  </p:stCondLst>
                                  <p:childTnLst>
                                    <p:set>
                                      <p:cBhvr>
                                        <p:cTn id="372" dur="1" fill="hold">
                                          <p:stCondLst>
                                            <p:cond delay="0"/>
                                          </p:stCondLst>
                                        </p:cTn>
                                        <p:tgtEl>
                                          <p:spTgt spid="104"/>
                                        </p:tgtEl>
                                        <p:attrNameLst>
                                          <p:attrName>style.visibility</p:attrName>
                                        </p:attrNameLst>
                                      </p:cBhvr>
                                      <p:to>
                                        <p:strVal val="visible"/>
                                      </p:to>
                                    </p:set>
                                    <p:anim calcmode="lin" valueType="num">
                                      <p:cBhvr>
                                        <p:cTn id="373" dur="3000" fill="hold"/>
                                        <p:tgtEl>
                                          <p:spTgt spid="104"/>
                                        </p:tgtEl>
                                        <p:attrNameLst>
                                          <p:attrName>ppt_w</p:attrName>
                                        </p:attrNameLst>
                                      </p:cBhvr>
                                      <p:tavLst>
                                        <p:tav tm="0">
                                          <p:val>
                                            <p:fltVal val="0"/>
                                          </p:val>
                                        </p:tav>
                                        <p:tav tm="100000">
                                          <p:val>
                                            <p:strVal val="#ppt_w"/>
                                          </p:val>
                                        </p:tav>
                                      </p:tavLst>
                                    </p:anim>
                                    <p:anim calcmode="lin" valueType="num">
                                      <p:cBhvr>
                                        <p:cTn id="374" dur="3000" fill="hold"/>
                                        <p:tgtEl>
                                          <p:spTgt spid="104"/>
                                        </p:tgtEl>
                                        <p:attrNameLst>
                                          <p:attrName>ppt_h</p:attrName>
                                        </p:attrNameLst>
                                      </p:cBhvr>
                                      <p:tavLst>
                                        <p:tav tm="0">
                                          <p:val>
                                            <p:fltVal val="0"/>
                                          </p:val>
                                        </p:tav>
                                        <p:tav tm="100000">
                                          <p:val>
                                            <p:strVal val="#ppt_h"/>
                                          </p:val>
                                        </p:tav>
                                      </p:tavLst>
                                    </p:anim>
                                    <p:anim calcmode="lin" valueType="num">
                                      <p:cBhvr>
                                        <p:cTn id="375" dur="3000" fill="hold"/>
                                        <p:tgtEl>
                                          <p:spTgt spid="104"/>
                                        </p:tgtEl>
                                        <p:attrNameLst>
                                          <p:attrName>style.rotation</p:attrName>
                                        </p:attrNameLst>
                                      </p:cBhvr>
                                      <p:tavLst>
                                        <p:tav tm="0">
                                          <p:val>
                                            <p:fltVal val="360"/>
                                          </p:val>
                                        </p:tav>
                                        <p:tav tm="100000">
                                          <p:val>
                                            <p:fltVal val="0"/>
                                          </p:val>
                                        </p:tav>
                                      </p:tavLst>
                                    </p:anim>
                                    <p:animEffect transition="in" filter="fade">
                                      <p:cBhvr>
                                        <p:cTn id="376" dur="3000"/>
                                        <p:tgtEl>
                                          <p:spTgt spid="104"/>
                                        </p:tgtEl>
                                      </p:cBhvr>
                                    </p:animEffect>
                                  </p:childTnLst>
                                </p:cTn>
                              </p:par>
                              <p:par>
                                <p:cTn id="377" presetID="49" presetClass="entr" presetSubtype="0" decel="100000" fill="hold" grpId="0" nodeType="withEffect">
                                  <p:stCondLst>
                                    <p:cond delay="0"/>
                                  </p:stCondLst>
                                  <p:childTnLst>
                                    <p:set>
                                      <p:cBhvr>
                                        <p:cTn id="378" dur="1" fill="hold">
                                          <p:stCondLst>
                                            <p:cond delay="0"/>
                                          </p:stCondLst>
                                        </p:cTn>
                                        <p:tgtEl>
                                          <p:spTgt spid="105"/>
                                        </p:tgtEl>
                                        <p:attrNameLst>
                                          <p:attrName>style.visibility</p:attrName>
                                        </p:attrNameLst>
                                      </p:cBhvr>
                                      <p:to>
                                        <p:strVal val="visible"/>
                                      </p:to>
                                    </p:set>
                                    <p:anim calcmode="lin" valueType="num">
                                      <p:cBhvr>
                                        <p:cTn id="379" dur="3000" fill="hold"/>
                                        <p:tgtEl>
                                          <p:spTgt spid="105"/>
                                        </p:tgtEl>
                                        <p:attrNameLst>
                                          <p:attrName>ppt_w</p:attrName>
                                        </p:attrNameLst>
                                      </p:cBhvr>
                                      <p:tavLst>
                                        <p:tav tm="0">
                                          <p:val>
                                            <p:fltVal val="0"/>
                                          </p:val>
                                        </p:tav>
                                        <p:tav tm="100000">
                                          <p:val>
                                            <p:strVal val="#ppt_w"/>
                                          </p:val>
                                        </p:tav>
                                      </p:tavLst>
                                    </p:anim>
                                    <p:anim calcmode="lin" valueType="num">
                                      <p:cBhvr>
                                        <p:cTn id="380" dur="3000" fill="hold"/>
                                        <p:tgtEl>
                                          <p:spTgt spid="105"/>
                                        </p:tgtEl>
                                        <p:attrNameLst>
                                          <p:attrName>ppt_h</p:attrName>
                                        </p:attrNameLst>
                                      </p:cBhvr>
                                      <p:tavLst>
                                        <p:tav tm="0">
                                          <p:val>
                                            <p:fltVal val="0"/>
                                          </p:val>
                                        </p:tav>
                                        <p:tav tm="100000">
                                          <p:val>
                                            <p:strVal val="#ppt_h"/>
                                          </p:val>
                                        </p:tav>
                                      </p:tavLst>
                                    </p:anim>
                                    <p:anim calcmode="lin" valueType="num">
                                      <p:cBhvr>
                                        <p:cTn id="381" dur="3000" fill="hold"/>
                                        <p:tgtEl>
                                          <p:spTgt spid="105"/>
                                        </p:tgtEl>
                                        <p:attrNameLst>
                                          <p:attrName>style.rotation</p:attrName>
                                        </p:attrNameLst>
                                      </p:cBhvr>
                                      <p:tavLst>
                                        <p:tav tm="0">
                                          <p:val>
                                            <p:fltVal val="360"/>
                                          </p:val>
                                        </p:tav>
                                        <p:tav tm="100000">
                                          <p:val>
                                            <p:fltVal val="0"/>
                                          </p:val>
                                        </p:tav>
                                      </p:tavLst>
                                    </p:anim>
                                    <p:animEffect transition="in" filter="fade">
                                      <p:cBhvr>
                                        <p:cTn id="382" dur="3000"/>
                                        <p:tgtEl>
                                          <p:spTgt spid="105"/>
                                        </p:tgtEl>
                                      </p:cBhvr>
                                    </p:animEffect>
                                  </p:childTnLst>
                                </p:cTn>
                              </p:par>
                              <p:par>
                                <p:cTn id="383" presetID="49" presetClass="entr" presetSubtype="0" decel="100000" fill="hold" grpId="0" nodeType="withEffect">
                                  <p:stCondLst>
                                    <p:cond delay="0"/>
                                  </p:stCondLst>
                                  <p:childTnLst>
                                    <p:set>
                                      <p:cBhvr>
                                        <p:cTn id="384" dur="1" fill="hold">
                                          <p:stCondLst>
                                            <p:cond delay="0"/>
                                          </p:stCondLst>
                                        </p:cTn>
                                        <p:tgtEl>
                                          <p:spTgt spid="106"/>
                                        </p:tgtEl>
                                        <p:attrNameLst>
                                          <p:attrName>style.visibility</p:attrName>
                                        </p:attrNameLst>
                                      </p:cBhvr>
                                      <p:to>
                                        <p:strVal val="visible"/>
                                      </p:to>
                                    </p:set>
                                    <p:anim calcmode="lin" valueType="num">
                                      <p:cBhvr>
                                        <p:cTn id="385" dur="3000" fill="hold"/>
                                        <p:tgtEl>
                                          <p:spTgt spid="106"/>
                                        </p:tgtEl>
                                        <p:attrNameLst>
                                          <p:attrName>ppt_w</p:attrName>
                                        </p:attrNameLst>
                                      </p:cBhvr>
                                      <p:tavLst>
                                        <p:tav tm="0">
                                          <p:val>
                                            <p:fltVal val="0"/>
                                          </p:val>
                                        </p:tav>
                                        <p:tav tm="100000">
                                          <p:val>
                                            <p:strVal val="#ppt_w"/>
                                          </p:val>
                                        </p:tav>
                                      </p:tavLst>
                                    </p:anim>
                                    <p:anim calcmode="lin" valueType="num">
                                      <p:cBhvr>
                                        <p:cTn id="386" dur="3000" fill="hold"/>
                                        <p:tgtEl>
                                          <p:spTgt spid="106"/>
                                        </p:tgtEl>
                                        <p:attrNameLst>
                                          <p:attrName>ppt_h</p:attrName>
                                        </p:attrNameLst>
                                      </p:cBhvr>
                                      <p:tavLst>
                                        <p:tav tm="0">
                                          <p:val>
                                            <p:fltVal val="0"/>
                                          </p:val>
                                        </p:tav>
                                        <p:tav tm="100000">
                                          <p:val>
                                            <p:strVal val="#ppt_h"/>
                                          </p:val>
                                        </p:tav>
                                      </p:tavLst>
                                    </p:anim>
                                    <p:anim calcmode="lin" valueType="num">
                                      <p:cBhvr>
                                        <p:cTn id="387" dur="3000" fill="hold"/>
                                        <p:tgtEl>
                                          <p:spTgt spid="106"/>
                                        </p:tgtEl>
                                        <p:attrNameLst>
                                          <p:attrName>style.rotation</p:attrName>
                                        </p:attrNameLst>
                                      </p:cBhvr>
                                      <p:tavLst>
                                        <p:tav tm="0">
                                          <p:val>
                                            <p:fltVal val="360"/>
                                          </p:val>
                                        </p:tav>
                                        <p:tav tm="100000">
                                          <p:val>
                                            <p:fltVal val="0"/>
                                          </p:val>
                                        </p:tav>
                                      </p:tavLst>
                                    </p:anim>
                                    <p:animEffect transition="in" filter="fade">
                                      <p:cBhvr>
                                        <p:cTn id="388" dur="3000"/>
                                        <p:tgtEl>
                                          <p:spTgt spid="106"/>
                                        </p:tgtEl>
                                      </p:cBhvr>
                                    </p:animEffect>
                                  </p:childTnLst>
                                </p:cTn>
                              </p:par>
                              <p:par>
                                <p:cTn id="389" presetID="49" presetClass="entr" presetSubtype="0" decel="100000" fill="hold" grpId="0" nodeType="withEffect">
                                  <p:stCondLst>
                                    <p:cond delay="0"/>
                                  </p:stCondLst>
                                  <p:childTnLst>
                                    <p:set>
                                      <p:cBhvr>
                                        <p:cTn id="390" dur="1" fill="hold">
                                          <p:stCondLst>
                                            <p:cond delay="0"/>
                                          </p:stCondLst>
                                        </p:cTn>
                                        <p:tgtEl>
                                          <p:spTgt spid="107"/>
                                        </p:tgtEl>
                                        <p:attrNameLst>
                                          <p:attrName>style.visibility</p:attrName>
                                        </p:attrNameLst>
                                      </p:cBhvr>
                                      <p:to>
                                        <p:strVal val="visible"/>
                                      </p:to>
                                    </p:set>
                                    <p:anim calcmode="lin" valueType="num">
                                      <p:cBhvr>
                                        <p:cTn id="391" dur="3000" fill="hold"/>
                                        <p:tgtEl>
                                          <p:spTgt spid="107"/>
                                        </p:tgtEl>
                                        <p:attrNameLst>
                                          <p:attrName>ppt_w</p:attrName>
                                        </p:attrNameLst>
                                      </p:cBhvr>
                                      <p:tavLst>
                                        <p:tav tm="0">
                                          <p:val>
                                            <p:fltVal val="0"/>
                                          </p:val>
                                        </p:tav>
                                        <p:tav tm="100000">
                                          <p:val>
                                            <p:strVal val="#ppt_w"/>
                                          </p:val>
                                        </p:tav>
                                      </p:tavLst>
                                    </p:anim>
                                    <p:anim calcmode="lin" valueType="num">
                                      <p:cBhvr>
                                        <p:cTn id="392" dur="3000" fill="hold"/>
                                        <p:tgtEl>
                                          <p:spTgt spid="107"/>
                                        </p:tgtEl>
                                        <p:attrNameLst>
                                          <p:attrName>ppt_h</p:attrName>
                                        </p:attrNameLst>
                                      </p:cBhvr>
                                      <p:tavLst>
                                        <p:tav tm="0">
                                          <p:val>
                                            <p:fltVal val="0"/>
                                          </p:val>
                                        </p:tav>
                                        <p:tav tm="100000">
                                          <p:val>
                                            <p:strVal val="#ppt_h"/>
                                          </p:val>
                                        </p:tav>
                                      </p:tavLst>
                                    </p:anim>
                                    <p:anim calcmode="lin" valueType="num">
                                      <p:cBhvr>
                                        <p:cTn id="393" dur="3000" fill="hold"/>
                                        <p:tgtEl>
                                          <p:spTgt spid="107"/>
                                        </p:tgtEl>
                                        <p:attrNameLst>
                                          <p:attrName>style.rotation</p:attrName>
                                        </p:attrNameLst>
                                      </p:cBhvr>
                                      <p:tavLst>
                                        <p:tav tm="0">
                                          <p:val>
                                            <p:fltVal val="360"/>
                                          </p:val>
                                        </p:tav>
                                        <p:tav tm="100000">
                                          <p:val>
                                            <p:fltVal val="0"/>
                                          </p:val>
                                        </p:tav>
                                      </p:tavLst>
                                    </p:anim>
                                    <p:animEffect transition="in" filter="fade">
                                      <p:cBhvr>
                                        <p:cTn id="394" dur="3000"/>
                                        <p:tgtEl>
                                          <p:spTgt spid="107"/>
                                        </p:tgtEl>
                                      </p:cBhvr>
                                    </p:animEffect>
                                  </p:childTnLst>
                                </p:cTn>
                              </p:par>
                              <p:par>
                                <p:cTn id="395" presetID="49" presetClass="entr" presetSubtype="0" decel="100000" fill="hold" grpId="0" nodeType="withEffect">
                                  <p:stCondLst>
                                    <p:cond delay="0"/>
                                  </p:stCondLst>
                                  <p:childTnLst>
                                    <p:set>
                                      <p:cBhvr>
                                        <p:cTn id="396" dur="1" fill="hold">
                                          <p:stCondLst>
                                            <p:cond delay="0"/>
                                          </p:stCondLst>
                                        </p:cTn>
                                        <p:tgtEl>
                                          <p:spTgt spid="108"/>
                                        </p:tgtEl>
                                        <p:attrNameLst>
                                          <p:attrName>style.visibility</p:attrName>
                                        </p:attrNameLst>
                                      </p:cBhvr>
                                      <p:to>
                                        <p:strVal val="visible"/>
                                      </p:to>
                                    </p:set>
                                    <p:anim calcmode="lin" valueType="num">
                                      <p:cBhvr>
                                        <p:cTn id="397" dur="3000" fill="hold"/>
                                        <p:tgtEl>
                                          <p:spTgt spid="108"/>
                                        </p:tgtEl>
                                        <p:attrNameLst>
                                          <p:attrName>ppt_w</p:attrName>
                                        </p:attrNameLst>
                                      </p:cBhvr>
                                      <p:tavLst>
                                        <p:tav tm="0">
                                          <p:val>
                                            <p:fltVal val="0"/>
                                          </p:val>
                                        </p:tav>
                                        <p:tav tm="100000">
                                          <p:val>
                                            <p:strVal val="#ppt_w"/>
                                          </p:val>
                                        </p:tav>
                                      </p:tavLst>
                                    </p:anim>
                                    <p:anim calcmode="lin" valueType="num">
                                      <p:cBhvr>
                                        <p:cTn id="398" dur="3000" fill="hold"/>
                                        <p:tgtEl>
                                          <p:spTgt spid="108"/>
                                        </p:tgtEl>
                                        <p:attrNameLst>
                                          <p:attrName>ppt_h</p:attrName>
                                        </p:attrNameLst>
                                      </p:cBhvr>
                                      <p:tavLst>
                                        <p:tav tm="0">
                                          <p:val>
                                            <p:fltVal val="0"/>
                                          </p:val>
                                        </p:tav>
                                        <p:tav tm="100000">
                                          <p:val>
                                            <p:strVal val="#ppt_h"/>
                                          </p:val>
                                        </p:tav>
                                      </p:tavLst>
                                    </p:anim>
                                    <p:anim calcmode="lin" valueType="num">
                                      <p:cBhvr>
                                        <p:cTn id="399" dur="3000" fill="hold"/>
                                        <p:tgtEl>
                                          <p:spTgt spid="108"/>
                                        </p:tgtEl>
                                        <p:attrNameLst>
                                          <p:attrName>style.rotation</p:attrName>
                                        </p:attrNameLst>
                                      </p:cBhvr>
                                      <p:tavLst>
                                        <p:tav tm="0">
                                          <p:val>
                                            <p:fltVal val="360"/>
                                          </p:val>
                                        </p:tav>
                                        <p:tav tm="100000">
                                          <p:val>
                                            <p:fltVal val="0"/>
                                          </p:val>
                                        </p:tav>
                                      </p:tavLst>
                                    </p:anim>
                                    <p:animEffect transition="in" filter="fade">
                                      <p:cBhvr>
                                        <p:cTn id="400" dur="3000"/>
                                        <p:tgtEl>
                                          <p:spTgt spid="108"/>
                                        </p:tgtEl>
                                      </p:cBhvr>
                                    </p:animEffect>
                                  </p:childTnLst>
                                </p:cTn>
                              </p:par>
                              <p:par>
                                <p:cTn id="401" presetID="49" presetClass="entr" presetSubtype="0" decel="100000" fill="hold" grpId="0" nodeType="withEffect">
                                  <p:stCondLst>
                                    <p:cond delay="0"/>
                                  </p:stCondLst>
                                  <p:childTnLst>
                                    <p:set>
                                      <p:cBhvr>
                                        <p:cTn id="402" dur="1" fill="hold">
                                          <p:stCondLst>
                                            <p:cond delay="0"/>
                                          </p:stCondLst>
                                        </p:cTn>
                                        <p:tgtEl>
                                          <p:spTgt spid="109"/>
                                        </p:tgtEl>
                                        <p:attrNameLst>
                                          <p:attrName>style.visibility</p:attrName>
                                        </p:attrNameLst>
                                      </p:cBhvr>
                                      <p:to>
                                        <p:strVal val="visible"/>
                                      </p:to>
                                    </p:set>
                                    <p:anim calcmode="lin" valueType="num">
                                      <p:cBhvr>
                                        <p:cTn id="403" dur="3000" fill="hold"/>
                                        <p:tgtEl>
                                          <p:spTgt spid="109"/>
                                        </p:tgtEl>
                                        <p:attrNameLst>
                                          <p:attrName>ppt_w</p:attrName>
                                        </p:attrNameLst>
                                      </p:cBhvr>
                                      <p:tavLst>
                                        <p:tav tm="0">
                                          <p:val>
                                            <p:fltVal val="0"/>
                                          </p:val>
                                        </p:tav>
                                        <p:tav tm="100000">
                                          <p:val>
                                            <p:strVal val="#ppt_w"/>
                                          </p:val>
                                        </p:tav>
                                      </p:tavLst>
                                    </p:anim>
                                    <p:anim calcmode="lin" valueType="num">
                                      <p:cBhvr>
                                        <p:cTn id="404" dur="3000" fill="hold"/>
                                        <p:tgtEl>
                                          <p:spTgt spid="109"/>
                                        </p:tgtEl>
                                        <p:attrNameLst>
                                          <p:attrName>ppt_h</p:attrName>
                                        </p:attrNameLst>
                                      </p:cBhvr>
                                      <p:tavLst>
                                        <p:tav tm="0">
                                          <p:val>
                                            <p:fltVal val="0"/>
                                          </p:val>
                                        </p:tav>
                                        <p:tav tm="100000">
                                          <p:val>
                                            <p:strVal val="#ppt_h"/>
                                          </p:val>
                                        </p:tav>
                                      </p:tavLst>
                                    </p:anim>
                                    <p:anim calcmode="lin" valueType="num">
                                      <p:cBhvr>
                                        <p:cTn id="405" dur="3000" fill="hold"/>
                                        <p:tgtEl>
                                          <p:spTgt spid="109"/>
                                        </p:tgtEl>
                                        <p:attrNameLst>
                                          <p:attrName>style.rotation</p:attrName>
                                        </p:attrNameLst>
                                      </p:cBhvr>
                                      <p:tavLst>
                                        <p:tav tm="0">
                                          <p:val>
                                            <p:fltVal val="360"/>
                                          </p:val>
                                        </p:tav>
                                        <p:tav tm="100000">
                                          <p:val>
                                            <p:fltVal val="0"/>
                                          </p:val>
                                        </p:tav>
                                      </p:tavLst>
                                    </p:anim>
                                    <p:animEffect transition="in" filter="fade">
                                      <p:cBhvr>
                                        <p:cTn id="406" dur="3000"/>
                                        <p:tgtEl>
                                          <p:spTgt spid="109"/>
                                        </p:tgtEl>
                                      </p:cBhvr>
                                    </p:animEffect>
                                  </p:childTnLst>
                                </p:cTn>
                              </p:par>
                              <p:par>
                                <p:cTn id="407" presetID="49" presetClass="entr" presetSubtype="0" decel="100000" fill="hold" grpId="0" nodeType="withEffect">
                                  <p:stCondLst>
                                    <p:cond delay="0"/>
                                  </p:stCondLst>
                                  <p:childTnLst>
                                    <p:set>
                                      <p:cBhvr>
                                        <p:cTn id="408" dur="1" fill="hold">
                                          <p:stCondLst>
                                            <p:cond delay="0"/>
                                          </p:stCondLst>
                                        </p:cTn>
                                        <p:tgtEl>
                                          <p:spTgt spid="110"/>
                                        </p:tgtEl>
                                        <p:attrNameLst>
                                          <p:attrName>style.visibility</p:attrName>
                                        </p:attrNameLst>
                                      </p:cBhvr>
                                      <p:to>
                                        <p:strVal val="visible"/>
                                      </p:to>
                                    </p:set>
                                    <p:anim calcmode="lin" valueType="num">
                                      <p:cBhvr>
                                        <p:cTn id="409" dur="3000" fill="hold"/>
                                        <p:tgtEl>
                                          <p:spTgt spid="110"/>
                                        </p:tgtEl>
                                        <p:attrNameLst>
                                          <p:attrName>ppt_w</p:attrName>
                                        </p:attrNameLst>
                                      </p:cBhvr>
                                      <p:tavLst>
                                        <p:tav tm="0">
                                          <p:val>
                                            <p:fltVal val="0"/>
                                          </p:val>
                                        </p:tav>
                                        <p:tav tm="100000">
                                          <p:val>
                                            <p:strVal val="#ppt_w"/>
                                          </p:val>
                                        </p:tav>
                                      </p:tavLst>
                                    </p:anim>
                                    <p:anim calcmode="lin" valueType="num">
                                      <p:cBhvr>
                                        <p:cTn id="410" dur="3000" fill="hold"/>
                                        <p:tgtEl>
                                          <p:spTgt spid="110"/>
                                        </p:tgtEl>
                                        <p:attrNameLst>
                                          <p:attrName>ppt_h</p:attrName>
                                        </p:attrNameLst>
                                      </p:cBhvr>
                                      <p:tavLst>
                                        <p:tav tm="0">
                                          <p:val>
                                            <p:fltVal val="0"/>
                                          </p:val>
                                        </p:tav>
                                        <p:tav tm="100000">
                                          <p:val>
                                            <p:strVal val="#ppt_h"/>
                                          </p:val>
                                        </p:tav>
                                      </p:tavLst>
                                    </p:anim>
                                    <p:anim calcmode="lin" valueType="num">
                                      <p:cBhvr>
                                        <p:cTn id="411" dur="3000" fill="hold"/>
                                        <p:tgtEl>
                                          <p:spTgt spid="110"/>
                                        </p:tgtEl>
                                        <p:attrNameLst>
                                          <p:attrName>style.rotation</p:attrName>
                                        </p:attrNameLst>
                                      </p:cBhvr>
                                      <p:tavLst>
                                        <p:tav tm="0">
                                          <p:val>
                                            <p:fltVal val="360"/>
                                          </p:val>
                                        </p:tav>
                                        <p:tav tm="100000">
                                          <p:val>
                                            <p:fltVal val="0"/>
                                          </p:val>
                                        </p:tav>
                                      </p:tavLst>
                                    </p:anim>
                                    <p:animEffect transition="in" filter="fade">
                                      <p:cBhvr>
                                        <p:cTn id="412" dur="3000"/>
                                        <p:tgtEl>
                                          <p:spTgt spid="110"/>
                                        </p:tgtEl>
                                      </p:cBhvr>
                                    </p:animEffect>
                                  </p:childTnLst>
                                </p:cTn>
                              </p:par>
                              <p:par>
                                <p:cTn id="413" presetID="49" presetClass="entr" presetSubtype="0" decel="100000" fill="hold" grpId="0" nodeType="withEffect">
                                  <p:stCondLst>
                                    <p:cond delay="0"/>
                                  </p:stCondLst>
                                  <p:childTnLst>
                                    <p:set>
                                      <p:cBhvr>
                                        <p:cTn id="414" dur="1" fill="hold">
                                          <p:stCondLst>
                                            <p:cond delay="0"/>
                                          </p:stCondLst>
                                        </p:cTn>
                                        <p:tgtEl>
                                          <p:spTgt spid="111"/>
                                        </p:tgtEl>
                                        <p:attrNameLst>
                                          <p:attrName>style.visibility</p:attrName>
                                        </p:attrNameLst>
                                      </p:cBhvr>
                                      <p:to>
                                        <p:strVal val="visible"/>
                                      </p:to>
                                    </p:set>
                                    <p:anim calcmode="lin" valueType="num">
                                      <p:cBhvr>
                                        <p:cTn id="415" dur="3000" fill="hold"/>
                                        <p:tgtEl>
                                          <p:spTgt spid="111"/>
                                        </p:tgtEl>
                                        <p:attrNameLst>
                                          <p:attrName>ppt_w</p:attrName>
                                        </p:attrNameLst>
                                      </p:cBhvr>
                                      <p:tavLst>
                                        <p:tav tm="0">
                                          <p:val>
                                            <p:fltVal val="0"/>
                                          </p:val>
                                        </p:tav>
                                        <p:tav tm="100000">
                                          <p:val>
                                            <p:strVal val="#ppt_w"/>
                                          </p:val>
                                        </p:tav>
                                      </p:tavLst>
                                    </p:anim>
                                    <p:anim calcmode="lin" valueType="num">
                                      <p:cBhvr>
                                        <p:cTn id="416" dur="3000" fill="hold"/>
                                        <p:tgtEl>
                                          <p:spTgt spid="111"/>
                                        </p:tgtEl>
                                        <p:attrNameLst>
                                          <p:attrName>ppt_h</p:attrName>
                                        </p:attrNameLst>
                                      </p:cBhvr>
                                      <p:tavLst>
                                        <p:tav tm="0">
                                          <p:val>
                                            <p:fltVal val="0"/>
                                          </p:val>
                                        </p:tav>
                                        <p:tav tm="100000">
                                          <p:val>
                                            <p:strVal val="#ppt_h"/>
                                          </p:val>
                                        </p:tav>
                                      </p:tavLst>
                                    </p:anim>
                                    <p:anim calcmode="lin" valueType="num">
                                      <p:cBhvr>
                                        <p:cTn id="417" dur="3000" fill="hold"/>
                                        <p:tgtEl>
                                          <p:spTgt spid="111"/>
                                        </p:tgtEl>
                                        <p:attrNameLst>
                                          <p:attrName>style.rotation</p:attrName>
                                        </p:attrNameLst>
                                      </p:cBhvr>
                                      <p:tavLst>
                                        <p:tav tm="0">
                                          <p:val>
                                            <p:fltVal val="360"/>
                                          </p:val>
                                        </p:tav>
                                        <p:tav tm="100000">
                                          <p:val>
                                            <p:fltVal val="0"/>
                                          </p:val>
                                        </p:tav>
                                      </p:tavLst>
                                    </p:anim>
                                    <p:animEffect transition="in" filter="fade">
                                      <p:cBhvr>
                                        <p:cTn id="418" dur="3000"/>
                                        <p:tgtEl>
                                          <p:spTgt spid="111"/>
                                        </p:tgtEl>
                                      </p:cBhvr>
                                    </p:animEffect>
                                  </p:childTnLst>
                                </p:cTn>
                              </p:par>
                              <p:par>
                                <p:cTn id="419" presetID="49" presetClass="entr" presetSubtype="0" decel="100000" fill="hold" grpId="0" nodeType="withEffect">
                                  <p:stCondLst>
                                    <p:cond delay="0"/>
                                  </p:stCondLst>
                                  <p:childTnLst>
                                    <p:set>
                                      <p:cBhvr>
                                        <p:cTn id="420" dur="1" fill="hold">
                                          <p:stCondLst>
                                            <p:cond delay="0"/>
                                          </p:stCondLst>
                                        </p:cTn>
                                        <p:tgtEl>
                                          <p:spTgt spid="112"/>
                                        </p:tgtEl>
                                        <p:attrNameLst>
                                          <p:attrName>style.visibility</p:attrName>
                                        </p:attrNameLst>
                                      </p:cBhvr>
                                      <p:to>
                                        <p:strVal val="visible"/>
                                      </p:to>
                                    </p:set>
                                    <p:anim calcmode="lin" valueType="num">
                                      <p:cBhvr>
                                        <p:cTn id="421" dur="3000" fill="hold"/>
                                        <p:tgtEl>
                                          <p:spTgt spid="112"/>
                                        </p:tgtEl>
                                        <p:attrNameLst>
                                          <p:attrName>ppt_w</p:attrName>
                                        </p:attrNameLst>
                                      </p:cBhvr>
                                      <p:tavLst>
                                        <p:tav tm="0">
                                          <p:val>
                                            <p:fltVal val="0"/>
                                          </p:val>
                                        </p:tav>
                                        <p:tav tm="100000">
                                          <p:val>
                                            <p:strVal val="#ppt_w"/>
                                          </p:val>
                                        </p:tav>
                                      </p:tavLst>
                                    </p:anim>
                                    <p:anim calcmode="lin" valueType="num">
                                      <p:cBhvr>
                                        <p:cTn id="422" dur="3000" fill="hold"/>
                                        <p:tgtEl>
                                          <p:spTgt spid="112"/>
                                        </p:tgtEl>
                                        <p:attrNameLst>
                                          <p:attrName>ppt_h</p:attrName>
                                        </p:attrNameLst>
                                      </p:cBhvr>
                                      <p:tavLst>
                                        <p:tav tm="0">
                                          <p:val>
                                            <p:fltVal val="0"/>
                                          </p:val>
                                        </p:tav>
                                        <p:tav tm="100000">
                                          <p:val>
                                            <p:strVal val="#ppt_h"/>
                                          </p:val>
                                        </p:tav>
                                      </p:tavLst>
                                    </p:anim>
                                    <p:anim calcmode="lin" valueType="num">
                                      <p:cBhvr>
                                        <p:cTn id="423" dur="3000" fill="hold"/>
                                        <p:tgtEl>
                                          <p:spTgt spid="112"/>
                                        </p:tgtEl>
                                        <p:attrNameLst>
                                          <p:attrName>style.rotation</p:attrName>
                                        </p:attrNameLst>
                                      </p:cBhvr>
                                      <p:tavLst>
                                        <p:tav tm="0">
                                          <p:val>
                                            <p:fltVal val="360"/>
                                          </p:val>
                                        </p:tav>
                                        <p:tav tm="100000">
                                          <p:val>
                                            <p:fltVal val="0"/>
                                          </p:val>
                                        </p:tav>
                                      </p:tavLst>
                                    </p:anim>
                                    <p:animEffect transition="in" filter="fade">
                                      <p:cBhvr>
                                        <p:cTn id="424" dur="3000"/>
                                        <p:tgtEl>
                                          <p:spTgt spid="112"/>
                                        </p:tgtEl>
                                      </p:cBhvr>
                                    </p:animEffect>
                                  </p:childTnLst>
                                </p:cTn>
                              </p:par>
                              <p:par>
                                <p:cTn id="425" presetID="49" presetClass="entr" presetSubtype="0" decel="100000" fill="hold" grpId="0" nodeType="withEffect">
                                  <p:stCondLst>
                                    <p:cond delay="0"/>
                                  </p:stCondLst>
                                  <p:childTnLst>
                                    <p:set>
                                      <p:cBhvr>
                                        <p:cTn id="426" dur="1" fill="hold">
                                          <p:stCondLst>
                                            <p:cond delay="0"/>
                                          </p:stCondLst>
                                        </p:cTn>
                                        <p:tgtEl>
                                          <p:spTgt spid="113"/>
                                        </p:tgtEl>
                                        <p:attrNameLst>
                                          <p:attrName>style.visibility</p:attrName>
                                        </p:attrNameLst>
                                      </p:cBhvr>
                                      <p:to>
                                        <p:strVal val="visible"/>
                                      </p:to>
                                    </p:set>
                                    <p:anim calcmode="lin" valueType="num">
                                      <p:cBhvr>
                                        <p:cTn id="427" dur="3000" fill="hold"/>
                                        <p:tgtEl>
                                          <p:spTgt spid="113"/>
                                        </p:tgtEl>
                                        <p:attrNameLst>
                                          <p:attrName>ppt_w</p:attrName>
                                        </p:attrNameLst>
                                      </p:cBhvr>
                                      <p:tavLst>
                                        <p:tav tm="0">
                                          <p:val>
                                            <p:fltVal val="0"/>
                                          </p:val>
                                        </p:tav>
                                        <p:tav tm="100000">
                                          <p:val>
                                            <p:strVal val="#ppt_w"/>
                                          </p:val>
                                        </p:tav>
                                      </p:tavLst>
                                    </p:anim>
                                    <p:anim calcmode="lin" valueType="num">
                                      <p:cBhvr>
                                        <p:cTn id="428" dur="3000" fill="hold"/>
                                        <p:tgtEl>
                                          <p:spTgt spid="113"/>
                                        </p:tgtEl>
                                        <p:attrNameLst>
                                          <p:attrName>ppt_h</p:attrName>
                                        </p:attrNameLst>
                                      </p:cBhvr>
                                      <p:tavLst>
                                        <p:tav tm="0">
                                          <p:val>
                                            <p:fltVal val="0"/>
                                          </p:val>
                                        </p:tav>
                                        <p:tav tm="100000">
                                          <p:val>
                                            <p:strVal val="#ppt_h"/>
                                          </p:val>
                                        </p:tav>
                                      </p:tavLst>
                                    </p:anim>
                                    <p:anim calcmode="lin" valueType="num">
                                      <p:cBhvr>
                                        <p:cTn id="429" dur="3000" fill="hold"/>
                                        <p:tgtEl>
                                          <p:spTgt spid="113"/>
                                        </p:tgtEl>
                                        <p:attrNameLst>
                                          <p:attrName>style.rotation</p:attrName>
                                        </p:attrNameLst>
                                      </p:cBhvr>
                                      <p:tavLst>
                                        <p:tav tm="0">
                                          <p:val>
                                            <p:fltVal val="360"/>
                                          </p:val>
                                        </p:tav>
                                        <p:tav tm="100000">
                                          <p:val>
                                            <p:fltVal val="0"/>
                                          </p:val>
                                        </p:tav>
                                      </p:tavLst>
                                    </p:anim>
                                    <p:animEffect transition="in" filter="fade">
                                      <p:cBhvr>
                                        <p:cTn id="430" dur="3000"/>
                                        <p:tgtEl>
                                          <p:spTgt spid="113"/>
                                        </p:tgtEl>
                                      </p:cBhvr>
                                    </p:animEffect>
                                  </p:childTnLst>
                                </p:cTn>
                              </p:par>
                              <p:par>
                                <p:cTn id="431" presetID="49" presetClass="entr" presetSubtype="0" decel="100000" fill="hold" grpId="0" nodeType="withEffect">
                                  <p:stCondLst>
                                    <p:cond delay="0"/>
                                  </p:stCondLst>
                                  <p:childTnLst>
                                    <p:set>
                                      <p:cBhvr>
                                        <p:cTn id="432" dur="1" fill="hold">
                                          <p:stCondLst>
                                            <p:cond delay="0"/>
                                          </p:stCondLst>
                                        </p:cTn>
                                        <p:tgtEl>
                                          <p:spTgt spid="114"/>
                                        </p:tgtEl>
                                        <p:attrNameLst>
                                          <p:attrName>style.visibility</p:attrName>
                                        </p:attrNameLst>
                                      </p:cBhvr>
                                      <p:to>
                                        <p:strVal val="visible"/>
                                      </p:to>
                                    </p:set>
                                    <p:anim calcmode="lin" valueType="num">
                                      <p:cBhvr>
                                        <p:cTn id="433" dur="3000" fill="hold"/>
                                        <p:tgtEl>
                                          <p:spTgt spid="114"/>
                                        </p:tgtEl>
                                        <p:attrNameLst>
                                          <p:attrName>ppt_w</p:attrName>
                                        </p:attrNameLst>
                                      </p:cBhvr>
                                      <p:tavLst>
                                        <p:tav tm="0">
                                          <p:val>
                                            <p:fltVal val="0"/>
                                          </p:val>
                                        </p:tav>
                                        <p:tav tm="100000">
                                          <p:val>
                                            <p:strVal val="#ppt_w"/>
                                          </p:val>
                                        </p:tav>
                                      </p:tavLst>
                                    </p:anim>
                                    <p:anim calcmode="lin" valueType="num">
                                      <p:cBhvr>
                                        <p:cTn id="434" dur="3000" fill="hold"/>
                                        <p:tgtEl>
                                          <p:spTgt spid="114"/>
                                        </p:tgtEl>
                                        <p:attrNameLst>
                                          <p:attrName>ppt_h</p:attrName>
                                        </p:attrNameLst>
                                      </p:cBhvr>
                                      <p:tavLst>
                                        <p:tav tm="0">
                                          <p:val>
                                            <p:fltVal val="0"/>
                                          </p:val>
                                        </p:tav>
                                        <p:tav tm="100000">
                                          <p:val>
                                            <p:strVal val="#ppt_h"/>
                                          </p:val>
                                        </p:tav>
                                      </p:tavLst>
                                    </p:anim>
                                    <p:anim calcmode="lin" valueType="num">
                                      <p:cBhvr>
                                        <p:cTn id="435" dur="3000" fill="hold"/>
                                        <p:tgtEl>
                                          <p:spTgt spid="114"/>
                                        </p:tgtEl>
                                        <p:attrNameLst>
                                          <p:attrName>style.rotation</p:attrName>
                                        </p:attrNameLst>
                                      </p:cBhvr>
                                      <p:tavLst>
                                        <p:tav tm="0">
                                          <p:val>
                                            <p:fltVal val="360"/>
                                          </p:val>
                                        </p:tav>
                                        <p:tav tm="100000">
                                          <p:val>
                                            <p:fltVal val="0"/>
                                          </p:val>
                                        </p:tav>
                                      </p:tavLst>
                                    </p:anim>
                                    <p:animEffect transition="in" filter="fade">
                                      <p:cBhvr>
                                        <p:cTn id="436" dur="3000"/>
                                        <p:tgtEl>
                                          <p:spTgt spid="114"/>
                                        </p:tgtEl>
                                      </p:cBhvr>
                                    </p:animEffect>
                                  </p:childTnLst>
                                </p:cTn>
                              </p:par>
                              <p:par>
                                <p:cTn id="437" presetID="49" presetClass="entr" presetSubtype="0" decel="100000" fill="hold" grpId="0" nodeType="withEffect">
                                  <p:stCondLst>
                                    <p:cond delay="0"/>
                                  </p:stCondLst>
                                  <p:childTnLst>
                                    <p:set>
                                      <p:cBhvr>
                                        <p:cTn id="438" dur="1" fill="hold">
                                          <p:stCondLst>
                                            <p:cond delay="0"/>
                                          </p:stCondLst>
                                        </p:cTn>
                                        <p:tgtEl>
                                          <p:spTgt spid="115"/>
                                        </p:tgtEl>
                                        <p:attrNameLst>
                                          <p:attrName>style.visibility</p:attrName>
                                        </p:attrNameLst>
                                      </p:cBhvr>
                                      <p:to>
                                        <p:strVal val="visible"/>
                                      </p:to>
                                    </p:set>
                                    <p:anim calcmode="lin" valueType="num">
                                      <p:cBhvr>
                                        <p:cTn id="439" dur="3000" fill="hold"/>
                                        <p:tgtEl>
                                          <p:spTgt spid="115"/>
                                        </p:tgtEl>
                                        <p:attrNameLst>
                                          <p:attrName>ppt_w</p:attrName>
                                        </p:attrNameLst>
                                      </p:cBhvr>
                                      <p:tavLst>
                                        <p:tav tm="0">
                                          <p:val>
                                            <p:fltVal val="0"/>
                                          </p:val>
                                        </p:tav>
                                        <p:tav tm="100000">
                                          <p:val>
                                            <p:strVal val="#ppt_w"/>
                                          </p:val>
                                        </p:tav>
                                      </p:tavLst>
                                    </p:anim>
                                    <p:anim calcmode="lin" valueType="num">
                                      <p:cBhvr>
                                        <p:cTn id="440" dur="3000" fill="hold"/>
                                        <p:tgtEl>
                                          <p:spTgt spid="115"/>
                                        </p:tgtEl>
                                        <p:attrNameLst>
                                          <p:attrName>ppt_h</p:attrName>
                                        </p:attrNameLst>
                                      </p:cBhvr>
                                      <p:tavLst>
                                        <p:tav tm="0">
                                          <p:val>
                                            <p:fltVal val="0"/>
                                          </p:val>
                                        </p:tav>
                                        <p:tav tm="100000">
                                          <p:val>
                                            <p:strVal val="#ppt_h"/>
                                          </p:val>
                                        </p:tav>
                                      </p:tavLst>
                                    </p:anim>
                                    <p:anim calcmode="lin" valueType="num">
                                      <p:cBhvr>
                                        <p:cTn id="441" dur="3000" fill="hold"/>
                                        <p:tgtEl>
                                          <p:spTgt spid="115"/>
                                        </p:tgtEl>
                                        <p:attrNameLst>
                                          <p:attrName>style.rotation</p:attrName>
                                        </p:attrNameLst>
                                      </p:cBhvr>
                                      <p:tavLst>
                                        <p:tav tm="0">
                                          <p:val>
                                            <p:fltVal val="360"/>
                                          </p:val>
                                        </p:tav>
                                        <p:tav tm="100000">
                                          <p:val>
                                            <p:fltVal val="0"/>
                                          </p:val>
                                        </p:tav>
                                      </p:tavLst>
                                    </p:anim>
                                    <p:animEffect transition="in" filter="fade">
                                      <p:cBhvr>
                                        <p:cTn id="442" dur="3000"/>
                                        <p:tgtEl>
                                          <p:spTgt spid="115"/>
                                        </p:tgtEl>
                                      </p:cBhvr>
                                    </p:animEffect>
                                  </p:childTnLst>
                                </p:cTn>
                              </p:par>
                              <p:par>
                                <p:cTn id="443" presetID="49" presetClass="entr" presetSubtype="0" decel="100000" fill="hold" grpId="0" nodeType="withEffect">
                                  <p:stCondLst>
                                    <p:cond delay="0"/>
                                  </p:stCondLst>
                                  <p:childTnLst>
                                    <p:set>
                                      <p:cBhvr>
                                        <p:cTn id="444" dur="1" fill="hold">
                                          <p:stCondLst>
                                            <p:cond delay="0"/>
                                          </p:stCondLst>
                                        </p:cTn>
                                        <p:tgtEl>
                                          <p:spTgt spid="116"/>
                                        </p:tgtEl>
                                        <p:attrNameLst>
                                          <p:attrName>style.visibility</p:attrName>
                                        </p:attrNameLst>
                                      </p:cBhvr>
                                      <p:to>
                                        <p:strVal val="visible"/>
                                      </p:to>
                                    </p:set>
                                    <p:anim calcmode="lin" valueType="num">
                                      <p:cBhvr>
                                        <p:cTn id="445" dur="3000" fill="hold"/>
                                        <p:tgtEl>
                                          <p:spTgt spid="116"/>
                                        </p:tgtEl>
                                        <p:attrNameLst>
                                          <p:attrName>ppt_w</p:attrName>
                                        </p:attrNameLst>
                                      </p:cBhvr>
                                      <p:tavLst>
                                        <p:tav tm="0">
                                          <p:val>
                                            <p:fltVal val="0"/>
                                          </p:val>
                                        </p:tav>
                                        <p:tav tm="100000">
                                          <p:val>
                                            <p:strVal val="#ppt_w"/>
                                          </p:val>
                                        </p:tav>
                                      </p:tavLst>
                                    </p:anim>
                                    <p:anim calcmode="lin" valueType="num">
                                      <p:cBhvr>
                                        <p:cTn id="446" dur="3000" fill="hold"/>
                                        <p:tgtEl>
                                          <p:spTgt spid="116"/>
                                        </p:tgtEl>
                                        <p:attrNameLst>
                                          <p:attrName>ppt_h</p:attrName>
                                        </p:attrNameLst>
                                      </p:cBhvr>
                                      <p:tavLst>
                                        <p:tav tm="0">
                                          <p:val>
                                            <p:fltVal val="0"/>
                                          </p:val>
                                        </p:tav>
                                        <p:tav tm="100000">
                                          <p:val>
                                            <p:strVal val="#ppt_h"/>
                                          </p:val>
                                        </p:tav>
                                      </p:tavLst>
                                    </p:anim>
                                    <p:anim calcmode="lin" valueType="num">
                                      <p:cBhvr>
                                        <p:cTn id="447" dur="3000" fill="hold"/>
                                        <p:tgtEl>
                                          <p:spTgt spid="116"/>
                                        </p:tgtEl>
                                        <p:attrNameLst>
                                          <p:attrName>style.rotation</p:attrName>
                                        </p:attrNameLst>
                                      </p:cBhvr>
                                      <p:tavLst>
                                        <p:tav tm="0">
                                          <p:val>
                                            <p:fltVal val="360"/>
                                          </p:val>
                                        </p:tav>
                                        <p:tav tm="100000">
                                          <p:val>
                                            <p:fltVal val="0"/>
                                          </p:val>
                                        </p:tav>
                                      </p:tavLst>
                                    </p:anim>
                                    <p:animEffect transition="in" filter="fade">
                                      <p:cBhvr>
                                        <p:cTn id="448" dur="3000"/>
                                        <p:tgtEl>
                                          <p:spTgt spid="116"/>
                                        </p:tgtEl>
                                      </p:cBhvr>
                                    </p:animEffect>
                                  </p:childTnLst>
                                </p:cTn>
                              </p:par>
                              <p:par>
                                <p:cTn id="449" presetID="49" presetClass="entr" presetSubtype="0" decel="100000" fill="hold" grpId="0" nodeType="withEffect">
                                  <p:stCondLst>
                                    <p:cond delay="0"/>
                                  </p:stCondLst>
                                  <p:childTnLst>
                                    <p:set>
                                      <p:cBhvr>
                                        <p:cTn id="450" dur="1" fill="hold">
                                          <p:stCondLst>
                                            <p:cond delay="0"/>
                                          </p:stCondLst>
                                        </p:cTn>
                                        <p:tgtEl>
                                          <p:spTgt spid="117"/>
                                        </p:tgtEl>
                                        <p:attrNameLst>
                                          <p:attrName>style.visibility</p:attrName>
                                        </p:attrNameLst>
                                      </p:cBhvr>
                                      <p:to>
                                        <p:strVal val="visible"/>
                                      </p:to>
                                    </p:set>
                                    <p:anim calcmode="lin" valueType="num">
                                      <p:cBhvr>
                                        <p:cTn id="451" dur="3000" fill="hold"/>
                                        <p:tgtEl>
                                          <p:spTgt spid="117"/>
                                        </p:tgtEl>
                                        <p:attrNameLst>
                                          <p:attrName>ppt_w</p:attrName>
                                        </p:attrNameLst>
                                      </p:cBhvr>
                                      <p:tavLst>
                                        <p:tav tm="0">
                                          <p:val>
                                            <p:fltVal val="0"/>
                                          </p:val>
                                        </p:tav>
                                        <p:tav tm="100000">
                                          <p:val>
                                            <p:strVal val="#ppt_w"/>
                                          </p:val>
                                        </p:tav>
                                      </p:tavLst>
                                    </p:anim>
                                    <p:anim calcmode="lin" valueType="num">
                                      <p:cBhvr>
                                        <p:cTn id="452" dur="3000" fill="hold"/>
                                        <p:tgtEl>
                                          <p:spTgt spid="117"/>
                                        </p:tgtEl>
                                        <p:attrNameLst>
                                          <p:attrName>ppt_h</p:attrName>
                                        </p:attrNameLst>
                                      </p:cBhvr>
                                      <p:tavLst>
                                        <p:tav tm="0">
                                          <p:val>
                                            <p:fltVal val="0"/>
                                          </p:val>
                                        </p:tav>
                                        <p:tav tm="100000">
                                          <p:val>
                                            <p:strVal val="#ppt_h"/>
                                          </p:val>
                                        </p:tav>
                                      </p:tavLst>
                                    </p:anim>
                                    <p:anim calcmode="lin" valueType="num">
                                      <p:cBhvr>
                                        <p:cTn id="453" dur="3000" fill="hold"/>
                                        <p:tgtEl>
                                          <p:spTgt spid="117"/>
                                        </p:tgtEl>
                                        <p:attrNameLst>
                                          <p:attrName>style.rotation</p:attrName>
                                        </p:attrNameLst>
                                      </p:cBhvr>
                                      <p:tavLst>
                                        <p:tav tm="0">
                                          <p:val>
                                            <p:fltVal val="360"/>
                                          </p:val>
                                        </p:tav>
                                        <p:tav tm="100000">
                                          <p:val>
                                            <p:fltVal val="0"/>
                                          </p:val>
                                        </p:tav>
                                      </p:tavLst>
                                    </p:anim>
                                    <p:animEffect transition="in" filter="fade">
                                      <p:cBhvr>
                                        <p:cTn id="454" dur="3000"/>
                                        <p:tgtEl>
                                          <p:spTgt spid="117"/>
                                        </p:tgtEl>
                                      </p:cBhvr>
                                    </p:animEffect>
                                  </p:childTnLst>
                                </p:cTn>
                              </p:par>
                              <p:par>
                                <p:cTn id="455" presetID="49" presetClass="entr" presetSubtype="0" decel="100000" fill="hold" grpId="0" nodeType="withEffect">
                                  <p:stCondLst>
                                    <p:cond delay="0"/>
                                  </p:stCondLst>
                                  <p:childTnLst>
                                    <p:set>
                                      <p:cBhvr>
                                        <p:cTn id="456" dur="1" fill="hold">
                                          <p:stCondLst>
                                            <p:cond delay="0"/>
                                          </p:stCondLst>
                                        </p:cTn>
                                        <p:tgtEl>
                                          <p:spTgt spid="118"/>
                                        </p:tgtEl>
                                        <p:attrNameLst>
                                          <p:attrName>style.visibility</p:attrName>
                                        </p:attrNameLst>
                                      </p:cBhvr>
                                      <p:to>
                                        <p:strVal val="visible"/>
                                      </p:to>
                                    </p:set>
                                    <p:anim calcmode="lin" valueType="num">
                                      <p:cBhvr>
                                        <p:cTn id="457" dur="3000" fill="hold"/>
                                        <p:tgtEl>
                                          <p:spTgt spid="118"/>
                                        </p:tgtEl>
                                        <p:attrNameLst>
                                          <p:attrName>ppt_w</p:attrName>
                                        </p:attrNameLst>
                                      </p:cBhvr>
                                      <p:tavLst>
                                        <p:tav tm="0">
                                          <p:val>
                                            <p:fltVal val="0"/>
                                          </p:val>
                                        </p:tav>
                                        <p:tav tm="100000">
                                          <p:val>
                                            <p:strVal val="#ppt_w"/>
                                          </p:val>
                                        </p:tav>
                                      </p:tavLst>
                                    </p:anim>
                                    <p:anim calcmode="lin" valueType="num">
                                      <p:cBhvr>
                                        <p:cTn id="458" dur="3000" fill="hold"/>
                                        <p:tgtEl>
                                          <p:spTgt spid="118"/>
                                        </p:tgtEl>
                                        <p:attrNameLst>
                                          <p:attrName>ppt_h</p:attrName>
                                        </p:attrNameLst>
                                      </p:cBhvr>
                                      <p:tavLst>
                                        <p:tav tm="0">
                                          <p:val>
                                            <p:fltVal val="0"/>
                                          </p:val>
                                        </p:tav>
                                        <p:tav tm="100000">
                                          <p:val>
                                            <p:strVal val="#ppt_h"/>
                                          </p:val>
                                        </p:tav>
                                      </p:tavLst>
                                    </p:anim>
                                    <p:anim calcmode="lin" valueType="num">
                                      <p:cBhvr>
                                        <p:cTn id="459" dur="3000" fill="hold"/>
                                        <p:tgtEl>
                                          <p:spTgt spid="118"/>
                                        </p:tgtEl>
                                        <p:attrNameLst>
                                          <p:attrName>style.rotation</p:attrName>
                                        </p:attrNameLst>
                                      </p:cBhvr>
                                      <p:tavLst>
                                        <p:tav tm="0">
                                          <p:val>
                                            <p:fltVal val="360"/>
                                          </p:val>
                                        </p:tav>
                                        <p:tav tm="100000">
                                          <p:val>
                                            <p:fltVal val="0"/>
                                          </p:val>
                                        </p:tav>
                                      </p:tavLst>
                                    </p:anim>
                                    <p:animEffect transition="in" filter="fade">
                                      <p:cBhvr>
                                        <p:cTn id="460" dur="3000"/>
                                        <p:tgtEl>
                                          <p:spTgt spid="118"/>
                                        </p:tgtEl>
                                      </p:cBhvr>
                                    </p:animEffect>
                                  </p:childTnLst>
                                </p:cTn>
                              </p:par>
                              <p:par>
                                <p:cTn id="461" presetID="49" presetClass="entr" presetSubtype="0" decel="100000" fill="hold" grpId="0" nodeType="withEffect">
                                  <p:stCondLst>
                                    <p:cond delay="0"/>
                                  </p:stCondLst>
                                  <p:childTnLst>
                                    <p:set>
                                      <p:cBhvr>
                                        <p:cTn id="462" dur="1" fill="hold">
                                          <p:stCondLst>
                                            <p:cond delay="0"/>
                                          </p:stCondLst>
                                        </p:cTn>
                                        <p:tgtEl>
                                          <p:spTgt spid="119"/>
                                        </p:tgtEl>
                                        <p:attrNameLst>
                                          <p:attrName>style.visibility</p:attrName>
                                        </p:attrNameLst>
                                      </p:cBhvr>
                                      <p:to>
                                        <p:strVal val="visible"/>
                                      </p:to>
                                    </p:set>
                                    <p:anim calcmode="lin" valueType="num">
                                      <p:cBhvr>
                                        <p:cTn id="463" dur="3000" fill="hold"/>
                                        <p:tgtEl>
                                          <p:spTgt spid="119"/>
                                        </p:tgtEl>
                                        <p:attrNameLst>
                                          <p:attrName>ppt_w</p:attrName>
                                        </p:attrNameLst>
                                      </p:cBhvr>
                                      <p:tavLst>
                                        <p:tav tm="0">
                                          <p:val>
                                            <p:fltVal val="0"/>
                                          </p:val>
                                        </p:tav>
                                        <p:tav tm="100000">
                                          <p:val>
                                            <p:strVal val="#ppt_w"/>
                                          </p:val>
                                        </p:tav>
                                      </p:tavLst>
                                    </p:anim>
                                    <p:anim calcmode="lin" valueType="num">
                                      <p:cBhvr>
                                        <p:cTn id="464" dur="3000" fill="hold"/>
                                        <p:tgtEl>
                                          <p:spTgt spid="119"/>
                                        </p:tgtEl>
                                        <p:attrNameLst>
                                          <p:attrName>ppt_h</p:attrName>
                                        </p:attrNameLst>
                                      </p:cBhvr>
                                      <p:tavLst>
                                        <p:tav tm="0">
                                          <p:val>
                                            <p:fltVal val="0"/>
                                          </p:val>
                                        </p:tav>
                                        <p:tav tm="100000">
                                          <p:val>
                                            <p:strVal val="#ppt_h"/>
                                          </p:val>
                                        </p:tav>
                                      </p:tavLst>
                                    </p:anim>
                                    <p:anim calcmode="lin" valueType="num">
                                      <p:cBhvr>
                                        <p:cTn id="465" dur="3000" fill="hold"/>
                                        <p:tgtEl>
                                          <p:spTgt spid="119"/>
                                        </p:tgtEl>
                                        <p:attrNameLst>
                                          <p:attrName>style.rotation</p:attrName>
                                        </p:attrNameLst>
                                      </p:cBhvr>
                                      <p:tavLst>
                                        <p:tav tm="0">
                                          <p:val>
                                            <p:fltVal val="360"/>
                                          </p:val>
                                        </p:tav>
                                        <p:tav tm="100000">
                                          <p:val>
                                            <p:fltVal val="0"/>
                                          </p:val>
                                        </p:tav>
                                      </p:tavLst>
                                    </p:anim>
                                    <p:animEffect transition="in" filter="fade">
                                      <p:cBhvr>
                                        <p:cTn id="466" dur="3000"/>
                                        <p:tgtEl>
                                          <p:spTgt spid="119"/>
                                        </p:tgtEl>
                                      </p:cBhvr>
                                    </p:animEffect>
                                  </p:childTnLst>
                                </p:cTn>
                              </p:par>
                              <p:par>
                                <p:cTn id="467" presetID="49" presetClass="entr" presetSubtype="0" decel="100000" fill="hold" grpId="0" nodeType="withEffect">
                                  <p:stCondLst>
                                    <p:cond delay="0"/>
                                  </p:stCondLst>
                                  <p:childTnLst>
                                    <p:set>
                                      <p:cBhvr>
                                        <p:cTn id="468" dur="1" fill="hold">
                                          <p:stCondLst>
                                            <p:cond delay="0"/>
                                          </p:stCondLst>
                                        </p:cTn>
                                        <p:tgtEl>
                                          <p:spTgt spid="120"/>
                                        </p:tgtEl>
                                        <p:attrNameLst>
                                          <p:attrName>style.visibility</p:attrName>
                                        </p:attrNameLst>
                                      </p:cBhvr>
                                      <p:to>
                                        <p:strVal val="visible"/>
                                      </p:to>
                                    </p:set>
                                    <p:anim calcmode="lin" valueType="num">
                                      <p:cBhvr>
                                        <p:cTn id="469" dur="3000" fill="hold"/>
                                        <p:tgtEl>
                                          <p:spTgt spid="120"/>
                                        </p:tgtEl>
                                        <p:attrNameLst>
                                          <p:attrName>ppt_w</p:attrName>
                                        </p:attrNameLst>
                                      </p:cBhvr>
                                      <p:tavLst>
                                        <p:tav tm="0">
                                          <p:val>
                                            <p:fltVal val="0"/>
                                          </p:val>
                                        </p:tav>
                                        <p:tav tm="100000">
                                          <p:val>
                                            <p:strVal val="#ppt_w"/>
                                          </p:val>
                                        </p:tav>
                                      </p:tavLst>
                                    </p:anim>
                                    <p:anim calcmode="lin" valueType="num">
                                      <p:cBhvr>
                                        <p:cTn id="470" dur="3000" fill="hold"/>
                                        <p:tgtEl>
                                          <p:spTgt spid="120"/>
                                        </p:tgtEl>
                                        <p:attrNameLst>
                                          <p:attrName>ppt_h</p:attrName>
                                        </p:attrNameLst>
                                      </p:cBhvr>
                                      <p:tavLst>
                                        <p:tav tm="0">
                                          <p:val>
                                            <p:fltVal val="0"/>
                                          </p:val>
                                        </p:tav>
                                        <p:tav tm="100000">
                                          <p:val>
                                            <p:strVal val="#ppt_h"/>
                                          </p:val>
                                        </p:tav>
                                      </p:tavLst>
                                    </p:anim>
                                    <p:anim calcmode="lin" valueType="num">
                                      <p:cBhvr>
                                        <p:cTn id="471" dur="3000" fill="hold"/>
                                        <p:tgtEl>
                                          <p:spTgt spid="120"/>
                                        </p:tgtEl>
                                        <p:attrNameLst>
                                          <p:attrName>style.rotation</p:attrName>
                                        </p:attrNameLst>
                                      </p:cBhvr>
                                      <p:tavLst>
                                        <p:tav tm="0">
                                          <p:val>
                                            <p:fltVal val="360"/>
                                          </p:val>
                                        </p:tav>
                                        <p:tav tm="100000">
                                          <p:val>
                                            <p:fltVal val="0"/>
                                          </p:val>
                                        </p:tav>
                                      </p:tavLst>
                                    </p:anim>
                                    <p:animEffect transition="in" filter="fade">
                                      <p:cBhvr>
                                        <p:cTn id="472" dur="3000"/>
                                        <p:tgtEl>
                                          <p:spTgt spid="120"/>
                                        </p:tgtEl>
                                      </p:cBhvr>
                                    </p:animEffect>
                                  </p:childTnLst>
                                </p:cTn>
                              </p:par>
                              <p:par>
                                <p:cTn id="473" presetID="49" presetClass="entr" presetSubtype="0" decel="100000" fill="hold" grpId="0" nodeType="withEffect">
                                  <p:stCondLst>
                                    <p:cond delay="0"/>
                                  </p:stCondLst>
                                  <p:childTnLst>
                                    <p:set>
                                      <p:cBhvr>
                                        <p:cTn id="474" dur="1" fill="hold">
                                          <p:stCondLst>
                                            <p:cond delay="0"/>
                                          </p:stCondLst>
                                        </p:cTn>
                                        <p:tgtEl>
                                          <p:spTgt spid="121"/>
                                        </p:tgtEl>
                                        <p:attrNameLst>
                                          <p:attrName>style.visibility</p:attrName>
                                        </p:attrNameLst>
                                      </p:cBhvr>
                                      <p:to>
                                        <p:strVal val="visible"/>
                                      </p:to>
                                    </p:set>
                                    <p:anim calcmode="lin" valueType="num">
                                      <p:cBhvr>
                                        <p:cTn id="475" dur="3000" fill="hold"/>
                                        <p:tgtEl>
                                          <p:spTgt spid="121"/>
                                        </p:tgtEl>
                                        <p:attrNameLst>
                                          <p:attrName>ppt_w</p:attrName>
                                        </p:attrNameLst>
                                      </p:cBhvr>
                                      <p:tavLst>
                                        <p:tav tm="0">
                                          <p:val>
                                            <p:fltVal val="0"/>
                                          </p:val>
                                        </p:tav>
                                        <p:tav tm="100000">
                                          <p:val>
                                            <p:strVal val="#ppt_w"/>
                                          </p:val>
                                        </p:tav>
                                      </p:tavLst>
                                    </p:anim>
                                    <p:anim calcmode="lin" valueType="num">
                                      <p:cBhvr>
                                        <p:cTn id="476" dur="3000" fill="hold"/>
                                        <p:tgtEl>
                                          <p:spTgt spid="121"/>
                                        </p:tgtEl>
                                        <p:attrNameLst>
                                          <p:attrName>ppt_h</p:attrName>
                                        </p:attrNameLst>
                                      </p:cBhvr>
                                      <p:tavLst>
                                        <p:tav tm="0">
                                          <p:val>
                                            <p:fltVal val="0"/>
                                          </p:val>
                                        </p:tav>
                                        <p:tav tm="100000">
                                          <p:val>
                                            <p:strVal val="#ppt_h"/>
                                          </p:val>
                                        </p:tav>
                                      </p:tavLst>
                                    </p:anim>
                                    <p:anim calcmode="lin" valueType="num">
                                      <p:cBhvr>
                                        <p:cTn id="477" dur="3000" fill="hold"/>
                                        <p:tgtEl>
                                          <p:spTgt spid="121"/>
                                        </p:tgtEl>
                                        <p:attrNameLst>
                                          <p:attrName>style.rotation</p:attrName>
                                        </p:attrNameLst>
                                      </p:cBhvr>
                                      <p:tavLst>
                                        <p:tav tm="0">
                                          <p:val>
                                            <p:fltVal val="360"/>
                                          </p:val>
                                        </p:tav>
                                        <p:tav tm="100000">
                                          <p:val>
                                            <p:fltVal val="0"/>
                                          </p:val>
                                        </p:tav>
                                      </p:tavLst>
                                    </p:anim>
                                    <p:animEffect transition="in" filter="fade">
                                      <p:cBhvr>
                                        <p:cTn id="478" dur="3000"/>
                                        <p:tgtEl>
                                          <p:spTgt spid="121"/>
                                        </p:tgtEl>
                                      </p:cBhvr>
                                    </p:animEffect>
                                  </p:childTnLst>
                                </p:cTn>
                              </p:par>
                              <p:par>
                                <p:cTn id="479" presetID="49" presetClass="entr" presetSubtype="0" decel="100000" fill="hold" grpId="0" nodeType="withEffect">
                                  <p:stCondLst>
                                    <p:cond delay="0"/>
                                  </p:stCondLst>
                                  <p:childTnLst>
                                    <p:set>
                                      <p:cBhvr>
                                        <p:cTn id="480" dur="1" fill="hold">
                                          <p:stCondLst>
                                            <p:cond delay="0"/>
                                          </p:stCondLst>
                                        </p:cTn>
                                        <p:tgtEl>
                                          <p:spTgt spid="163"/>
                                        </p:tgtEl>
                                        <p:attrNameLst>
                                          <p:attrName>style.visibility</p:attrName>
                                        </p:attrNameLst>
                                      </p:cBhvr>
                                      <p:to>
                                        <p:strVal val="visible"/>
                                      </p:to>
                                    </p:set>
                                    <p:anim calcmode="lin" valueType="num">
                                      <p:cBhvr>
                                        <p:cTn id="481" dur="3000" fill="hold"/>
                                        <p:tgtEl>
                                          <p:spTgt spid="163"/>
                                        </p:tgtEl>
                                        <p:attrNameLst>
                                          <p:attrName>ppt_w</p:attrName>
                                        </p:attrNameLst>
                                      </p:cBhvr>
                                      <p:tavLst>
                                        <p:tav tm="0">
                                          <p:val>
                                            <p:fltVal val="0"/>
                                          </p:val>
                                        </p:tav>
                                        <p:tav tm="100000">
                                          <p:val>
                                            <p:strVal val="#ppt_w"/>
                                          </p:val>
                                        </p:tav>
                                      </p:tavLst>
                                    </p:anim>
                                    <p:anim calcmode="lin" valueType="num">
                                      <p:cBhvr>
                                        <p:cTn id="482" dur="3000" fill="hold"/>
                                        <p:tgtEl>
                                          <p:spTgt spid="163"/>
                                        </p:tgtEl>
                                        <p:attrNameLst>
                                          <p:attrName>ppt_h</p:attrName>
                                        </p:attrNameLst>
                                      </p:cBhvr>
                                      <p:tavLst>
                                        <p:tav tm="0">
                                          <p:val>
                                            <p:fltVal val="0"/>
                                          </p:val>
                                        </p:tav>
                                        <p:tav tm="100000">
                                          <p:val>
                                            <p:strVal val="#ppt_h"/>
                                          </p:val>
                                        </p:tav>
                                      </p:tavLst>
                                    </p:anim>
                                    <p:anim calcmode="lin" valueType="num">
                                      <p:cBhvr>
                                        <p:cTn id="483" dur="3000" fill="hold"/>
                                        <p:tgtEl>
                                          <p:spTgt spid="163"/>
                                        </p:tgtEl>
                                        <p:attrNameLst>
                                          <p:attrName>style.rotation</p:attrName>
                                        </p:attrNameLst>
                                      </p:cBhvr>
                                      <p:tavLst>
                                        <p:tav tm="0">
                                          <p:val>
                                            <p:fltVal val="360"/>
                                          </p:val>
                                        </p:tav>
                                        <p:tav tm="100000">
                                          <p:val>
                                            <p:fltVal val="0"/>
                                          </p:val>
                                        </p:tav>
                                      </p:tavLst>
                                    </p:anim>
                                    <p:animEffect transition="in" filter="fade">
                                      <p:cBhvr>
                                        <p:cTn id="484" dur="3000"/>
                                        <p:tgtEl>
                                          <p:spTgt spid="163"/>
                                        </p:tgtEl>
                                      </p:cBhvr>
                                    </p:animEffect>
                                  </p:childTnLst>
                                </p:cTn>
                              </p:par>
                              <p:par>
                                <p:cTn id="485" presetID="49" presetClass="entr" presetSubtype="0" decel="100000" fill="hold" grpId="0" nodeType="withEffect">
                                  <p:stCondLst>
                                    <p:cond delay="0"/>
                                  </p:stCondLst>
                                  <p:childTnLst>
                                    <p:set>
                                      <p:cBhvr>
                                        <p:cTn id="486" dur="1" fill="hold">
                                          <p:stCondLst>
                                            <p:cond delay="0"/>
                                          </p:stCondLst>
                                        </p:cTn>
                                        <p:tgtEl>
                                          <p:spTgt spid="164"/>
                                        </p:tgtEl>
                                        <p:attrNameLst>
                                          <p:attrName>style.visibility</p:attrName>
                                        </p:attrNameLst>
                                      </p:cBhvr>
                                      <p:to>
                                        <p:strVal val="visible"/>
                                      </p:to>
                                    </p:set>
                                    <p:anim calcmode="lin" valueType="num">
                                      <p:cBhvr>
                                        <p:cTn id="487" dur="3000" fill="hold"/>
                                        <p:tgtEl>
                                          <p:spTgt spid="164"/>
                                        </p:tgtEl>
                                        <p:attrNameLst>
                                          <p:attrName>ppt_w</p:attrName>
                                        </p:attrNameLst>
                                      </p:cBhvr>
                                      <p:tavLst>
                                        <p:tav tm="0">
                                          <p:val>
                                            <p:fltVal val="0"/>
                                          </p:val>
                                        </p:tav>
                                        <p:tav tm="100000">
                                          <p:val>
                                            <p:strVal val="#ppt_w"/>
                                          </p:val>
                                        </p:tav>
                                      </p:tavLst>
                                    </p:anim>
                                    <p:anim calcmode="lin" valueType="num">
                                      <p:cBhvr>
                                        <p:cTn id="488" dur="3000" fill="hold"/>
                                        <p:tgtEl>
                                          <p:spTgt spid="164"/>
                                        </p:tgtEl>
                                        <p:attrNameLst>
                                          <p:attrName>ppt_h</p:attrName>
                                        </p:attrNameLst>
                                      </p:cBhvr>
                                      <p:tavLst>
                                        <p:tav tm="0">
                                          <p:val>
                                            <p:fltVal val="0"/>
                                          </p:val>
                                        </p:tav>
                                        <p:tav tm="100000">
                                          <p:val>
                                            <p:strVal val="#ppt_h"/>
                                          </p:val>
                                        </p:tav>
                                      </p:tavLst>
                                    </p:anim>
                                    <p:anim calcmode="lin" valueType="num">
                                      <p:cBhvr>
                                        <p:cTn id="489" dur="3000" fill="hold"/>
                                        <p:tgtEl>
                                          <p:spTgt spid="164"/>
                                        </p:tgtEl>
                                        <p:attrNameLst>
                                          <p:attrName>style.rotation</p:attrName>
                                        </p:attrNameLst>
                                      </p:cBhvr>
                                      <p:tavLst>
                                        <p:tav tm="0">
                                          <p:val>
                                            <p:fltVal val="360"/>
                                          </p:val>
                                        </p:tav>
                                        <p:tav tm="100000">
                                          <p:val>
                                            <p:fltVal val="0"/>
                                          </p:val>
                                        </p:tav>
                                      </p:tavLst>
                                    </p:anim>
                                    <p:animEffect transition="in" filter="fade">
                                      <p:cBhvr>
                                        <p:cTn id="490" dur="3000"/>
                                        <p:tgtEl>
                                          <p:spTgt spid="164"/>
                                        </p:tgtEl>
                                      </p:cBhvr>
                                    </p:animEffect>
                                  </p:childTnLst>
                                </p:cTn>
                              </p:par>
                              <p:par>
                                <p:cTn id="491" presetID="49" presetClass="entr" presetSubtype="0" decel="100000" fill="hold" grpId="0" nodeType="withEffect">
                                  <p:stCondLst>
                                    <p:cond delay="0"/>
                                  </p:stCondLst>
                                  <p:childTnLst>
                                    <p:set>
                                      <p:cBhvr>
                                        <p:cTn id="492" dur="1" fill="hold">
                                          <p:stCondLst>
                                            <p:cond delay="0"/>
                                          </p:stCondLst>
                                        </p:cTn>
                                        <p:tgtEl>
                                          <p:spTgt spid="165"/>
                                        </p:tgtEl>
                                        <p:attrNameLst>
                                          <p:attrName>style.visibility</p:attrName>
                                        </p:attrNameLst>
                                      </p:cBhvr>
                                      <p:to>
                                        <p:strVal val="visible"/>
                                      </p:to>
                                    </p:set>
                                    <p:anim calcmode="lin" valueType="num">
                                      <p:cBhvr>
                                        <p:cTn id="493" dur="3000" fill="hold"/>
                                        <p:tgtEl>
                                          <p:spTgt spid="165"/>
                                        </p:tgtEl>
                                        <p:attrNameLst>
                                          <p:attrName>ppt_w</p:attrName>
                                        </p:attrNameLst>
                                      </p:cBhvr>
                                      <p:tavLst>
                                        <p:tav tm="0">
                                          <p:val>
                                            <p:fltVal val="0"/>
                                          </p:val>
                                        </p:tav>
                                        <p:tav tm="100000">
                                          <p:val>
                                            <p:strVal val="#ppt_w"/>
                                          </p:val>
                                        </p:tav>
                                      </p:tavLst>
                                    </p:anim>
                                    <p:anim calcmode="lin" valueType="num">
                                      <p:cBhvr>
                                        <p:cTn id="494" dur="3000" fill="hold"/>
                                        <p:tgtEl>
                                          <p:spTgt spid="165"/>
                                        </p:tgtEl>
                                        <p:attrNameLst>
                                          <p:attrName>ppt_h</p:attrName>
                                        </p:attrNameLst>
                                      </p:cBhvr>
                                      <p:tavLst>
                                        <p:tav tm="0">
                                          <p:val>
                                            <p:fltVal val="0"/>
                                          </p:val>
                                        </p:tav>
                                        <p:tav tm="100000">
                                          <p:val>
                                            <p:strVal val="#ppt_h"/>
                                          </p:val>
                                        </p:tav>
                                      </p:tavLst>
                                    </p:anim>
                                    <p:anim calcmode="lin" valueType="num">
                                      <p:cBhvr>
                                        <p:cTn id="495" dur="3000" fill="hold"/>
                                        <p:tgtEl>
                                          <p:spTgt spid="165"/>
                                        </p:tgtEl>
                                        <p:attrNameLst>
                                          <p:attrName>style.rotation</p:attrName>
                                        </p:attrNameLst>
                                      </p:cBhvr>
                                      <p:tavLst>
                                        <p:tav tm="0">
                                          <p:val>
                                            <p:fltVal val="360"/>
                                          </p:val>
                                        </p:tav>
                                        <p:tav tm="100000">
                                          <p:val>
                                            <p:fltVal val="0"/>
                                          </p:val>
                                        </p:tav>
                                      </p:tavLst>
                                    </p:anim>
                                    <p:animEffect transition="in" filter="fade">
                                      <p:cBhvr>
                                        <p:cTn id="496" dur="3000"/>
                                        <p:tgtEl>
                                          <p:spTgt spid="165"/>
                                        </p:tgtEl>
                                      </p:cBhvr>
                                    </p:animEffect>
                                  </p:childTnLst>
                                </p:cTn>
                              </p:par>
                              <p:par>
                                <p:cTn id="497" presetID="49" presetClass="entr" presetSubtype="0" decel="100000" fill="hold" grpId="0" nodeType="withEffect">
                                  <p:stCondLst>
                                    <p:cond delay="0"/>
                                  </p:stCondLst>
                                  <p:childTnLst>
                                    <p:set>
                                      <p:cBhvr>
                                        <p:cTn id="498" dur="1" fill="hold">
                                          <p:stCondLst>
                                            <p:cond delay="0"/>
                                          </p:stCondLst>
                                        </p:cTn>
                                        <p:tgtEl>
                                          <p:spTgt spid="166"/>
                                        </p:tgtEl>
                                        <p:attrNameLst>
                                          <p:attrName>style.visibility</p:attrName>
                                        </p:attrNameLst>
                                      </p:cBhvr>
                                      <p:to>
                                        <p:strVal val="visible"/>
                                      </p:to>
                                    </p:set>
                                    <p:anim calcmode="lin" valueType="num">
                                      <p:cBhvr>
                                        <p:cTn id="499" dur="3000" fill="hold"/>
                                        <p:tgtEl>
                                          <p:spTgt spid="166"/>
                                        </p:tgtEl>
                                        <p:attrNameLst>
                                          <p:attrName>ppt_w</p:attrName>
                                        </p:attrNameLst>
                                      </p:cBhvr>
                                      <p:tavLst>
                                        <p:tav tm="0">
                                          <p:val>
                                            <p:fltVal val="0"/>
                                          </p:val>
                                        </p:tav>
                                        <p:tav tm="100000">
                                          <p:val>
                                            <p:strVal val="#ppt_w"/>
                                          </p:val>
                                        </p:tav>
                                      </p:tavLst>
                                    </p:anim>
                                    <p:anim calcmode="lin" valueType="num">
                                      <p:cBhvr>
                                        <p:cTn id="500" dur="3000" fill="hold"/>
                                        <p:tgtEl>
                                          <p:spTgt spid="166"/>
                                        </p:tgtEl>
                                        <p:attrNameLst>
                                          <p:attrName>ppt_h</p:attrName>
                                        </p:attrNameLst>
                                      </p:cBhvr>
                                      <p:tavLst>
                                        <p:tav tm="0">
                                          <p:val>
                                            <p:fltVal val="0"/>
                                          </p:val>
                                        </p:tav>
                                        <p:tav tm="100000">
                                          <p:val>
                                            <p:strVal val="#ppt_h"/>
                                          </p:val>
                                        </p:tav>
                                      </p:tavLst>
                                    </p:anim>
                                    <p:anim calcmode="lin" valueType="num">
                                      <p:cBhvr>
                                        <p:cTn id="501" dur="3000" fill="hold"/>
                                        <p:tgtEl>
                                          <p:spTgt spid="166"/>
                                        </p:tgtEl>
                                        <p:attrNameLst>
                                          <p:attrName>style.rotation</p:attrName>
                                        </p:attrNameLst>
                                      </p:cBhvr>
                                      <p:tavLst>
                                        <p:tav tm="0">
                                          <p:val>
                                            <p:fltVal val="360"/>
                                          </p:val>
                                        </p:tav>
                                        <p:tav tm="100000">
                                          <p:val>
                                            <p:fltVal val="0"/>
                                          </p:val>
                                        </p:tav>
                                      </p:tavLst>
                                    </p:anim>
                                    <p:animEffect transition="in" filter="fade">
                                      <p:cBhvr>
                                        <p:cTn id="502" dur="3000"/>
                                        <p:tgtEl>
                                          <p:spTgt spid="166"/>
                                        </p:tgtEl>
                                      </p:cBhvr>
                                    </p:animEffect>
                                  </p:childTnLst>
                                </p:cTn>
                              </p:par>
                              <p:par>
                                <p:cTn id="503" presetID="49" presetClass="entr" presetSubtype="0" decel="100000" fill="hold" grpId="0" nodeType="withEffect">
                                  <p:stCondLst>
                                    <p:cond delay="0"/>
                                  </p:stCondLst>
                                  <p:childTnLst>
                                    <p:set>
                                      <p:cBhvr>
                                        <p:cTn id="504" dur="1" fill="hold">
                                          <p:stCondLst>
                                            <p:cond delay="0"/>
                                          </p:stCondLst>
                                        </p:cTn>
                                        <p:tgtEl>
                                          <p:spTgt spid="167"/>
                                        </p:tgtEl>
                                        <p:attrNameLst>
                                          <p:attrName>style.visibility</p:attrName>
                                        </p:attrNameLst>
                                      </p:cBhvr>
                                      <p:to>
                                        <p:strVal val="visible"/>
                                      </p:to>
                                    </p:set>
                                    <p:anim calcmode="lin" valueType="num">
                                      <p:cBhvr>
                                        <p:cTn id="505" dur="3000" fill="hold"/>
                                        <p:tgtEl>
                                          <p:spTgt spid="167"/>
                                        </p:tgtEl>
                                        <p:attrNameLst>
                                          <p:attrName>ppt_w</p:attrName>
                                        </p:attrNameLst>
                                      </p:cBhvr>
                                      <p:tavLst>
                                        <p:tav tm="0">
                                          <p:val>
                                            <p:fltVal val="0"/>
                                          </p:val>
                                        </p:tav>
                                        <p:tav tm="100000">
                                          <p:val>
                                            <p:strVal val="#ppt_w"/>
                                          </p:val>
                                        </p:tav>
                                      </p:tavLst>
                                    </p:anim>
                                    <p:anim calcmode="lin" valueType="num">
                                      <p:cBhvr>
                                        <p:cTn id="506" dur="3000" fill="hold"/>
                                        <p:tgtEl>
                                          <p:spTgt spid="167"/>
                                        </p:tgtEl>
                                        <p:attrNameLst>
                                          <p:attrName>ppt_h</p:attrName>
                                        </p:attrNameLst>
                                      </p:cBhvr>
                                      <p:tavLst>
                                        <p:tav tm="0">
                                          <p:val>
                                            <p:fltVal val="0"/>
                                          </p:val>
                                        </p:tav>
                                        <p:tav tm="100000">
                                          <p:val>
                                            <p:strVal val="#ppt_h"/>
                                          </p:val>
                                        </p:tav>
                                      </p:tavLst>
                                    </p:anim>
                                    <p:anim calcmode="lin" valueType="num">
                                      <p:cBhvr>
                                        <p:cTn id="507" dur="3000" fill="hold"/>
                                        <p:tgtEl>
                                          <p:spTgt spid="167"/>
                                        </p:tgtEl>
                                        <p:attrNameLst>
                                          <p:attrName>style.rotation</p:attrName>
                                        </p:attrNameLst>
                                      </p:cBhvr>
                                      <p:tavLst>
                                        <p:tav tm="0">
                                          <p:val>
                                            <p:fltVal val="360"/>
                                          </p:val>
                                        </p:tav>
                                        <p:tav tm="100000">
                                          <p:val>
                                            <p:fltVal val="0"/>
                                          </p:val>
                                        </p:tav>
                                      </p:tavLst>
                                    </p:anim>
                                    <p:animEffect transition="in" filter="fade">
                                      <p:cBhvr>
                                        <p:cTn id="508" dur="3000"/>
                                        <p:tgtEl>
                                          <p:spTgt spid="167"/>
                                        </p:tgtEl>
                                      </p:cBhvr>
                                    </p:animEffect>
                                  </p:childTnLst>
                                </p:cTn>
                              </p:par>
                              <p:par>
                                <p:cTn id="509" presetID="49" presetClass="entr" presetSubtype="0" decel="100000" fill="hold" grpId="0" nodeType="withEffect">
                                  <p:stCondLst>
                                    <p:cond delay="0"/>
                                  </p:stCondLst>
                                  <p:childTnLst>
                                    <p:set>
                                      <p:cBhvr>
                                        <p:cTn id="510" dur="1" fill="hold">
                                          <p:stCondLst>
                                            <p:cond delay="0"/>
                                          </p:stCondLst>
                                        </p:cTn>
                                        <p:tgtEl>
                                          <p:spTgt spid="168"/>
                                        </p:tgtEl>
                                        <p:attrNameLst>
                                          <p:attrName>style.visibility</p:attrName>
                                        </p:attrNameLst>
                                      </p:cBhvr>
                                      <p:to>
                                        <p:strVal val="visible"/>
                                      </p:to>
                                    </p:set>
                                    <p:anim calcmode="lin" valueType="num">
                                      <p:cBhvr>
                                        <p:cTn id="511" dur="3000" fill="hold"/>
                                        <p:tgtEl>
                                          <p:spTgt spid="168"/>
                                        </p:tgtEl>
                                        <p:attrNameLst>
                                          <p:attrName>ppt_w</p:attrName>
                                        </p:attrNameLst>
                                      </p:cBhvr>
                                      <p:tavLst>
                                        <p:tav tm="0">
                                          <p:val>
                                            <p:fltVal val="0"/>
                                          </p:val>
                                        </p:tav>
                                        <p:tav tm="100000">
                                          <p:val>
                                            <p:strVal val="#ppt_w"/>
                                          </p:val>
                                        </p:tav>
                                      </p:tavLst>
                                    </p:anim>
                                    <p:anim calcmode="lin" valueType="num">
                                      <p:cBhvr>
                                        <p:cTn id="512" dur="3000" fill="hold"/>
                                        <p:tgtEl>
                                          <p:spTgt spid="168"/>
                                        </p:tgtEl>
                                        <p:attrNameLst>
                                          <p:attrName>ppt_h</p:attrName>
                                        </p:attrNameLst>
                                      </p:cBhvr>
                                      <p:tavLst>
                                        <p:tav tm="0">
                                          <p:val>
                                            <p:fltVal val="0"/>
                                          </p:val>
                                        </p:tav>
                                        <p:tav tm="100000">
                                          <p:val>
                                            <p:strVal val="#ppt_h"/>
                                          </p:val>
                                        </p:tav>
                                      </p:tavLst>
                                    </p:anim>
                                    <p:anim calcmode="lin" valueType="num">
                                      <p:cBhvr>
                                        <p:cTn id="513" dur="3000" fill="hold"/>
                                        <p:tgtEl>
                                          <p:spTgt spid="168"/>
                                        </p:tgtEl>
                                        <p:attrNameLst>
                                          <p:attrName>style.rotation</p:attrName>
                                        </p:attrNameLst>
                                      </p:cBhvr>
                                      <p:tavLst>
                                        <p:tav tm="0">
                                          <p:val>
                                            <p:fltVal val="360"/>
                                          </p:val>
                                        </p:tav>
                                        <p:tav tm="100000">
                                          <p:val>
                                            <p:fltVal val="0"/>
                                          </p:val>
                                        </p:tav>
                                      </p:tavLst>
                                    </p:anim>
                                    <p:animEffect transition="in" filter="fade">
                                      <p:cBhvr>
                                        <p:cTn id="514" dur="3000"/>
                                        <p:tgtEl>
                                          <p:spTgt spid="168"/>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169"/>
                                        </p:tgtEl>
                                        <p:attrNameLst>
                                          <p:attrName>style.visibility</p:attrName>
                                        </p:attrNameLst>
                                      </p:cBhvr>
                                      <p:to>
                                        <p:strVal val="visible"/>
                                      </p:to>
                                    </p:set>
                                    <p:anim calcmode="lin" valueType="num">
                                      <p:cBhvr>
                                        <p:cTn id="517" dur="3000" fill="hold"/>
                                        <p:tgtEl>
                                          <p:spTgt spid="169"/>
                                        </p:tgtEl>
                                        <p:attrNameLst>
                                          <p:attrName>ppt_w</p:attrName>
                                        </p:attrNameLst>
                                      </p:cBhvr>
                                      <p:tavLst>
                                        <p:tav tm="0">
                                          <p:val>
                                            <p:fltVal val="0"/>
                                          </p:val>
                                        </p:tav>
                                        <p:tav tm="100000">
                                          <p:val>
                                            <p:strVal val="#ppt_w"/>
                                          </p:val>
                                        </p:tav>
                                      </p:tavLst>
                                    </p:anim>
                                    <p:anim calcmode="lin" valueType="num">
                                      <p:cBhvr>
                                        <p:cTn id="518" dur="3000" fill="hold"/>
                                        <p:tgtEl>
                                          <p:spTgt spid="169"/>
                                        </p:tgtEl>
                                        <p:attrNameLst>
                                          <p:attrName>ppt_h</p:attrName>
                                        </p:attrNameLst>
                                      </p:cBhvr>
                                      <p:tavLst>
                                        <p:tav tm="0">
                                          <p:val>
                                            <p:fltVal val="0"/>
                                          </p:val>
                                        </p:tav>
                                        <p:tav tm="100000">
                                          <p:val>
                                            <p:strVal val="#ppt_h"/>
                                          </p:val>
                                        </p:tav>
                                      </p:tavLst>
                                    </p:anim>
                                    <p:anim calcmode="lin" valueType="num">
                                      <p:cBhvr>
                                        <p:cTn id="519" dur="3000" fill="hold"/>
                                        <p:tgtEl>
                                          <p:spTgt spid="169"/>
                                        </p:tgtEl>
                                        <p:attrNameLst>
                                          <p:attrName>style.rotation</p:attrName>
                                        </p:attrNameLst>
                                      </p:cBhvr>
                                      <p:tavLst>
                                        <p:tav tm="0">
                                          <p:val>
                                            <p:fltVal val="360"/>
                                          </p:val>
                                        </p:tav>
                                        <p:tav tm="100000">
                                          <p:val>
                                            <p:fltVal val="0"/>
                                          </p:val>
                                        </p:tav>
                                      </p:tavLst>
                                    </p:anim>
                                    <p:animEffect transition="in" filter="fade">
                                      <p:cBhvr>
                                        <p:cTn id="520" dur="3000"/>
                                        <p:tgtEl>
                                          <p:spTgt spid="169"/>
                                        </p:tgtEl>
                                      </p:cBhvr>
                                    </p:animEffect>
                                  </p:childTnLst>
                                </p:cTn>
                              </p:par>
                              <p:par>
                                <p:cTn id="521" presetID="49" presetClass="entr" presetSubtype="0" decel="100000" fill="hold" grpId="0" nodeType="withEffect">
                                  <p:stCondLst>
                                    <p:cond delay="0"/>
                                  </p:stCondLst>
                                  <p:childTnLst>
                                    <p:set>
                                      <p:cBhvr>
                                        <p:cTn id="522" dur="1" fill="hold">
                                          <p:stCondLst>
                                            <p:cond delay="0"/>
                                          </p:stCondLst>
                                        </p:cTn>
                                        <p:tgtEl>
                                          <p:spTgt spid="170"/>
                                        </p:tgtEl>
                                        <p:attrNameLst>
                                          <p:attrName>style.visibility</p:attrName>
                                        </p:attrNameLst>
                                      </p:cBhvr>
                                      <p:to>
                                        <p:strVal val="visible"/>
                                      </p:to>
                                    </p:set>
                                    <p:anim calcmode="lin" valueType="num">
                                      <p:cBhvr>
                                        <p:cTn id="523" dur="3000" fill="hold"/>
                                        <p:tgtEl>
                                          <p:spTgt spid="170"/>
                                        </p:tgtEl>
                                        <p:attrNameLst>
                                          <p:attrName>ppt_w</p:attrName>
                                        </p:attrNameLst>
                                      </p:cBhvr>
                                      <p:tavLst>
                                        <p:tav tm="0">
                                          <p:val>
                                            <p:fltVal val="0"/>
                                          </p:val>
                                        </p:tav>
                                        <p:tav tm="100000">
                                          <p:val>
                                            <p:strVal val="#ppt_w"/>
                                          </p:val>
                                        </p:tav>
                                      </p:tavLst>
                                    </p:anim>
                                    <p:anim calcmode="lin" valueType="num">
                                      <p:cBhvr>
                                        <p:cTn id="524" dur="3000" fill="hold"/>
                                        <p:tgtEl>
                                          <p:spTgt spid="170"/>
                                        </p:tgtEl>
                                        <p:attrNameLst>
                                          <p:attrName>ppt_h</p:attrName>
                                        </p:attrNameLst>
                                      </p:cBhvr>
                                      <p:tavLst>
                                        <p:tav tm="0">
                                          <p:val>
                                            <p:fltVal val="0"/>
                                          </p:val>
                                        </p:tav>
                                        <p:tav tm="100000">
                                          <p:val>
                                            <p:strVal val="#ppt_h"/>
                                          </p:val>
                                        </p:tav>
                                      </p:tavLst>
                                    </p:anim>
                                    <p:anim calcmode="lin" valueType="num">
                                      <p:cBhvr>
                                        <p:cTn id="525" dur="3000" fill="hold"/>
                                        <p:tgtEl>
                                          <p:spTgt spid="170"/>
                                        </p:tgtEl>
                                        <p:attrNameLst>
                                          <p:attrName>style.rotation</p:attrName>
                                        </p:attrNameLst>
                                      </p:cBhvr>
                                      <p:tavLst>
                                        <p:tav tm="0">
                                          <p:val>
                                            <p:fltVal val="360"/>
                                          </p:val>
                                        </p:tav>
                                        <p:tav tm="100000">
                                          <p:val>
                                            <p:fltVal val="0"/>
                                          </p:val>
                                        </p:tav>
                                      </p:tavLst>
                                    </p:anim>
                                    <p:animEffect transition="in" filter="fade">
                                      <p:cBhvr>
                                        <p:cTn id="526" dur="3000"/>
                                        <p:tgtEl>
                                          <p:spTgt spid="170"/>
                                        </p:tgtEl>
                                      </p:cBhvr>
                                    </p:animEffect>
                                  </p:childTnLst>
                                </p:cTn>
                              </p:par>
                              <p:par>
                                <p:cTn id="527" presetID="49" presetClass="entr" presetSubtype="0" decel="100000" fill="hold" grpId="0" nodeType="withEffect">
                                  <p:stCondLst>
                                    <p:cond delay="0"/>
                                  </p:stCondLst>
                                  <p:childTnLst>
                                    <p:set>
                                      <p:cBhvr>
                                        <p:cTn id="528" dur="1" fill="hold">
                                          <p:stCondLst>
                                            <p:cond delay="0"/>
                                          </p:stCondLst>
                                        </p:cTn>
                                        <p:tgtEl>
                                          <p:spTgt spid="171"/>
                                        </p:tgtEl>
                                        <p:attrNameLst>
                                          <p:attrName>style.visibility</p:attrName>
                                        </p:attrNameLst>
                                      </p:cBhvr>
                                      <p:to>
                                        <p:strVal val="visible"/>
                                      </p:to>
                                    </p:set>
                                    <p:anim calcmode="lin" valueType="num">
                                      <p:cBhvr>
                                        <p:cTn id="529" dur="3000" fill="hold"/>
                                        <p:tgtEl>
                                          <p:spTgt spid="171"/>
                                        </p:tgtEl>
                                        <p:attrNameLst>
                                          <p:attrName>ppt_w</p:attrName>
                                        </p:attrNameLst>
                                      </p:cBhvr>
                                      <p:tavLst>
                                        <p:tav tm="0">
                                          <p:val>
                                            <p:fltVal val="0"/>
                                          </p:val>
                                        </p:tav>
                                        <p:tav tm="100000">
                                          <p:val>
                                            <p:strVal val="#ppt_w"/>
                                          </p:val>
                                        </p:tav>
                                      </p:tavLst>
                                    </p:anim>
                                    <p:anim calcmode="lin" valueType="num">
                                      <p:cBhvr>
                                        <p:cTn id="530" dur="3000" fill="hold"/>
                                        <p:tgtEl>
                                          <p:spTgt spid="171"/>
                                        </p:tgtEl>
                                        <p:attrNameLst>
                                          <p:attrName>ppt_h</p:attrName>
                                        </p:attrNameLst>
                                      </p:cBhvr>
                                      <p:tavLst>
                                        <p:tav tm="0">
                                          <p:val>
                                            <p:fltVal val="0"/>
                                          </p:val>
                                        </p:tav>
                                        <p:tav tm="100000">
                                          <p:val>
                                            <p:strVal val="#ppt_h"/>
                                          </p:val>
                                        </p:tav>
                                      </p:tavLst>
                                    </p:anim>
                                    <p:anim calcmode="lin" valueType="num">
                                      <p:cBhvr>
                                        <p:cTn id="531" dur="3000" fill="hold"/>
                                        <p:tgtEl>
                                          <p:spTgt spid="171"/>
                                        </p:tgtEl>
                                        <p:attrNameLst>
                                          <p:attrName>style.rotation</p:attrName>
                                        </p:attrNameLst>
                                      </p:cBhvr>
                                      <p:tavLst>
                                        <p:tav tm="0">
                                          <p:val>
                                            <p:fltVal val="360"/>
                                          </p:val>
                                        </p:tav>
                                        <p:tav tm="100000">
                                          <p:val>
                                            <p:fltVal val="0"/>
                                          </p:val>
                                        </p:tav>
                                      </p:tavLst>
                                    </p:anim>
                                    <p:animEffect transition="in" filter="fade">
                                      <p:cBhvr>
                                        <p:cTn id="532" dur="3000"/>
                                        <p:tgtEl>
                                          <p:spTgt spid="171"/>
                                        </p:tgtEl>
                                      </p:cBhvr>
                                    </p:animEffect>
                                  </p:childTnLst>
                                </p:cTn>
                              </p:par>
                              <p:par>
                                <p:cTn id="533" presetID="49" presetClass="entr" presetSubtype="0" decel="100000" fill="hold" grpId="0" nodeType="withEffect">
                                  <p:stCondLst>
                                    <p:cond delay="0"/>
                                  </p:stCondLst>
                                  <p:childTnLst>
                                    <p:set>
                                      <p:cBhvr>
                                        <p:cTn id="534" dur="1" fill="hold">
                                          <p:stCondLst>
                                            <p:cond delay="0"/>
                                          </p:stCondLst>
                                        </p:cTn>
                                        <p:tgtEl>
                                          <p:spTgt spid="172"/>
                                        </p:tgtEl>
                                        <p:attrNameLst>
                                          <p:attrName>style.visibility</p:attrName>
                                        </p:attrNameLst>
                                      </p:cBhvr>
                                      <p:to>
                                        <p:strVal val="visible"/>
                                      </p:to>
                                    </p:set>
                                    <p:anim calcmode="lin" valueType="num">
                                      <p:cBhvr>
                                        <p:cTn id="535" dur="3000" fill="hold"/>
                                        <p:tgtEl>
                                          <p:spTgt spid="172"/>
                                        </p:tgtEl>
                                        <p:attrNameLst>
                                          <p:attrName>ppt_w</p:attrName>
                                        </p:attrNameLst>
                                      </p:cBhvr>
                                      <p:tavLst>
                                        <p:tav tm="0">
                                          <p:val>
                                            <p:fltVal val="0"/>
                                          </p:val>
                                        </p:tav>
                                        <p:tav tm="100000">
                                          <p:val>
                                            <p:strVal val="#ppt_w"/>
                                          </p:val>
                                        </p:tav>
                                      </p:tavLst>
                                    </p:anim>
                                    <p:anim calcmode="lin" valueType="num">
                                      <p:cBhvr>
                                        <p:cTn id="536" dur="3000" fill="hold"/>
                                        <p:tgtEl>
                                          <p:spTgt spid="172"/>
                                        </p:tgtEl>
                                        <p:attrNameLst>
                                          <p:attrName>ppt_h</p:attrName>
                                        </p:attrNameLst>
                                      </p:cBhvr>
                                      <p:tavLst>
                                        <p:tav tm="0">
                                          <p:val>
                                            <p:fltVal val="0"/>
                                          </p:val>
                                        </p:tav>
                                        <p:tav tm="100000">
                                          <p:val>
                                            <p:strVal val="#ppt_h"/>
                                          </p:val>
                                        </p:tav>
                                      </p:tavLst>
                                    </p:anim>
                                    <p:anim calcmode="lin" valueType="num">
                                      <p:cBhvr>
                                        <p:cTn id="537" dur="3000" fill="hold"/>
                                        <p:tgtEl>
                                          <p:spTgt spid="172"/>
                                        </p:tgtEl>
                                        <p:attrNameLst>
                                          <p:attrName>style.rotation</p:attrName>
                                        </p:attrNameLst>
                                      </p:cBhvr>
                                      <p:tavLst>
                                        <p:tav tm="0">
                                          <p:val>
                                            <p:fltVal val="360"/>
                                          </p:val>
                                        </p:tav>
                                        <p:tav tm="100000">
                                          <p:val>
                                            <p:fltVal val="0"/>
                                          </p:val>
                                        </p:tav>
                                      </p:tavLst>
                                    </p:anim>
                                    <p:animEffect transition="in" filter="fade">
                                      <p:cBhvr>
                                        <p:cTn id="538" dur="3000"/>
                                        <p:tgtEl>
                                          <p:spTgt spid="172"/>
                                        </p:tgtEl>
                                      </p:cBhvr>
                                    </p:animEffect>
                                  </p:childTnLst>
                                </p:cTn>
                              </p:par>
                              <p:par>
                                <p:cTn id="539" presetID="49" presetClass="entr" presetSubtype="0" decel="100000" fill="hold" grpId="0" nodeType="withEffect">
                                  <p:stCondLst>
                                    <p:cond delay="0"/>
                                  </p:stCondLst>
                                  <p:childTnLst>
                                    <p:set>
                                      <p:cBhvr>
                                        <p:cTn id="540" dur="1" fill="hold">
                                          <p:stCondLst>
                                            <p:cond delay="0"/>
                                          </p:stCondLst>
                                        </p:cTn>
                                        <p:tgtEl>
                                          <p:spTgt spid="173"/>
                                        </p:tgtEl>
                                        <p:attrNameLst>
                                          <p:attrName>style.visibility</p:attrName>
                                        </p:attrNameLst>
                                      </p:cBhvr>
                                      <p:to>
                                        <p:strVal val="visible"/>
                                      </p:to>
                                    </p:set>
                                    <p:anim calcmode="lin" valueType="num">
                                      <p:cBhvr>
                                        <p:cTn id="541" dur="3000" fill="hold"/>
                                        <p:tgtEl>
                                          <p:spTgt spid="173"/>
                                        </p:tgtEl>
                                        <p:attrNameLst>
                                          <p:attrName>ppt_w</p:attrName>
                                        </p:attrNameLst>
                                      </p:cBhvr>
                                      <p:tavLst>
                                        <p:tav tm="0">
                                          <p:val>
                                            <p:fltVal val="0"/>
                                          </p:val>
                                        </p:tav>
                                        <p:tav tm="100000">
                                          <p:val>
                                            <p:strVal val="#ppt_w"/>
                                          </p:val>
                                        </p:tav>
                                      </p:tavLst>
                                    </p:anim>
                                    <p:anim calcmode="lin" valueType="num">
                                      <p:cBhvr>
                                        <p:cTn id="542" dur="3000" fill="hold"/>
                                        <p:tgtEl>
                                          <p:spTgt spid="173"/>
                                        </p:tgtEl>
                                        <p:attrNameLst>
                                          <p:attrName>ppt_h</p:attrName>
                                        </p:attrNameLst>
                                      </p:cBhvr>
                                      <p:tavLst>
                                        <p:tav tm="0">
                                          <p:val>
                                            <p:fltVal val="0"/>
                                          </p:val>
                                        </p:tav>
                                        <p:tav tm="100000">
                                          <p:val>
                                            <p:strVal val="#ppt_h"/>
                                          </p:val>
                                        </p:tav>
                                      </p:tavLst>
                                    </p:anim>
                                    <p:anim calcmode="lin" valueType="num">
                                      <p:cBhvr>
                                        <p:cTn id="543" dur="3000" fill="hold"/>
                                        <p:tgtEl>
                                          <p:spTgt spid="173"/>
                                        </p:tgtEl>
                                        <p:attrNameLst>
                                          <p:attrName>style.rotation</p:attrName>
                                        </p:attrNameLst>
                                      </p:cBhvr>
                                      <p:tavLst>
                                        <p:tav tm="0">
                                          <p:val>
                                            <p:fltVal val="360"/>
                                          </p:val>
                                        </p:tav>
                                        <p:tav tm="100000">
                                          <p:val>
                                            <p:fltVal val="0"/>
                                          </p:val>
                                        </p:tav>
                                      </p:tavLst>
                                    </p:anim>
                                    <p:animEffect transition="in" filter="fade">
                                      <p:cBhvr>
                                        <p:cTn id="544" dur="3000"/>
                                        <p:tgtEl>
                                          <p:spTgt spid="173"/>
                                        </p:tgtEl>
                                      </p:cBhvr>
                                    </p:animEffect>
                                  </p:childTnLst>
                                </p:cTn>
                              </p:par>
                              <p:par>
                                <p:cTn id="545" presetID="49" presetClass="entr" presetSubtype="0" decel="100000" fill="hold" grpId="0" nodeType="withEffect">
                                  <p:stCondLst>
                                    <p:cond delay="0"/>
                                  </p:stCondLst>
                                  <p:childTnLst>
                                    <p:set>
                                      <p:cBhvr>
                                        <p:cTn id="546" dur="1" fill="hold">
                                          <p:stCondLst>
                                            <p:cond delay="0"/>
                                          </p:stCondLst>
                                        </p:cTn>
                                        <p:tgtEl>
                                          <p:spTgt spid="174"/>
                                        </p:tgtEl>
                                        <p:attrNameLst>
                                          <p:attrName>style.visibility</p:attrName>
                                        </p:attrNameLst>
                                      </p:cBhvr>
                                      <p:to>
                                        <p:strVal val="visible"/>
                                      </p:to>
                                    </p:set>
                                    <p:anim calcmode="lin" valueType="num">
                                      <p:cBhvr>
                                        <p:cTn id="547" dur="3000" fill="hold"/>
                                        <p:tgtEl>
                                          <p:spTgt spid="174"/>
                                        </p:tgtEl>
                                        <p:attrNameLst>
                                          <p:attrName>ppt_w</p:attrName>
                                        </p:attrNameLst>
                                      </p:cBhvr>
                                      <p:tavLst>
                                        <p:tav tm="0">
                                          <p:val>
                                            <p:fltVal val="0"/>
                                          </p:val>
                                        </p:tav>
                                        <p:tav tm="100000">
                                          <p:val>
                                            <p:strVal val="#ppt_w"/>
                                          </p:val>
                                        </p:tav>
                                      </p:tavLst>
                                    </p:anim>
                                    <p:anim calcmode="lin" valueType="num">
                                      <p:cBhvr>
                                        <p:cTn id="548" dur="3000" fill="hold"/>
                                        <p:tgtEl>
                                          <p:spTgt spid="174"/>
                                        </p:tgtEl>
                                        <p:attrNameLst>
                                          <p:attrName>ppt_h</p:attrName>
                                        </p:attrNameLst>
                                      </p:cBhvr>
                                      <p:tavLst>
                                        <p:tav tm="0">
                                          <p:val>
                                            <p:fltVal val="0"/>
                                          </p:val>
                                        </p:tav>
                                        <p:tav tm="100000">
                                          <p:val>
                                            <p:strVal val="#ppt_h"/>
                                          </p:val>
                                        </p:tav>
                                      </p:tavLst>
                                    </p:anim>
                                    <p:anim calcmode="lin" valueType="num">
                                      <p:cBhvr>
                                        <p:cTn id="549" dur="3000" fill="hold"/>
                                        <p:tgtEl>
                                          <p:spTgt spid="174"/>
                                        </p:tgtEl>
                                        <p:attrNameLst>
                                          <p:attrName>style.rotation</p:attrName>
                                        </p:attrNameLst>
                                      </p:cBhvr>
                                      <p:tavLst>
                                        <p:tav tm="0">
                                          <p:val>
                                            <p:fltVal val="360"/>
                                          </p:val>
                                        </p:tav>
                                        <p:tav tm="100000">
                                          <p:val>
                                            <p:fltVal val="0"/>
                                          </p:val>
                                        </p:tav>
                                      </p:tavLst>
                                    </p:anim>
                                    <p:animEffect transition="in" filter="fade">
                                      <p:cBhvr>
                                        <p:cTn id="550" dur="3000"/>
                                        <p:tgtEl>
                                          <p:spTgt spid="174"/>
                                        </p:tgtEl>
                                      </p:cBhvr>
                                    </p:animEffect>
                                  </p:childTnLst>
                                </p:cTn>
                              </p:par>
                              <p:par>
                                <p:cTn id="551" presetID="49" presetClass="entr" presetSubtype="0" decel="100000" fill="hold" grpId="0" nodeType="withEffect">
                                  <p:stCondLst>
                                    <p:cond delay="0"/>
                                  </p:stCondLst>
                                  <p:childTnLst>
                                    <p:set>
                                      <p:cBhvr>
                                        <p:cTn id="552" dur="1" fill="hold">
                                          <p:stCondLst>
                                            <p:cond delay="0"/>
                                          </p:stCondLst>
                                        </p:cTn>
                                        <p:tgtEl>
                                          <p:spTgt spid="175"/>
                                        </p:tgtEl>
                                        <p:attrNameLst>
                                          <p:attrName>style.visibility</p:attrName>
                                        </p:attrNameLst>
                                      </p:cBhvr>
                                      <p:to>
                                        <p:strVal val="visible"/>
                                      </p:to>
                                    </p:set>
                                    <p:anim calcmode="lin" valueType="num">
                                      <p:cBhvr>
                                        <p:cTn id="553" dur="3000" fill="hold"/>
                                        <p:tgtEl>
                                          <p:spTgt spid="175"/>
                                        </p:tgtEl>
                                        <p:attrNameLst>
                                          <p:attrName>ppt_w</p:attrName>
                                        </p:attrNameLst>
                                      </p:cBhvr>
                                      <p:tavLst>
                                        <p:tav tm="0">
                                          <p:val>
                                            <p:fltVal val="0"/>
                                          </p:val>
                                        </p:tav>
                                        <p:tav tm="100000">
                                          <p:val>
                                            <p:strVal val="#ppt_w"/>
                                          </p:val>
                                        </p:tav>
                                      </p:tavLst>
                                    </p:anim>
                                    <p:anim calcmode="lin" valueType="num">
                                      <p:cBhvr>
                                        <p:cTn id="554" dur="3000" fill="hold"/>
                                        <p:tgtEl>
                                          <p:spTgt spid="175"/>
                                        </p:tgtEl>
                                        <p:attrNameLst>
                                          <p:attrName>ppt_h</p:attrName>
                                        </p:attrNameLst>
                                      </p:cBhvr>
                                      <p:tavLst>
                                        <p:tav tm="0">
                                          <p:val>
                                            <p:fltVal val="0"/>
                                          </p:val>
                                        </p:tav>
                                        <p:tav tm="100000">
                                          <p:val>
                                            <p:strVal val="#ppt_h"/>
                                          </p:val>
                                        </p:tav>
                                      </p:tavLst>
                                    </p:anim>
                                    <p:anim calcmode="lin" valueType="num">
                                      <p:cBhvr>
                                        <p:cTn id="555" dur="3000" fill="hold"/>
                                        <p:tgtEl>
                                          <p:spTgt spid="175"/>
                                        </p:tgtEl>
                                        <p:attrNameLst>
                                          <p:attrName>style.rotation</p:attrName>
                                        </p:attrNameLst>
                                      </p:cBhvr>
                                      <p:tavLst>
                                        <p:tav tm="0">
                                          <p:val>
                                            <p:fltVal val="360"/>
                                          </p:val>
                                        </p:tav>
                                        <p:tav tm="100000">
                                          <p:val>
                                            <p:fltVal val="0"/>
                                          </p:val>
                                        </p:tav>
                                      </p:tavLst>
                                    </p:anim>
                                    <p:animEffect transition="in" filter="fade">
                                      <p:cBhvr>
                                        <p:cTn id="556" dur="3000"/>
                                        <p:tgtEl>
                                          <p:spTgt spid="175"/>
                                        </p:tgtEl>
                                      </p:cBhvr>
                                    </p:animEffect>
                                  </p:childTnLst>
                                </p:cTn>
                              </p:par>
                              <p:par>
                                <p:cTn id="557" presetID="49" presetClass="entr" presetSubtype="0" decel="100000" fill="hold" grpId="0" nodeType="withEffect">
                                  <p:stCondLst>
                                    <p:cond delay="0"/>
                                  </p:stCondLst>
                                  <p:childTnLst>
                                    <p:set>
                                      <p:cBhvr>
                                        <p:cTn id="558" dur="1" fill="hold">
                                          <p:stCondLst>
                                            <p:cond delay="0"/>
                                          </p:stCondLst>
                                        </p:cTn>
                                        <p:tgtEl>
                                          <p:spTgt spid="176"/>
                                        </p:tgtEl>
                                        <p:attrNameLst>
                                          <p:attrName>style.visibility</p:attrName>
                                        </p:attrNameLst>
                                      </p:cBhvr>
                                      <p:to>
                                        <p:strVal val="visible"/>
                                      </p:to>
                                    </p:set>
                                    <p:anim calcmode="lin" valueType="num">
                                      <p:cBhvr>
                                        <p:cTn id="559" dur="3000" fill="hold"/>
                                        <p:tgtEl>
                                          <p:spTgt spid="176"/>
                                        </p:tgtEl>
                                        <p:attrNameLst>
                                          <p:attrName>ppt_w</p:attrName>
                                        </p:attrNameLst>
                                      </p:cBhvr>
                                      <p:tavLst>
                                        <p:tav tm="0">
                                          <p:val>
                                            <p:fltVal val="0"/>
                                          </p:val>
                                        </p:tav>
                                        <p:tav tm="100000">
                                          <p:val>
                                            <p:strVal val="#ppt_w"/>
                                          </p:val>
                                        </p:tav>
                                      </p:tavLst>
                                    </p:anim>
                                    <p:anim calcmode="lin" valueType="num">
                                      <p:cBhvr>
                                        <p:cTn id="560" dur="3000" fill="hold"/>
                                        <p:tgtEl>
                                          <p:spTgt spid="176"/>
                                        </p:tgtEl>
                                        <p:attrNameLst>
                                          <p:attrName>ppt_h</p:attrName>
                                        </p:attrNameLst>
                                      </p:cBhvr>
                                      <p:tavLst>
                                        <p:tav tm="0">
                                          <p:val>
                                            <p:fltVal val="0"/>
                                          </p:val>
                                        </p:tav>
                                        <p:tav tm="100000">
                                          <p:val>
                                            <p:strVal val="#ppt_h"/>
                                          </p:val>
                                        </p:tav>
                                      </p:tavLst>
                                    </p:anim>
                                    <p:anim calcmode="lin" valueType="num">
                                      <p:cBhvr>
                                        <p:cTn id="561" dur="3000" fill="hold"/>
                                        <p:tgtEl>
                                          <p:spTgt spid="176"/>
                                        </p:tgtEl>
                                        <p:attrNameLst>
                                          <p:attrName>style.rotation</p:attrName>
                                        </p:attrNameLst>
                                      </p:cBhvr>
                                      <p:tavLst>
                                        <p:tav tm="0">
                                          <p:val>
                                            <p:fltVal val="360"/>
                                          </p:val>
                                        </p:tav>
                                        <p:tav tm="100000">
                                          <p:val>
                                            <p:fltVal val="0"/>
                                          </p:val>
                                        </p:tav>
                                      </p:tavLst>
                                    </p:anim>
                                    <p:animEffect transition="in" filter="fade">
                                      <p:cBhvr>
                                        <p:cTn id="562" dur="3000"/>
                                        <p:tgtEl>
                                          <p:spTgt spid="176"/>
                                        </p:tgtEl>
                                      </p:cBhvr>
                                    </p:animEffect>
                                  </p:childTnLst>
                                </p:cTn>
                              </p:par>
                              <p:par>
                                <p:cTn id="563" presetID="49" presetClass="entr" presetSubtype="0" decel="100000" fill="hold" grpId="0" nodeType="withEffect">
                                  <p:stCondLst>
                                    <p:cond delay="0"/>
                                  </p:stCondLst>
                                  <p:childTnLst>
                                    <p:set>
                                      <p:cBhvr>
                                        <p:cTn id="564" dur="1" fill="hold">
                                          <p:stCondLst>
                                            <p:cond delay="0"/>
                                          </p:stCondLst>
                                        </p:cTn>
                                        <p:tgtEl>
                                          <p:spTgt spid="177"/>
                                        </p:tgtEl>
                                        <p:attrNameLst>
                                          <p:attrName>style.visibility</p:attrName>
                                        </p:attrNameLst>
                                      </p:cBhvr>
                                      <p:to>
                                        <p:strVal val="visible"/>
                                      </p:to>
                                    </p:set>
                                    <p:anim calcmode="lin" valueType="num">
                                      <p:cBhvr>
                                        <p:cTn id="565" dur="3000" fill="hold"/>
                                        <p:tgtEl>
                                          <p:spTgt spid="177"/>
                                        </p:tgtEl>
                                        <p:attrNameLst>
                                          <p:attrName>ppt_w</p:attrName>
                                        </p:attrNameLst>
                                      </p:cBhvr>
                                      <p:tavLst>
                                        <p:tav tm="0">
                                          <p:val>
                                            <p:fltVal val="0"/>
                                          </p:val>
                                        </p:tav>
                                        <p:tav tm="100000">
                                          <p:val>
                                            <p:strVal val="#ppt_w"/>
                                          </p:val>
                                        </p:tav>
                                      </p:tavLst>
                                    </p:anim>
                                    <p:anim calcmode="lin" valueType="num">
                                      <p:cBhvr>
                                        <p:cTn id="566" dur="3000" fill="hold"/>
                                        <p:tgtEl>
                                          <p:spTgt spid="177"/>
                                        </p:tgtEl>
                                        <p:attrNameLst>
                                          <p:attrName>ppt_h</p:attrName>
                                        </p:attrNameLst>
                                      </p:cBhvr>
                                      <p:tavLst>
                                        <p:tav tm="0">
                                          <p:val>
                                            <p:fltVal val="0"/>
                                          </p:val>
                                        </p:tav>
                                        <p:tav tm="100000">
                                          <p:val>
                                            <p:strVal val="#ppt_h"/>
                                          </p:val>
                                        </p:tav>
                                      </p:tavLst>
                                    </p:anim>
                                    <p:anim calcmode="lin" valueType="num">
                                      <p:cBhvr>
                                        <p:cTn id="567" dur="3000" fill="hold"/>
                                        <p:tgtEl>
                                          <p:spTgt spid="177"/>
                                        </p:tgtEl>
                                        <p:attrNameLst>
                                          <p:attrName>style.rotation</p:attrName>
                                        </p:attrNameLst>
                                      </p:cBhvr>
                                      <p:tavLst>
                                        <p:tav tm="0">
                                          <p:val>
                                            <p:fltVal val="360"/>
                                          </p:val>
                                        </p:tav>
                                        <p:tav tm="100000">
                                          <p:val>
                                            <p:fltVal val="0"/>
                                          </p:val>
                                        </p:tav>
                                      </p:tavLst>
                                    </p:anim>
                                    <p:animEffect transition="in" filter="fade">
                                      <p:cBhvr>
                                        <p:cTn id="568" dur="3000"/>
                                        <p:tgtEl>
                                          <p:spTgt spid="177"/>
                                        </p:tgtEl>
                                      </p:cBhvr>
                                    </p:animEffect>
                                  </p:childTnLst>
                                </p:cTn>
                              </p:par>
                              <p:par>
                                <p:cTn id="569" presetID="49" presetClass="entr" presetSubtype="0" decel="100000" fill="hold" grpId="0" nodeType="withEffect">
                                  <p:stCondLst>
                                    <p:cond delay="0"/>
                                  </p:stCondLst>
                                  <p:childTnLst>
                                    <p:set>
                                      <p:cBhvr>
                                        <p:cTn id="570" dur="1" fill="hold">
                                          <p:stCondLst>
                                            <p:cond delay="0"/>
                                          </p:stCondLst>
                                        </p:cTn>
                                        <p:tgtEl>
                                          <p:spTgt spid="178"/>
                                        </p:tgtEl>
                                        <p:attrNameLst>
                                          <p:attrName>style.visibility</p:attrName>
                                        </p:attrNameLst>
                                      </p:cBhvr>
                                      <p:to>
                                        <p:strVal val="visible"/>
                                      </p:to>
                                    </p:set>
                                    <p:anim calcmode="lin" valueType="num">
                                      <p:cBhvr>
                                        <p:cTn id="571" dur="3000" fill="hold"/>
                                        <p:tgtEl>
                                          <p:spTgt spid="178"/>
                                        </p:tgtEl>
                                        <p:attrNameLst>
                                          <p:attrName>ppt_w</p:attrName>
                                        </p:attrNameLst>
                                      </p:cBhvr>
                                      <p:tavLst>
                                        <p:tav tm="0">
                                          <p:val>
                                            <p:fltVal val="0"/>
                                          </p:val>
                                        </p:tav>
                                        <p:tav tm="100000">
                                          <p:val>
                                            <p:strVal val="#ppt_w"/>
                                          </p:val>
                                        </p:tav>
                                      </p:tavLst>
                                    </p:anim>
                                    <p:anim calcmode="lin" valueType="num">
                                      <p:cBhvr>
                                        <p:cTn id="572" dur="3000" fill="hold"/>
                                        <p:tgtEl>
                                          <p:spTgt spid="178"/>
                                        </p:tgtEl>
                                        <p:attrNameLst>
                                          <p:attrName>ppt_h</p:attrName>
                                        </p:attrNameLst>
                                      </p:cBhvr>
                                      <p:tavLst>
                                        <p:tav tm="0">
                                          <p:val>
                                            <p:fltVal val="0"/>
                                          </p:val>
                                        </p:tav>
                                        <p:tav tm="100000">
                                          <p:val>
                                            <p:strVal val="#ppt_h"/>
                                          </p:val>
                                        </p:tav>
                                      </p:tavLst>
                                    </p:anim>
                                    <p:anim calcmode="lin" valueType="num">
                                      <p:cBhvr>
                                        <p:cTn id="573" dur="3000" fill="hold"/>
                                        <p:tgtEl>
                                          <p:spTgt spid="178"/>
                                        </p:tgtEl>
                                        <p:attrNameLst>
                                          <p:attrName>style.rotation</p:attrName>
                                        </p:attrNameLst>
                                      </p:cBhvr>
                                      <p:tavLst>
                                        <p:tav tm="0">
                                          <p:val>
                                            <p:fltVal val="360"/>
                                          </p:val>
                                        </p:tav>
                                        <p:tav tm="100000">
                                          <p:val>
                                            <p:fltVal val="0"/>
                                          </p:val>
                                        </p:tav>
                                      </p:tavLst>
                                    </p:anim>
                                    <p:animEffect transition="in" filter="fade">
                                      <p:cBhvr>
                                        <p:cTn id="574" dur="3000"/>
                                        <p:tgtEl>
                                          <p:spTgt spid="178"/>
                                        </p:tgtEl>
                                      </p:cBhvr>
                                    </p:animEffect>
                                  </p:childTnLst>
                                </p:cTn>
                              </p:par>
                              <p:par>
                                <p:cTn id="575" presetID="49" presetClass="entr" presetSubtype="0" decel="100000" fill="hold" grpId="0" nodeType="withEffect">
                                  <p:stCondLst>
                                    <p:cond delay="0"/>
                                  </p:stCondLst>
                                  <p:childTnLst>
                                    <p:set>
                                      <p:cBhvr>
                                        <p:cTn id="576" dur="1" fill="hold">
                                          <p:stCondLst>
                                            <p:cond delay="0"/>
                                          </p:stCondLst>
                                        </p:cTn>
                                        <p:tgtEl>
                                          <p:spTgt spid="179"/>
                                        </p:tgtEl>
                                        <p:attrNameLst>
                                          <p:attrName>style.visibility</p:attrName>
                                        </p:attrNameLst>
                                      </p:cBhvr>
                                      <p:to>
                                        <p:strVal val="visible"/>
                                      </p:to>
                                    </p:set>
                                    <p:anim calcmode="lin" valueType="num">
                                      <p:cBhvr>
                                        <p:cTn id="577" dur="3000" fill="hold"/>
                                        <p:tgtEl>
                                          <p:spTgt spid="179"/>
                                        </p:tgtEl>
                                        <p:attrNameLst>
                                          <p:attrName>ppt_w</p:attrName>
                                        </p:attrNameLst>
                                      </p:cBhvr>
                                      <p:tavLst>
                                        <p:tav tm="0">
                                          <p:val>
                                            <p:fltVal val="0"/>
                                          </p:val>
                                        </p:tav>
                                        <p:tav tm="100000">
                                          <p:val>
                                            <p:strVal val="#ppt_w"/>
                                          </p:val>
                                        </p:tav>
                                      </p:tavLst>
                                    </p:anim>
                                    <p:anim calcmode="lin" valueType="num">
                                      <p:cBhvr>
                                        <p:cTn id="578" dur="3000" fill="hold"/>
                                        <p:tgtEl>
                                          <p:spTgt spid="179"/>
                                        </p:tgtEl>
                                        <p:attrNameLst>
                                          <p:attrName>ppt_h</p:attrName>
                                        </p:attrNameLst>
                                      </p:cBhvr>
                                      <p:tavLst>
                                        <p:tav tm="0">
                                          <p:val>
                                            <p:fltVal val="0"/>
                                          </p:val>
                                        </p:tav>
                                        <p:tav tm="100000">
                                          <p:val>
                                            <p:strVal val="#ppt_h"/>
                                          </p:val>
                                        </p:tav>
                                      </p:tavLst>
                                    </p:anim>
                                    <p:anim calcmode="lin" valueType="num">
                                      <p:cBhvr>
                                        <p:cTn id="579" dur="3000" fill="hold"/>
                                        <p:tgtEl>
                                          <p:spTgt spid="179"/>
                                        </p:tgtEl>
                                        <p:attrNameLst>
                                          <p:attrName>style.rotation</p:attrName>
                                        </p:attrNameLst>
                                      </p:cBhvr>
                                      <p:tavLst>
                                        <p:tav tm="0">
                                          <p:val>
                                            <p:fltVal val="360"/>
                                          </p:val>
                                        </p:tav>
                                        <p:tav tm="100000">
                                          <p:val>
                                            <p:fltVal val="0"/>
                                          </p:val>
                                        </p:tav>
                                      </p:tavLst>
                                    </p:anim>
                                    <p:animEffect transition="in" filter="fade">
                                      <p:cBhvr>
                                        <p:cTn id="580" dur="3000"/>
                                        <p:tgtEl>
                                          <p:spTgt spid="179"/>
                                        </p:tgtEl>
                                      </p:cBhvr>
                                    </p:animEffect>
                                  </p:childTnLst>
                                </p:cTn>
                              </p:par>
                              <p:par>
                                <p:cTn id="581" presetID="49" presetClass="entr" presetSubtype="0" decel="100000" fill="hold" grpId="0" nodeType="withEffect">
                                  <p:stCondLst>
                                    <p:cond delay="0"/>
                                  </p:stCondLst>
                                  <p:childTnLst>
                                    <p:set>
                                      <p:cBhvr>
                                        <p:cTn id="582" dur="1" fill="hold">
                                          <p:stCondLst>
                                            <p:cond delay="0"/>
                                          </p:stCondLst>
                                        </p:cTn>
                                        <p:tgtEl>
                                          <p:spTgt spid="180"/>
                                        </p:tgtEl>
                                        <p:attrNameLst>
                                          <p:attrName>style.visibility</p:attrName>
                                        </p:attrNameLst>
                                      </p:cBhvr>
                                      <p:to>
                                        <p:strVal val="visible"/>
                                      </p:to>
                                    </p:set>
                                    <p:anim calcmode="lin" valueType="num">
                                      <p:cBhvr>
                                        <p:cTn id="583" dur="3000" fill="hold"/>
                                        <p:tgtEl>
                                          <p:spTgt spid="180"/>
                                        </p:tgtEl>
                                        <p:attrNameLst>
                                          <p:attrName>ppt_w</p:attrName>
                                        </p:attrNameLst>
                                      </p:cBhvr>
                                      <p:tavLst>
                                        <p:tav tm="0">
                                          <p:val>
                                            <p:fltVal val="0"/>
                                          </p:val>
                                        </p:tav>
                                        <p:tav tm="100000">
                                          <p:val>
                                            <p:strVal val="#ppt_w"/>
                                          </p:val>
                                        </p:tav>
                                      </p:tavLst>
                                    </p:anim>
                                    <p:anim calcmode="lin" valueType="num">
                                      <p:cBhvr>
                                        <p:cTn id="584" dur="3000" fill="hold"/>
                                        <p:tgtEl>
                                          <p:spTgt spid="180"/>
                                        </p:tgtEl>
                                        <p:attrNameLst>
                                          <p:attrName>ppt_h</p:attrName>
                                        </p:attrNameLst>
                                      </p:cBhvr>
                                      <p:tavLst>
                                        <p:tav tm="0">
                                          <p:val>
                                            <p:fltVal val="0"/>
                                          </p:val>
                                        </p:tav>
                                        <p:tav tm="100000">
                                          <p:val>
                                            <p:strVal val="#ppt_h"/>
                                          </p:val>
                                        </p:tav>
                                      </p:tavLst>
                                    </p:anim>
                                    <p:anim calcmode="lin" valueType="num">
                                      <p:cBhvr>
                                        <p:cTn id="585" dur="3000" fill="hold"/>
                                        <p:tgtEl>
                                          <p:spTgt spid="180"/>
                                        </p:tgtEl>
                                        <p:attrNameLst>
                                          <p:attrName>style.rotation</p:attrName>
                                        </p:attrNameLst>
                                      </p:cBhvr>
                                      <p:tavLst>
                                        <p:tav tm="0">
                                          <p:val>
                                            <p:fltVal val="360"/>
                                          </p:val>
                                        </p:tav>
                                        <p:tav tm="100000">
                                          <p:val>
                                            <p:fltVal val="0"/>
                                          </p:val>
                                        </p:tav>
                                      </p:tavLst>
                                    </p:anim>
                                    <p:animEffect transition="in" filter="fade">
                                      <p:cBhvr>
                                        <p:cTn id="586" dur="3000"/>
                                        <p:tgtEl>
                                          <p:spTgt spid="180"/>
                                        </p:tgtEl>
                                      </p:cBhvr>
                                    </p:animEffect>
                                  </p:childTnLst>
                                </p:cTn>
                              </p:par>
                              <p:par>
                                <p:cTn id="587" presetID="49" presetClass="entr" presetSubtype="0" decel="100000" fill="hold" grpId="0" nodeType="withEffect">
                                  <p:stCondLst>
                                    <p:cond delay="0"/>
                                  </p:stCondLst>
                                  <p:childTnLst>
                                    <p:set>
                                      <p:cBhvr>
                                        <p:cTn id="588" dur="1" fill="hold">
                                          <p:stCondLst>
                                            <p:cond delay="0"/>
                                          </p:stCondLst>
                                        </p:cTn>
                                        <p:tgtEl>
                                          <p:spTgt spid="181"/>
                                        </p:tgtEl>
                                        <p:attrNameLst>
                                          <p:attrName>style.visibility</p:attrName>
                                        </p:attrNameLst>
                                      </p:cBhvr>
                                      <p:to>
                                        <p:strVal val="visible"/>
                                      </p:to>
                                    </p:set>
                                    <p:anim calcmode="lin" valueType="num">
                                      <p:cBhvr>
                                        <p:cTn id="589" dur="3000" fill="hold"/>
                                        <p:tgtEl>
                                          <p:spTgt spid="181"/>
                                        </p:tgtEl>
                                        <p:attrNameLst>
                                          <p:attrName>ppt_w</p:attrName>
                                        </p:attrNameLst>
                                      </p:cBhvr>
                                      <p:tavLst>
                                        <p:tav tm="0">
                                          <p:val>
                                            <p:fltVal val="0"/>
                                          </p:val>
                                        </p:tav>
                                        <p:tav tm="100000">
                                          <p:val>
                                            <p:strVal val="#ppt_w"/>
                                          </p:val>
                                        </p:tav>
                                      </p:tavLst>
                                    </p:anim>
                                    <p:anim calcmode="lin" valueType="num">
                                      <p:cBhvr>
                                        <p:cTn id="590" dur="3000" fill="hold"/>
                                        <p:tgtEl>
                                          <p:spTgt spid="181"/>
                                        </p:tgtEl>
                                        <p:attrNameLst>
                                          <p:attrName>ppt_h</p:attrName>
                                        </p:attrNameLst>
                                      </p:cBhvr>
                                      <p:tavLst>
                                        <p:tav tm="0">
                                          <p:val>
                                            <p:fltVal val="0"/>
                                          </p:val>
                                        </p:tav>
                                        <p:tav tm="100000">
                                          <p:val>
                                            <p:strVal val="#ppt_h"/>
                                          </p:val>
                                        </p:tav>
                                      </p:tavLst>
                                    </p:anim>
                                    <p:anim calcmode="lin" valueType="num">
                                      <p:cBhvr>
                                        <p:cTn id="591" dur="3000" fill="hold"/>
                                        <p:tgtEl>
                                          <p:spTgt spid="181"/>
                                        </p:tgtEl>
                                        <p:attrNameLst>
                                          <p:attrName>style.rotation</p:attrName>
                                        </p:attrNameLst>
                                      </p:cBhvr>
                                      <p:tavLst>
                                        <p:tav tm="0">
                                          <p:val>
                                            <p:fltVal val="360"/>
                                          </p:val>
                                        </p:tav>
                                        <p:tav tm="100000">
                                          <p:val>
                                            <p:fltVal val="0"/>
                                          </p:val>
                                        </p:tav>
                                      </p:tavLst>
                                    </p:anim>
                                    <p:animEffect transition="in" filter="fade">
                                      <p:cBhvr>
                                        <p:cTn id="592" dur="3000"/>
                                        <p:tgtEl>
                                          <p:spTgt spid="181"/>
                                        </p:tgtEl>
                                      </p:cBhvr>
                                    </p:animEffect>
                                  </p:childTnLst>
                                </p:cTn>
                              </p:par>
                              <p:par>
                                <p:cTn id="593" presetID="49" presetClass="entr" presetSubtype="0" decel="100000" fill="hold" grpId="0" nodeType="withEffect">
                                  <p:stCondLst>
                                    <p:cond delay="0"/>
                                  </p:stCondLst>
                                  <p:childTnLst>
                                    <p:set>
                                      <p:cBhvr>
                                        <p:cTn id="594" dur="1" fill="hold">
                                          <p:stCondLst>
                                            <p:cond delay="0"/>
                                          </p:stCondLst>
                                        </p:cTn>
                                        <p:tgtEl>
                                          <p:spTgt spid="182"/>
                                        </p:tgtEl>
                                        <p:attrNameLst>
                                          <p:attrName>style.visibility</p:attrName>
                                        </p:attrNameLst>
                                      </p:cBhvr>
                                      <p:to>
                                        <p:strVal val="visible"/>
                                      </p:to>
                                    </p:set>
                                    <p:anim calcmode="lin" valueType="num">
                                      <p:cBhvr>
                                        <p:cTn id="595" dur="3000" fill="hold"/>
                                        <p:tgtEl>
                                          <p:spTgt spid="182"/>
                                        </p:tgtEl>
                                        <p:attrNameLst>
                                          <p:attrName>ppt_w</p:attrName>
                                        </p:attrNameLst>
                                      </p:cBhvr>
                                      <p:tavLst>
                                        <p:tav tm="0">
                                          <p:val>
                                            <p:fltVal val="0"/>
                                          </p:val>
                                        </p:tav>
                                        <p:tav tm="100000">
                                          <p:val>
                                            <p:strVal val="#ppt_w"/>
                                          </p:val>
                                        </p:tav>
                                      </p:tavLst>
                                    </p:anim>
                                    <p:anim calcmode="lin" valueType="num">
                                      <p:cBhvr>
                                        <p:cTn id="596" dur="3000" fill="hold"/>
                                        <p:tgtEl>
                                          <p:spTgt spid="182"/>
                                        </p:tgtEl>
                                        <p:attrNameLst>
                                          <p:attrName>ppt_h</p:attrName>
                                        </p:attrNameLst>
                                      </p:cBhvr>
                                      <p:tavLst>
                                        <p:tav tm="0">
                                          <p:val>
                                            <p:fltVal val="0"/>
                                          </p:val>
                                        </p:tav>
                                        <p:tav tm="100000">
                                          <p:val>
                                            <p:strVal val="#ppt_h"/>
                                          </p:val>
                                        </p:tav>
                                      </p:tavLst>
                                    </p:anim>
                                    <p:anim calcmode="lin" valueType="num">
                                      <p:cBhvr>
                                        <p:cTn id="597" dur="3000" fill="hold"/>
                                        <p:tgtEl>
                                          <p:spTgt spid="182"/>
                                        </p:tgtEl>
                                        <p:attrNameLst>
                                          <p:attrName>style.rotation</p:attrName>
                                        </p:attrNameLst>
                                      </p:cBhvr>
                                      <p:tavLst>
                                        <p:tav tm="0">
                                          <p:val>
                                            <p:fltVal val="360"/>
                                          </p:val>
                                        </p:tav>
                                        <p:tav tm="100000">
                                          <p:val>
                                            <p:fltVal val="0"/>
                                          </p:val>
                                        </p:tav>
                                      </p:tavLst>
                                    </p:anim>
                                    <p:animEffect transition="in" filter="fade">
                                      <p:cBhvr>
                                        <p:cTn id="598" dur="3000"/>
                                        <p:tgtEl>
                                          <p:spTgt spid="182"/>
                                        </p:tgtEl>
                                      </p:cBhvr>
                                    </p:animEffect>
                                  </p:childTnLst>
                                </p:cTn>
                              </p:par>
                              <p:par>
                                <p:cTn id="599" presetID="49" presetClass="entr" presetSubtype="0" decel="100000" fill="hold" grpId="0" nodeType="withEffect">
                                  <p:stCondLst>
                                    <p:cond delay="0"/>
                                  </p:stCondLst>
                                  <p:childTnLst>
                                    <p:set>
                                      <p:cBhvr>
                                        <p:cTn id="600" dur="1" fill="hold">
                                          <p:stCondLst>
                                            <p:cond delay="0"/>
                                          </p:stCondLst>
                                        </p:cTn>
                                        <p:tgtEl>
                                          <p:spTgt spid="183"/>
                                        </p:tgtEl>
                                        <p:attrNameLst>
                                          <p:attrName>style.visibility</p:attrName>
                                        </p:attrNameLst>
                                      </p:cBhvr>
                                      <p:to>
                                        <p:strVal val="visible"/>
                                      </p:to>
                                    </p:set>
                                    <p:anim calcmode="lin" valueType="num">
                                      <p:cBhvr>
                                        <p:cTn id="601" dur="3000" fill="hold"/>
                                        <p:tgtEl>
                                          <p:spTgt spid="183"/>
                                        </p:tgtEl>
                                        <p:attrNameLst>
                                          <p:attrName>ppt_w</p:attrName>
                                        </p:attrNameLst>
                                      </p:cBhvr>
                                      <p:tavLst>
                                        <p:tav tm="0">
                                          <p:val>
                                            <p:fltVal val="0"/>
                                          </p:val>
                                        </p:tav>
                                        <p:tav tm="100000">
                                          <p:val>
                                            <p:strVal val="#ppt_w"/>
                                          </p:val>
                                        </p:tav>
                                      </p:tavLst>
                                    </p:anim>
                                    <p:anim calcmode="lin" valueType="num">
                                      <p:cBhvr>
                                        <p:cTn id="602" dur="3000" fill="hold"/>
                                        <p:tgtEl>
                                          <p:spTgt spid="183"/>
                                        </p:tgtEl>
                                        <p:attrNameLst>
                                          <p:attrName>ppt_h</p:attrName>
                                        </p:attrNameLst>
                                      </p:cBhvr>
                                      <p:tavLst>
                                        <p:tav tm="0">
                                          <p:val>
                                            <p:fltVal val="0"/>
                                          </p:val>
                                        </p:tav>
                                        <p:tav tm="100000">
                                          <p:val>
                                            <p:strVal val="#ppt_h"/>
                                          </p:val>
                                        </p:tav>
                                      </p:tavLst>
                                    </p:anim>
                                    <p:anim calcmode="lin" valueType="num">
                                      <p:cBhvr>
                                        <p:cTn id="603" dur="3000" fill="hold"/>
                                        <p:tgtEl>
                                          <p:spTgt spid="183"/>
                                        </p:tgtEl>
                                        <p:attrNameLst>
                                          <p:attrName>style.rotation</p:attrName>
                                        </p:attrNameLst>
                                      </p:cBhvr>
                                      <p:tavLst>
                                        <p:tav tm="0">
                                          <p:val>
                                            <p:fltVal val="360"/>
                                          </p:val>
                                        </p:tav>
                                        <p:tav tm="100000">
                                          <p:val>
                                            <p:fltVal val="0"/>
                                          </p:val>
                                        </p:tav>
                                      </p:tavLst>
                                    </p:anim>
                                    <p:animEffect transition="in" filter="fade">
                                      <p:cBhvr>
                                        <p:cTn id="604" dur="3000"/>
                                        <p:tgtEl>
                                          <p:spTgt spid="183"/>
                                        </p:tgtEl>
                                      </p:cBhvr>
                                    </p:animEffect>
                                  </p:childTnLst>
                                </p:cTn>
                              </p:par>
                              <p:par>
                                <p:cTn id="605" presetID="49" presetClass="entr" presetSubtype="0" decel="100000" fill="hold" grpId="0" nodeType="withEffect">
                                  <p:stCondLst>
                                    <p:cond delay="0"/>
                                  </p:stCondLst>
                                  <p:childTnLst>
                                    <p:set>
                                      <p:cBhvr>
                                        <p:cTn id="606" dur="1" fill="hold">
                                          <p:stCondLst>
                                            <p:cond delay="0"/>
                                          </p:stCondLst>
                                        </p:cTn>
                                        <p:tgtEl>
                                          <p:spTgt spid="184"/>
                                        </p:tgtEl>
                                        <p:attrNameLst>
                                          <p:attrName>style.visibility</p:attrName>
                                        </p:attrNameLst>
                                      </p:cBhvr>
                                      <p:to>
                                        <p:strVal val="visible"/>
                                      </p:to>
                                    </p:set>
                                    <p:anim calcmode="lin" valueType="num">
                                      <p:cBhvr>
                                        <p:cTn id="607" dur="3000" fill="hold"/>
                                        <p:tgtEl>
                                          <p:spTgt spid="184"/>
                                        </p:tgtEl>
                                        <p:attrNameLst>
                                          <p:attrName>ppt_w</p:attrName>
                                        </p:attrNameLst>
                                      </p:cBhvr>
                                      <p:tavLst>
                                        <p:tav tm="0">
                                          <p:val>
                                            <p:fltVal val="0"/>
                                          </p:val>
                                        </p:tav>
                                        <p:tav tm="100000">
                                          <p:val>
                                            <p:strVal val="#ppt_w"/>
                                          </p:val>
                                        </p:tav>
                                      </p:tavLst>
                                    </p:anim>
                                    <p:anim calcmode="lin" valueType="num">
                                      <p:cBhvr>
                                        <p:cTn id="608" dur="3000" fill="hold"/>
                                        <p:tgtEl>
                                          <p:spTgt spid="184"/>
                                        </p:tgtEl>
                                        <p:attrNameLst>
                                          <p:attrName>ppt_h</p:attrName>
                                        </p:attrNameLst>
                                      </p:cBhvr>
                                      <p:tavLst>
                                        <p:tav tm="0">
                                          <p:val>
                                            <p:fltVal val="0"/>
                                          </p:val>
                                        </p:tav>
                                        <p:tav tm="100000">
                                          <p:val>
                                            <p:strVal val="#ppt_h"/>
                                          </p:val>
                                        </p:tav>
                                      </p:tavLst>
                                    </p:anim>
                                    <p:anim calcmode="lin" valueType="num">
                                      <p:cBhvr>
                                        <p:cTn id="609" dur="3000" fill="hold"/>
                                        <p:tgtEl>
                                          <p:spTgt spid="184"/>
                                        </p:tgtEl>
                                        <p:attrNameLst>
                                          <p:attrName>style.rotation</p:attrName>
                                        </p:attrNameLst>
                                      </p:cBhvr>
                                      <p:tavLst>
                                        <p:tav tm="0">
                                          <p:val>
                                            <p:fltVal val="360"/>
                                          </p:val>
                                        </p:tav>
                                        <p:tav tm="100000">
                                          <p:val>
                                            <p:fltVal val="0"/>
                                          </p:val>
                                        </p:tav>
                                      </p:tavLst>
                                    </p:anim>
                                    <p:animEffect transition="in" filter="fade">
                                      <p:cBhvr>
                                        <p:cTn id="610" dur="3000"/>
                                        <p:tgtEl>
                                          <p:spTgt spid="184"/>
                                        </p:tgtEl>
                                      </p:cBhvr>
                                    </p:animEffect>
                                  </p:childTnLst>
                                </p:cTn>
                              </p:par>
                              <p:par>
                                <p:cTn id="611" presetID="49" presetClass="entr" presetSubtype="0" decel="100000" fill="hold" grpId="0" nodeType="withEffect">
                                  <p:stCondLst>
                                    <p:cond delay="0"/>
                                  </p:stCondLst>
                                  <p:childTnLst>
                                    <p:set>
                                      <p:cBhvr>
                                        <p:cTn id="612" dur="1" fill="hold">
                                          <p:stCondLst>
                                            <p:cond delay="0"/>
                                          </p:stCondLst>
                                        </p:cTn>
                                        <p:tgtEl>
                                          <p:spTgt spid="185"/>
                                        </p:tgtEl>
                                        <p:attrNameLst>
                                          <p:attrName>style.visibility</p:attrName>
                                        </p:attrNameLst>
                                      </p:cBhvr>
                                      <p:to>
                                        <p:strVal val="visible"/>
                                      </p:to>
                                    </p:set>
                                    <p:anim calcmode="lin" valueType="num">
                                      <p:cBhvr>
                                        <p:cTn id="613" dur="3000" fill="hold"/>
                                        <p:tgtEl>
                                          <p:spTgt spid="185"/>
                                        </p:tgtEl>
                                        <p:attrNameLst>
                                          <p:attrName>ppt_w</p:attrName>
                                        </p:attrNameLst>
                                      </p:cBhvr>
                                      <p:tavLst>
                                        <p:tav tm="0">
                                          <p:val>
                                            <p:fltVal val="0"/>
                                          </p:val>
                                        </p:tav>
                                        <p:tav tm="100000">
                                          <p:val>
                                            <p:strVal val="#ppt_w"/>
                                          </p:val>
                                        </p:tav>
                                      </p:tavLst>
                                    </p:anim>
                                    <p:anim calcmode="lin" valueType="num">
                                      <p:cBhvr>
                                        <p:cTn id="614" dur="3000" fill="hold"/>
                                        <p:tgtEl>
                                          <p:spTgt spid="185"/>
                                        </p:tgtEl>
                                        <p:attrNameLst>
                                          <p:attrName>ppt_h</p:attrName>
                                        </p:attrNameLst>
                                      </p:cBhvr>
                                      <p:tavLst>
                                        <p:tav tm="0">
                                          <p:val>
                                            <p:fltVal val="0"/>
                                          </p:val>
                                        </p:tav>
                                        <p:tav tm="100000">
                                          <p:val>
                                            <p:strVal val="#ppt_h"/>
                                          </p:val>
                                        </p:tav>
                                      </p:tavLst>
                                    </p:anim>
                                    <p:anim calcmode="lin" valueType="num">
                                      <p:cBhvr>
                                        <p:cTn id="615" dur="3000" fill="hold"/>
                                        <p:tgtEl>
                                          <p:spTgt spid="185"/>
                                        </p:tgtEl>
                                        <p:attrNameLst>
                                          <p:attrName>style.rotation</p:attrName>
                                        </p:attrNameLst>
                                      </p:cBhvr>
                                      <p:tavLst>
                                        <p:tav tm="0">
                                          <p:val>
                                            <p:fltVal val="360"/>
                                          </p:val>
                                        </p:tav>
                                        <p:tav tm="100000">
                                          <p:val>
                                            <p:fltVal val="0"/>
                                          </p:val>
                                        </p:tav>
                                      </p:tavLst>
                                    </p:anim>
                                    <p:animEffect transition="in" filter="fade">
                                      <p:cBhvr>
                                        <p:cTn id="616" dur="3000"/>
                                        <p:tgtEl>
                                          <p:spTgt spid="185"/>
                                        </p:tgtEl>
                                      </p:cBhvr>
                                    </p:animEffect>
                                  </p:childTnLst>
                                </p:cTn>
                              </p:par>
                              <p:par>
                                <p:cTn id="617" presetID="53" presetClass="entr" presetSubtype="528" fill="hold" grpId="0" nodeType="withEffect">
                                  <p:stCondLst>
                                    <p:cond delay="800"/>
                                  </p:stCondLst>
                                  <p:childTnLst>
                                    <p:set>
                                      <p:cBhvr>
                                        <p:cTn id="618" dur="1" fill="hold">
                                          <p:stCondLst>
                                            <p:cond delay="0"/>
                                          </p:stCondLst>
                                        </p:cTn>
                                        <p:tgtEl>
                                          <p:spTgt spid="186"/>
                                        </p:tgtEl>
                                        <p:attrNameLst>
                                          <p:attrName>style.visibility</p:attrName>
                                        </p:attrNameLst>
                                      </p:cBhvr>
                                      <p:to>
                                        <p:strVal val="visible"/>
                                      </p:to>
                                    </p:set>
                                    <p:anim calcmode="lin" valueType="num">
                                      <p:cBhvr>
                                        <p:cTn id="619" dur="2000" fill="hold"/>
                                        <p:tgtEl>
                                          <p:spTgt spid="186"/>
                                        </p:tgtEl>
                                        <p:attrNameLst>
                                          <p:attrName>ppt_w</p:attrName>
                                        </p:attrNameLst>
                                      </p:cBhvr>
                                      <p:tavLst>
                                        <p:tav tm="0">
                                          <p:val>
                                            <p:fltVal val="0"/>
                                          </p:val>
                                        </p:tav>
                                        <p:tav tm="100000">
                                          <p:val>
                                            <p:strVal val="#ppt_w"/>
                                          </p:val>
                                        </p:tav>
                                      </p:tavLst>
                                    </p:anim>
                                    <p:anim calcmode="lin" valueType="num">
                                      <p:cBhvr>
                                        <p:cTn id="620" dur="2000" fill="hold"/>
                                        <p:tgtEl>
                                          <p:spTgt spid="186"/>
                                        </p:tgtEl>
                                        <p:attrNameLst>
                                          <p:attrName>ppt_h</p:attrName>
                                        </p:attrNameLst>
                                      </p:cBhvr>
                                      <p:tavLst>
                                        <p:tav tm="0">
                                          <p:val>
                                            <p:fltVal val="0"/>
                                          </p:val>
                                        </p:tav>
                                        <p:tav tm="100000">
                                          <p:val>
                                            <p:strVal val="#ppt_h"/>
                                          </p:val>
                                        </p:tav>
                                      </p:tavLst>
                                    </p:anim>
                                    <p:animEffect transition="in" filter="fade">
                                      <p:cBhvr>
                                        <p:cTn id="621" dur="2000"/>
                                        <p:tgtEl>
                                          <p:spTgt spid="186"/>
                                        </p:tgtEl>
                                      </p:cBhvr>
                                    </p:animEffect>
                                    <p:anim calcmode="lin" valueType="num">
                                      <p:cBhvr>
                                        <p:cTn id="622" dur="2000" fill="hold"/>
                                        <p:tgtEl>
                                          <p:spTgt spid="186"/>
                                        </p:tgtEl>
                                        <p:attrNameLst>
                                          <p:attrName>ppt_x</p:attrName>
                                        </p:attrNameLst>
                                      </p:cBhvr>
                                      <p:tavLst>
                                        <p:tav tm="0">
                                          <p:val>
                                            <p:fltVal val="0.5"/>
                                          </p:val>
                                        </p:tav>
                                        <p:tav tm="100000">
                                          <p:val>
                                            <p:strVal val="#ppt_x"/>
                                          </p:val>
                                        </p:tav>
                                      </p:tavLst>
                                    </p:anim>
                                    <p:anim calcmode="lin" valueType="num">
                                      <p:cBhvr>
                                        <p:cTn id="623" dur="2000" fill="hold"/>
                                        <p:tgtEl>
                                          <p:spTgt spid="186"/>
                                        </p:tgtEl>
                                        <p:attrNameLst>
                                          <p:attrName>ppt_y</p:attrName>
                                        </p:attrNameLst>
                                      </p:cBhvr>
                                      <p:tavLst>
                                        <p:tav tm="0">
                                          <p:val>
                                            <p:fltVal val="0.5"/>
                                          </p:val>
                                        </p:tav>
                                        <p:tav tm="100000">
                                          <p:val>
                                            <p:strVal val="#ppt_y"/>
                                          </p:val>
                                        </p:tav>
                                      </p:tavLst>
                                    </p:anim>
                                  </p:childTnLst>
                                </p:cTn>
                              </p:par>
                              <p:par>
                                <p:cTn id="624" presetID="53" presetClass="entr" presetSubtype="528" fill="hold" grpId="0" nodeType="withEffect">
                                  <p:stCondLst>
                                    <p:cond delay="0"/>
                                  </p:stCondLst>
                                  <p:childTnLst>
                                    <p:set>
                                      <p:cBhvr>
                                        <p:cTn id="625" dur="1" fill="hold">
                                          <p:stCondLst>
                                            <p:cond delay="0"/>
                                          </p:stCondLst>
                                        </p:cTn>
                                        <p:tgtEl>
                                          <p:spTgt spid="44"/>
                                        </p:tgtEl>
                                        <p:attrNameLst>
                                          <p:attrName>style.visibility</p:attrName>
                                        </p:attrNameLst>
                                      </p:cBhvr>
                                      <p:to>
                                        <p:strVal val="visible"/>
                                      </p:to>
                                    </p:set>
                                    <p:anim calcmode="lin" valueType="num">
                                      <p:cBhvr>
                                        <p:cTn id="626" dur="3000" fill="hold"/>
                                        <p:tgtEl>
                                          <p:spTgt spid="44"/>
                                        </p:tgtEl>
                                        <p:attrNameLst>
                                          <p:attrName>ppt_w</p:attrName>
                                        </p:attrNameLst>
                                      </p:cBhvr>
                                      <p:tavLst>
                                        <p:tav tm="0">
                                          <p:val>
                                            <p:fltVal val="0"/>
                                          </p:val>
                                        </p:tav>
                                        <p:tav tm="100000">
                                          <p:val>
                                            <p:strVal val="#ppt_w"/>
                                          </p:val>
                                        </p:tav>
                                      </p:tavLst>
                                    </p:anim>
                                    <p:anim calcmode="lin" valueType="num">
                                      <p:cBhvr>
                                        <p:cTn id="627" dur="3000" fill="hold"/>
                                        <p:tgtEl>
                                          <p:spTgt spid="44"/>
                                        </p:tgtEl>
                                        <p:attrNameLst>
                                          <p:attrName>ppt_h</p:attrName>
                                        </p:attrNameLst>
                                      </p:cBhvr>
                                      <p:tavLst>
                                        <p:tav tm="0">
                                          <p:val>
                                            <p:fltVal val="0"/>
                                          </p:val>
                                        </p:tav>
                                        <p:tav tm="100000">
                                          <p:val>
                                            <p:strVal val="#ppt_h"/>
                                          </p:val>
                                        </p:tav>
                                      </p:tavLst>
                                    </p:anim>
                                    <p:animEffect transition="in" filter="fade">
                                      <p:cBhvr>
                                        <p:cTn id="628" dur="3000"/>
                                        <p:tgtEl>
                                          <p:spTgt spid="44"/>
                                        </p:tgtEl>
                                      </p:cBhvr>
                                    </p:animEffect>
                                    <p:anim calcmode="lin" valueType="num">
                                      <p:cBhvr>
                                        <p:cTn id="629" dur="3000" fill="hold"/>
                                        <p:tgtEl>
                                          <p:spTgt spid="44"/>
                                        </p:tgtEl>
                                        <p:attrNameLst>
                                          <p:attrName>ppt_x</p:attrName>
                                        </p:attrNameLst>
                                      </p:cBhvr>
                                      <p:tavLst>
                                        <p:tav tm="0">
                                          <p:val>
                                            <p:fltVal val="0.5"/>
                                          </p:val>
                                        </p:tav>
                                        <p:tav tm="100000">
                                          <p:val>
                                            <p:strVal val="#ppt_x"/>
                                          </p:val>
                                        </p:tav>
                                      </p:tavLst>
                                    </p:anim>
                                    <p:anim calcmode="lin" valueType="num">
                                      <p:cBhvr>
                                        <p:cTn id="630" dur="3000" fill="hold"/>
                                        <p:tgtEl>
                                          <p:spTgt spid="4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9_标题和内容">
    <p:bg>
      <p:bgPr>
        <a:gradFill flip="none" rotWithShape="1">
          <a:gsLst>
            <a:gs pos="20000">
              <a:srgbClr val="050537"/>
            </a:gs>
            <a:gs pos="58000">
              <a:srgbClr val="180F3A"/>
            </a:gs>
            <a:gs pos="84000">
              <a:srgbClr val="4A113C"/>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25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标题和内容">
    <p:bg>
      <p:bgPr>
        <a:gradFill>
          <a:gsLst>
            <a:gs pos="20000">
              <a:srgbClr val="050537"/>
            </a:gs>
            <a:gs pos="58000">
              <a:srgbClr val="180F3A"/>
            </a:gs>
            <a:gs pos="84000">
              <a:srgbClr val="4A113C"/>
            </a:gs>
          </a:gsLst>
          <a:lin ang="5400000" scaled="0"/>
        </a:gradFill>
        <a:effectLst/>
      </p:bgPr>
    </p:bg>
    <p:spTree>
      <p:nvGrpSpPr>
        <p:cNvPr id="1" name=""/>
        <p:cNvGrpSpPr/>
        <p:nvPr/>
      </p:nvGrpSpPr>
      <p:grpSpPr>
        <a:xfrm>
          <a:off x="0" y="0"/>
          <a:ext cx="0" cy="0"/>
          <a:chOff x="0" y="0"/>
          <a:chExt cx="0" cy="0"/>
        </a:xfrm>
      </p:grpSpPr>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1905000"/>
          </a:xfrm>
          <a:prstGeom prst="rect">
            <a:avLst/>
          </a:prstGeom>
        </p:spPr>
      </p:pic>
      <p:grpSp>
        <p:nvGrpSpPr>
          <p:cNvPr id="123" name="组合 122"/>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124" name="组合 123"/>
            <p:cNvGrpSpPr/>
            <p:nvPr/>
          </p:nvGrpSpPr>
          <p:grpSpPr>
            <a:xfrm>
              <a:off x="924742" y="-2524465"/>
              <a:ext cx="19910979" cy="16144683"/>
              <a:chOff x="319314" y="0"/>
              <a:chExt cx="11451771" cy="7503886"/>
            </a:xfrm>
          </p:grpSpPr>
          <p:cxnSp>
            <p:nvCxnSpPr>
              <p:cNvPr id="144" name="直接连接符 143"/>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rot="5400000">
              <a:off x="3118509" y="-4584266"/>
              <a:ext cx="15523445" cy="20264284"/>
              <a:chOff x="319314" y="0"/>
              <a:chExt cx="11451771" cy="7503886"/>
            </a:xfrm>
          </p:grpSpPr>
          <p:cxnSp>
            <p:nvCxnSpPr>
              <p:cNvPr id="126" name="直接连接符 125"/>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162" name="矩形 161"/>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 name="矩形 42"/>
          <p:cNvSpPr/>
          <p:nvPr/>
        </p:nvSpPr>
        <p:spPr>
          <a:xfrm>
            <a:off x="-10759" y="-10757"/>
            <a:ext cx="8731443" cy="6383214"/>
          </a:xfrm>
          <a:prstGeom prst="rect">
            <a:avLst/>
          </a:prstGeom>
          <a:ln>
            <a:gradFill>
              <a:gsLst>
                <a:gs pos="5000">
                  <a:srgbClr val="6DFEFB"/>
                </a:gs>
                <a:gs pos="42000">
                  <a:srgbClr val="BB1055">
                    <a:alpha val="0"/>
                  </a:srgbClr>
                </a:gs>
                <a:gs pos="76000">
                  <a:srgbClr val="BB1055">
                    <a:alpha val="62000"/>
                  </a:srgbClr>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4" name="矩形 43"/>
          <p:cNvSpPr/>
          <p:nvPr/>
        </p:nvSpPr>
        <p:spPr>
          <a:xfrm>
            <a:off x="-10758" y="-10758"/>
            <a:ext cx="8130106" cy="5943600"/>
          </a:xfrm>
          <a:prstGeom prst="rect">
            <a:avLst/>
          </a:prstGeom>
          <a:ln>
            <a:gradFill>
              <a:gsLst>
                <a:gs pos="5000">
                  <a:srgbClr val="BB1055"/>
                </a:gs>
                <a:gs pos="42000">
                  <a:srgbClr val="BB1055">
                    <a:alpha val="0"/>
                  </a:srgbClr>
                </a:gs>
                <a:gs pos="76000">
                  <a:srgbClr val="BB1055"/>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5" name="矩形 44"/>
          <p:cNvSpPr/>
          <p:nvPr/>
        </p:nvSpPr>
        <p:spPr>
          <a:xfrm>
            <a:off x="-10758" y="-10759"/>
            <a:ext cx="7540794" cy="5512777"/>
          </a:xfrm>
          <a:prstGeom prst="rect">
            <a:avLst/>
          </a:prstGeom>
          <a:ln>
            <a:gradFill>
              <a:gsLst>
                <a:gs pos="5000">
                  <a:srgbClr val="BB1055"/>
                </a:gs>
                <a:gs pos="42000">
                  <a:srgbClr val="BB1055">
                    <a:alpha val="0"/>
                  </a:srgbClr>
                </a:gs>
                <a:gs pos="76000">
                  <a:srgbClr val="6DFEFB"/>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6" name="矩形 45"/>
          <p:cNvSpPr/>
          <p:nvPr/>
        </p:nvSpPr>
        <p:spPr>
          <a:xfrm>
            <a:off x="-10758" y="-10758"/>
            <a:ext cx="6963508" cy="5090746"/>
          </a:xfrm>
          <a:prstGeom prst="rect">
            <a:avLst/>
          </a:prstGeom>
          <a:ln>
            <a:gradFill>
              <a:gsLst>
                <a:gs pos="5000">
                  <a:srgbClr val="6DFEFB"/>
                </a:gs>
                <a:gs pos="42000">
                  <a:srgbClr val="BB1055">
                    <a:alpha val="0"/>
                  </a:srgbClr>
                </a:gs>
                <a:gs pos="76000">
                  <a:srgbClr val="BB1055"/>
                </a:gs>
              </a:gsLst>
              <a:lin ang="5400000" scaled="1"/>
            </a:gradFill>
          </a:ln>
          <a:effectLst>
            <a:outerShdw blurRad="533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612490" y="1051996"/>
            <a:ext cx="15416980" cy="8224741"/>
            <a:chOff x="748090" y="-2524465"/>
            <a:chExt cx="20264284" cy="16144683"/>
          </a:xfrm>
          <a:scene3d>
            <a:camera prst="perspectiveRelaxedModerately" fov="6000000"/>
            <a:lightRig rig="threePt" dir="t"/>
          </a:scene3d>
        </p:grpSpPr>
        <p:grpSp>
          <p:nvGrpSpPr>
            <p:cNvPr id="48" name="组合 47"/>
            <p:cNvGrpSpPr/>
            <p:nvPr/>
          </p:nvGrpSpPr>
          <p:grpSpPr>
            <a:xfrm>
              <a:off x="924742" y="-2524465"/>
              <a:ext cx="19910979" cy="16144683"/>
              <a:chOff x="319314" y="0"/>
              <a:chExt cx="11451771" cy="7503886"/>
            </a:xfrm>
          </p:grpSpPr>
          <p:cxnSp>
            <p:nvCxnSpPr>
              <p:cNvPr id="68" name="直接连接符 67"/>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rot="5400000">
              <a:off x="3118509" y="-4584266"/>
              <a:ext cx="15523445" cy="20264284"/>
              <a:chOff x="319314" y="0"/>
              <a:chExt cx="11451771" cy="7503886"/>
            </a:xfrm>
          </p:grpSpPr>
          <p:cxnSp>
            <p:nvCxnSpPr>
              <p:cNvPr id="50" name="直接连接符 49"/>
              <p:cNvCxnSpPr/>
              <p:nvPr/>
            </p:nvCxnSpPr>
            <p:spPr>
              <a:xfrm>
                <a:off x="31931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99294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66658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4021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01385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68748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36111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03475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0838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38202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05565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72928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02922"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76556"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750190"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0423824"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097458"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1771085" y="0"/>
                <a:ext cx="0" cy="7503886"/>
              </a:xfrm>
              <a:prstGeom prst="line">
                <a:avLst/>
              </a:prstGeom>
              <a:ln w="12700" cap="rnd">
                <a:solidFill>
                  <a:schemeClr val="bg1">
                    <a:alpha val="25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
        <p:nvSpPr>
          <p:cNvPr id="86" name="矩形 85"/>
          <p:cNvSpPr/>
          <p:nvPr/>
        </p:nvSpPr>
        <p:spPr>
          <a:xfrm>
            <a:off x="0" y="-357995"/>
            <a:ext cx="12192000" cy="6858000"/>
          </a:xfrm>
          <a:prstGeom prst="rect">
            <a:avLst/>
          </a:prstGeom>
          <a:gradFill>
            <a:gsLst>
              <a:gs pos="0">
                <a:srgbClr val="050537">
                  <a:alpha val="0"/>
                </a:srgbClr>
              </a:gs>
              <a:gs pos="43000">
                <a:srgbClr val="180F3A"/>
              </a:gs>
              <a:gs pos="100000">
                <a:srgbClr val="4A113C">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110446" y="-3449690"/>
            <a:ext cx="6581442" cy="6877860"/>
            <a:chOff x="-3110446" y="-3449690"/>
            <a:chExt cx="6581442" cy="6877860"/>
          </a:xfrm>
        </p:grpSpPr>
        <p:grpSp>
          <p:nvGrpSpPr>
            <p:cNvPr id="87" name="组合 86"/>
            <p:cNvGrpSpPr/>
            <p:nvPr/>
          </p:nvGrpSpPr>
          <p:grpSpPr>
            <a:xfrm>
              <a:off x="-3110446" y="-3449690"/>
              <a:ext cx="6581442" cy="6877860"/>
              <a:chOff x="2768207" y="281354"/>
              <a:chExt cx="6008790" cy="6279416"/>
            </a:xfrm>
          </p:grpSpPr>
          <p:sp>
            <p:nvSpPr>
              <p:cNvPr id="88" name="Freeform 6"/>
              <p:cNvSpPr>
                <a:spLocks/>
              </p:cNvSpPr>
              <p:nvPr/>
            </p:nvSpPr>
            <p:spPr bwMode="auto">
              <a:xfrm rot="7105263">
                <a:off x="3140319" y="1104772"/>
                <a:ext cx="5264566" cy="463258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6"/>
              <p:cNvSpPr>
                <a:spLocks/>
              </p:cNvSpPr>
              <p:nvPr/>
            </p:nvSpPr>
            <p:spPr bwMode="auto">
              <a:xfrm rot="7673685">
                <a:off x="3106492" y="1075004"/>
                <a:ext cx="5332222" cy="469211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6"/>
              <p:cNvSpPr>
                <a:spLocks/>
              </p:cNvSpPr>
              <p:nvPr/>
            </p:nvSpPr>
            <p:spPr bwMode="auto">
              <a:xfrm rot="8242105">
                <a:off x="3072663" y="1045237"/>
                <a:ext cx="5399879" cy="475165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6"/>
              <p:cNvSpPr>
                <a:spLocks/>
              </p:cNvSpPr>
              <p:nvPr/>
            </p:nvSpPr>
            <p:spPr bwMode="auto">
              <a:xfrm rot="8810526">
                <a:off x="3038834" y="1015469"/>
                <a:ext cx="5467536" cy="481118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2" name="组合 91"/>
              <p:cNvGrpSpPr/>
              <p:nvPr/>
            </p:nvGrpSpPr>
            <p:grpSpPr>
              <a:xfrm>
                <a:off x="2869692" y="822608"/>
                <a:ext cx="5805820" cy="5196909"/>
                <a:chOff x="2869692" y="822608"/>
                <a:chExt cx="5805820" cy="5196909"/>
              </a:xfrm>
            </p:grpSpPr>
            <p:sp>
              <p:nvSpPr>
                <p:cNvPr id="100" name="Freeform 6"/>
                <p:cNvSpPr>
                  <a:spLocks/>
                </p:cNvSpPr>
                <p:nvPr/>
              </p:nvSpPr>
              <p:spPr bwMode="auto">
                <a:xfrm rot="16200000">
                  <a:off x="3884544" y="1759656"/>
                  <a:ext cx="3776117" cy="332281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p:cNvSpPr>
                  <a:spLocks/>
                </p:cNvSpPr>
                <p:nvPr/>
              </p:nvSpPr>
              <p:spPr bwMode="auto">
                <a:xfrm rot="16768421">
                  <a:off x="3850716" y="1729888"/>
                  <a:ext cx="3843773" cy="338234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6"/>
                <p:cNvSpPr>
                  <a:spLocks/>
                </p:cNvSpPr>
                <p:nvPr/>
              </p:nvSpPr>
              <p:spPr bwMode="auto">
                <a:xfrm rot="17336842">
                  <a:off x="3816888" y="1700120"/>
                  <a:ext cx="3911430" cy="344188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6"/>
                <p:cNvSpPr>
                  <a:spLocks/>
                </p:cNvSpPr>
                <p:nvPr/>
              </p:nvSpPr>
              <p:spPr bwMode="auto">
                <a:xfrm rot="17905263">
                  <a:off x="3783059" y="1670353"/>
                  <a:ext cx="3979088" cy="3501418"/>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6"/>
                <p:cNvSpPr>
                  <a:spLocks/>
                </p:cNvSpPr>
                <p:nvPr/>
              </p:nvSpPr>
              <p:spPr bwMode="auto">
                <a:xfrm rot="18473684">
                  <a:off x="3749230" y="1640585"/>
                  <a:ext cx="4046744" cy="3560953"/>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p:cNvSpPr>
                  <a:spLocks/>
                </p:cNvSpPr>
                <p:nvPr/>
              </p:nvSpPr>
              <p:spPr bwMode="auto">
                <a:xfrm rot="19042105">
                  <a:off x="3715401" y="1610819"/>
                  <a:ext cx="4114402" cy="362048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6"/>
                <p:cNvSpPr>
                  <a:spLocks/>
                </p:cNvSpPr>
                <p:nvPr/>
              </p:nvSpPr>
              <p:spPr bwMode="auto">
                <a:xfrm rot="19610526">
                  <a:off x="3681574" y="1581051"/>
                  <a:ext cx="4182058" cy="368002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6"/>
                <p:cNvSpPr>
                  <a:spLocks/>
                </p:cNvSpPr>
                <p:nvPr/>
              </p:nvSpPr>
              <p:spPr bwMode="auto">
                <a:xfrm rot="20178947">
                  <a:off x="3647745" y="1551284"/>
                  <a:ext cx="4249715" cy="373955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6"/>
                <p:cNvSpPr>
                  <a:spLocks/>
                </p:cNvSpPr>
                <p:nvPr/>
              </p:nvSpPr>
              <p:spPr bwMode="auto">
                <a:xfrm rot="20747368">
                  <a:off x="3613916" y="1521516"/>
                  <a:ext cx="4317371" cy="379909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6"/>
                <p:cNvSpPr>
                  <a:spLocks/>
                </p:cNvSpPr>
                <p:nvPr/>
              </p:nvSpPr>
              <p:spPr bwMode="auto">
                <a:xfrm rot="21315790">
                  <a:off x="3580088" y="1491749"/>
                  <a:ext cx="4385029" cy="385862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6"/>
                <p:cNvSpPr>
                  <a:spLocks/>
                </p:cNvSpPr>
                <p:nvPr/>
              </p:nvSpPr>
              <p:spPr bwMode="auto">
                <a:xfrm rot="284211">
                  <a:off x="3546260" y="1461981"/>
                  <a:ext cx="4452685" cy="3918162"/>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6"/>
                <p:cNvSpPr>
                  <a:spLocks/>
                </p:cNvSpPr>
                <p:nvPr/>
              </p:nvSpPr>
              <p:spPr bwMode="auto">
                <a:xfrm rot="852632">
                  <a:off x="3512432" y="1432214"/>
                  <a:ext cx="4520342" cy="397769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6"/>
                <p:cNvSpPr>
                  <a:spLocks/>
                </p:cNvSpPr>
                <p:nvPr/>
              </p:nvSpPr>
              <p:spPr bwMode="auto">
                <a:xfrm rot="1421053">
                  <a:off x="3478603" y="1402446"/>
                  <a:ext cx="4587998" cy="403723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6"/>
                <p:cNvSpPr>
                  <a:spLocks/>
                </p:cNvSpPr>
                <p:nvPr/>
              </p:nvSpPr>
              <p:spPr bwMode="auto">
                <a:xfrm rot="1989474">
                  <a:off x="3444774" y="1372680"/>
                  <a:ext cx="4655655" cy="409676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6"/>
                <p:cNvSpPr>
                  <a:spLocks/>
                </p:cNvSpPr>
                <p:nvPr/>
              </p:nvSpPr>
              <p:spPr bwMode="auto">
                <a:xfrm rot="2557895">
                  <a:off x="3410947" y="1342912"/>
                  <a:ext cx="4723312" cy="415630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6"/>
                <p:cNvSpPr>
                  <a:spLocks/>
                </p:cNvSpPr>
                <p:nvPr/>
              </p:nvSpPr>
              <p:spPr bwMode="auto">
                <a:xfrm rot="3126316">
                  <a:off x="3377119" y="1313144"/>
                  <a:ext cx="4790968" cy="421583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p:cNvSpPr>
                <p:nvPr/>
              </p:nvSpPr>
              <p:spPr bwMode="auto">
                <a:xfrm rot="3694737">
                  <a:off x="3343290" y="1283376"/>
                  <a:ext cx="4858624" cy="427537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6"/>
                <p:cNvSpPr>
                  <a:spLocks/>
                </p:cNvSpPr>
                <p:nvPr/>
              </p:nvSpPr>
              <p:spPr bwMode="auto">
                <a:xfrm rot="4263158">
                  <a:off x="3309461" y="1253610"/>
                  <a:ext cx="4926282" cy="433490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6"/>
                <p:cNvSpPr>
                  <a:spLocks/>
                </p:cNvSpPr>
                <p:nvPr/>
              </p:nvSpPr>
              <p:spPr bwMode="auto">
                <a:xfrm rot="4831579">
                  <a:off x="3275634" y="1223842"/>
                  <a:ext cx="4993938" cy="439444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p:cNvSpPr>
                  <a:spLocks/>
                </p:cNvSpPr>
                <p:nvPr/>
              </p:nvSpPr>
              <p:spPr bwMode="auto">
                <a:xfrm rot="5400000">
                  <a:off x="3241805" y="1194075"/>
                  <a:ext cx="5061595" cy="4453976"/>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6"/>
                <p:cNvSpPr>
                  <a:spLocks/>
                </p:cNvSpPr>
                <p:nvPr/>
              </p:nvSpPr>
              <p:spPr bwMode="auto">
                <a:xfrm rot="5968422">
                  <a:off x="3207976" y="1164307"/>
                  <a:ext cx="5129251" cy="4513511"/>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6"/>
                <p:cNvSpPr>
                  <a:spLocks/>
                </p:cNvSpPr>
                <p:nvPr/>
              </p:nvSpPr>
              <p:spPr bwMode="auto">
                <a:xfrm rot="6536842">
                  <a:off x="3174148" y="1134539"/>
                  <a:ext cx="5196909" cy="4573047"/>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rot="9378948">
                  <a:off x="3005005" y="985703"/>
                  <a:ext cx="5535194" cy="487072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6"/>
                <p:cNvSpPr>
                  <a:spLocks/>
                </p:cNvSpPr>
                <p:nvPr/>
              </p:nvSpPr>
              <p:spPr bwMode="auto">
                <a:xfrm rot="9947368">
                  <a:off x="2971178" y="955934"/>
                  <a:ext cx="5602850" cy="493025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6"/>
                <p:cNvSpPr>
                  <a:spLocks/>
                </p:cNvSpPr>
                <p:nvPr/>
              </p:nvSpPr>
              <p:spPr bwMode="auto">
                <a:xfrm rot="10515789">
                  <a:off x="2937349" y="926168"/>
                  <a:ext cx="5670506" cy="498979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6"/>
                <p:cNvSpPr>
                  <a:spLocks/>
                </p:cNvSpPr>
                <p:nvPr/>
              </p:nvSpPr>
              <p:spPr bwMode="auto">
                <a:xfrm rot="11084211">
                  <a:off x="2903520" y="896400"/>
                  <a:ext cx="5738163" cy="5049325"/>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6"/>
                <p:cNvSpPr>
                  <a:spLocks/>
                </p:cNvSpPr>
                <p:nvPr/>
              </p:nvSpPr>
              <p:spPr bwMode="auto">
                <a:xfrm rot="11652632">
                  <a:off x="2869692" y="866633"/>
                  <a:ext cx="5805820" cy="510886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3" name="Freeform 6"/>
              <p:cNvSpPr>
                <a:spLocks/>
              </p:cNvSpPr>
              <p:nvPr/>
            </p:nvSpPr>
            <p:spPr bwMode="auto">
              <a:xfrm rot="12221052">
                <a:off x="2835864" y="836865"/>
                <a:ext cx="5873477" cy="516839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6"/>
              <p:cNvSpPr>
                <a:spLocks/>
              </p:cNvSpPr>
              <p:nvPr/>
            </p:nvSpPr>
            <p:spPr bwMode="auto">
              <a:xfrm rot="12789474">
                <a:off x="2802036" y="807098"/>
                <a:ext cx="5941133" cy="522792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6"/>
              <p:cNvSpPr>
                <a:spLocks/>
              </p:cNvSpPr>
              <p:nvPr/>
            </p:nvSpPr>
            <p:spPr bwMode="auto">
              <a:xfrm rot="13357896">
                <a:off x="2768207" y="777330"/>
                <a:ext cx="6008790" cy="528746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
              <p:cNvSpPr>
                <a:spLocks/>
              </p:cNvSpPr>
              <p:nvPr/>
            </p:nvSpPr>
            <p:spPr bwMode="auto">
              <a:xfrm rot="13926315">
                <a:off x="2734379" y="747563"/>
                <a:ext cx="6076446" cy="5347000"/>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6"/>
              <p:cNvSpPr>
                <a:spLocks/>
              </p:cNvSpPr>
              <p:nvPr/>
            </p:nvSpPr>
            <p:spPr bwMode="auto">
              <a:xfrm rot="14494737">
                <a:off x="2700551" y="717795"/>
                <a:ext cx="6144103" cy="540653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
              <p:cNvSpPr>
                <a:spLocks/>
              </p:cNvSpPr>
              <p:nvPr/>
            </p:nvSpPr>
            <p:spPr bwMode="auto">
              <a:xfrm rot="15063159">
                <a:off x="2666723" y="688028"/>
                <a:ext cx="6211759" cy="5466069"/>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rot="15631578">
                <a:off x="2632894" y="658260"/>
                <a:ext cx="6279416" cy="5525604"/>
              </a:xfrm>
              <a:custGeom>
                <a:avLst/>
                <a:gdLst>
                  <a:gd name="T0" fmla="*/ 170 w 561"/>
                  <a:gd name="T1" fmla="*/ 499 h 499"/>
                  <a:gd name="T2" fmla="*/ 120 w 561"/>
                  <a:gd name="T3" fmla="*/ 470 h 499"/>
                  <a:gd name="T4" fmla="*/ 9 w 561"/>
                  <a:gd name="T5" fmla="*/ 278 h 499"/>
                  <a:gd name="T6" fmla="*/ 9 w 561"/>
                  <a:gd name="T7" fmla="*/ 220 h 499"/>
                  <a:gd name="T8" fmla="*/ 120 w 561"/>
                  <a:gd name="T9" fmla="*/ 29 h 499"/>
                  <a:gd name="T10" fmla="*/ 170 w 561"/>
                  <a:gd name="T11" fmla="*/ 0 h 499"/>
                  <a:gd name="T12" fmla="*/ 391 w 561"/>
                  <a:gd name="T13" fmla="*/ 0 h 499"/>
                  <a:gd name="T14" fmla="*/ 441 w 561"/>
                  <a:gd name="T15" fmla="*/ 29 h 499"/>
                  <a:gd name="T16" fmla="*/ 552 w 561"/>
                  <a:gd name="T17" fmla="*/ 220 h 499"/>
                  <a:gd name="T18" fmla="*/ 552 w 561"/>
                  <a:gd name="T19" fmla="*/ 278 h 499"/>
                  <a:gd name="T20" fmla="*/ 441 w 561"/>
                  <a:gd name="T21" fmla="*/ 470 h 499"/>
                  <a:gd name="T22" fmla="*/ 391 w 561"/>
                  <a:gd name="T23" fmla="*/ 499 h 499"/>
                  <a:gd name="T24" fmla="*/ 170 w 561"/>
                  <a:gd name="T25"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499">
                    <a:moveTo>
                      <a:pt x="170" y="499"/>
                    </a:moveTo>
                    <a:cubicBezTo>
                      <a:pt x="151" y="499"/>
                      <a:pt x="129" y="486"/>
                      <a:pt x="120" y="470"/>
                    </a:cubicBezTo>
                    <a:cubicBezTo>
                      <a:pt x="9" y="278"/>
                      <a:pt x="9" y="278"/>
                      <a:pt x="9" y="278"/>
                    </a:cubicBezTo>
                    <a:cubicBezTo>
                      <a:pt x="0" y="262"/>
                      <a:pt x="0" y="236"/>
                      <a:pt x="9" y="220"/>
                    </a:cubicBezTo>
                    <a:cubicBezTo>
                      <a:pt x="120" y="29"/>
                      <a:pt x="120" y="29"/>
                      <a:pt x="120" y="29"/>
                    </a:cubicBezTo>
                    <a:cubicBezTo>
                      <a:pt x="129" y="13"/>
                      <a:pt x="151" y="0"/>
                      <a:pt x="170" y="0"/>
                    </a:cubicBezTo>
                    <a:cubicBezTo>
                      <a:pt x="391" y="0"/>
                      <a:pt x="391" y="0"/>
                      <a:pt x="391" y="0"/>
                    </a:cubicBezTo>
                    <a:cubicBezTo>
                      <a:pt x="410" y="0"/>
                      <a:pt x="432" y="13"/>
                      <a:pt x="441" y="29"/>
                    </a:cubicBezTo>
                    <a:cubicBezTo>
                      <a:pt x="552" y="220"/>
                      <a:pt x="552" y="220"/>
                      <a:pt x="552" y="220"/>
                    </a:cubicBezTo>
                    <a:cubicBezTo>
                      <a:pt x="561" y="236"/>
                      <a:pt x="561" y="262"/>
                      <a:pt x="552" y="278"/>
                    </a:cubicBezTo>
                    <a:cubicBezTo>
                      <a:pt x="441" y="470"/>
                      <a:pt x="441" y="470"/>
                      <a:pt x="441" y="470"/>
                    </a:cubicBezTo>
                    <a:cubicBezTo>
                      <a:pt x="432" y="486"/>
                      <a:pt x="410" y="499"/>
                      <a:pt x="391" y="499"/>
                    </a:cubicBezTo>
                    <a:lnTo>
                      <a:pt x="170" y="499"/>
                    </a:lnTo>
                    <a:close/>
                  </a:path>
                </a:pathLst>
              </a:custGeom>
              <a:noFill/>
              <a:ln w="3175" cap="flat">
                <a:gradFill>
                  <a:gsLst>
                    <a:gs pos="0">
                      <a:srgbClr val="FF8585"/>
                    </a:gs>
                    <a:gs pos="50000">
                      <a:srgbClr val="775C8A">
                        <a:alpha val="0"/>
                      </a:srgbClr>
                    </a:gs>
                    <a:gs pos="25000">
                      <a:srgbClr val="BB1055">
                        <a:alpha val="29000"/>
                      </a:srgbClr>
                    </a:gs>
                    <a:gs pos="75000">
                      <a:srgbClr val="05DAE3">
                        <a:alpha val="46000"/>
                      </a:srgbClr>
                    </a:gs>
                    <a:gs pos="100000">
                      <a:srgbClr val="6DFEFB"/>
                    </a:gs>
                  </a:gsLst>
                  <a:lin ang="5400000" scaled="1"/>
                </a:gra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8" name="椭圆 167"/>
            <p:cNvSpPr/>
            <p:nvPr/>
          </p:nvSpPr>
          <p:spPr>
            <a:xfrm rot="5400000" flipV="1">
              <a:off x="-1149845" y="-1111170"/>
              <a:ext cx="2222340" cy="2222340"/>
            </a:xfrm>
            <a:prstGeom prst="ellipse">
              <a:avLst/>
            </a:prstGeom>
            <a:gradFill>
              <a:gsLst>
                <a:gs pos="0">
                  <a:schemeClr val="bg1">
                    <a:alpha val="77000"/>
                  </a:schemeClr>
                </a:gs>
                <a:gs pos="24000">
                  <a:srgbClr val="05DAE3">
                    <a:alpha val="32000"/>
                  </a:srgbClr>
                </a:gs>
                <a:gs pos="63000">
                  <a:srgbClr val="05DAE3">
                    <a:alpha val="4000"/>
                  </a:srgbClr>
                </a:gs>
                <a:gs pos="80000">
                  <a:srgbClr val="B40F51">
                    <a:alpha val="0"/>
                  </a:srgbClr>
                </a:gs>
                <a:gs pos="97000">
                  <a:srgbClr val="1E0000">
                    <a:alpha val="0"/>
                  </a:srgbClr>
                </a:gs>
              </a:gsLst>
              <a:path path="circle">
                <a:fillToRect l="50000" t="50000" r="50000" b="50000"/>
              </a:path>
            </a:gradFill>
            <a:ln>
              <a:gradFill>
                <a:gsLst>
                  <a:gs pos="0">
                    <a:srgbClr val="05DAE3"/>
                  </a:gs>
                  <a:gs pos="14000">
                    <a:srgbClr val="05DAE3">
                      <a:alpha val="49000"/>
                    </a:srgbClr>
                  </a:gs>
                  <a:gs pos="87000">
                    <a:srgbClr val="05DAE3">
                      <a:alpha val="49000"/>
                    </a:srgbClr>
                  </a:gs>
                  <a:gs pos="25000">
                    <a:srgbClr val="BB1055">
                      <a:alpha val="0"/>
                    </a:srgbClr>
                  </a:gs>
                  <a:gs pos="75000">
                    <a:srgbClr val="BB1055">
                      <a:alpha val="0"/>
                    </a:srgbClr>
                  </a:gs>
                  <a:gs pos="100000">
                    <a:srgbClr val="05DAE3"/>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82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3"/>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par>
                                <p:cTn id="10" presetID="50" presetClass="entr" presetSubtype="0" decel="100000" fill="hold" grpId="0" nodeType="withEffect">
                                  <p:stCondLst>
                                    <p:cond delay="50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3"/>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0" presetClass="entr" presetSubtype="0" decel="100000" fill="hold" grpId="0" nodeType="withEffect">
                                  <p:stCondLst>
                                    <p:cond delay="10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3"/>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par>
                                <p:cTn id="20" presetID="50" presetClass="entr" presetSubtype="0" decel="100000" fill="hold" grpId="0" nodeType="withEffect">
                                  <p:stCondLst>
                                    <p:cond delay="15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strVal val="#ppt_w+.3"/>
                                          </p:val>
                                        </p:tav>
                                        <p:tav tm="100000">
                                          <p:val>
                                            <p:strVal val="#ppt_w"/>
                                          </p:val>
                                        </p:tav>
                                      </p:tavLst>
                                    </p:anim>
                                    <p:anim calcmode="lin" valueType="num">
                                      <p:cBhvr>
                                        <p:cTn id="23" dur="1000" fill="hold"/>
                                        <p:tgtEl>
                                          <p:spTgt spid="46"/>
                                        </p:tgtEl>
                                        <p:attrNameLst>
                                          <p:attrName>ppt_h</p:attrName>
                                        </p:attrNameLst>
                                      </p:cBhvr>
                                      <p:tavLst>
                                        <p:tav tm="0">
                                          <p:val>
                                            <p:strVal val="#ppt_h"/>
                                          </p:val>
                                        </p:tav>
                                        <p:tav tm="100000">
                                          <p:val>
                                            <p:strVal val="#ppt_h"/>
                                          </p:val>
                                        </p:tav>
                                      </p:tavLst>
                                    </p:anim>
                                    <p:animEffect transition="in" filter="fade">
                                      <p:cBhvr>
                                        <p:cTn id="24" dur="1000"/>
                                        <p:tgtEl>
                                          <p:spTgt spid="46"/>
                                        </p:tgtEl>
                                      </p:cBhvr>
                                    </p:animEffect>
                                  </p:childTnLst>
                                </p:cTn>
                              </p:par>
                              <p:par>
                                <p:cTn id="25" presetID="2" presetClass="entr" presetSubtype="9" decel="10000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3100" fill="hold"/>
                                        <p:tgtEl>
                                          <p:spTgt spid="2"/>
                                        </p:tgtEl>
                                        <p:attrNameLst>
                                          <p:attrName>ppt_x</p:attrName>
                                        </p:attrNameLst>
                                      </p:cBhvr>
                                      <p:tavLst>
                                        <p:tav tm="0">
                                          <p:val>
                                            <p:strVal val="0-#ppt_w/2"/>
                                          </p:val>
                                        </p:tav>
                                        <p:tav tm="100000">
                                          <p:val>
                                            <p:strVal val="#ppt_x"/>
                                          </p:val>
                                        </p:tav>
                                      </p:tavLst>
                                    </p:anim>
                                    <p:anim calcmode="lin" valueType="num">
                                      <p:cBhvr additive="base">
                                        <p:cTn id="28" dur="31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3.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584D-7D79-4248-9986-4CA35242F944}" type="datetimeFigureOut">
              <a:rPr lang="en-US" smtClean="0"/>
              <a:t>12/15/22</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313858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C56C3-7437-42CA-AF2B-8CF0C5EFA9AA}" type="datetimeFigureOut">
              <a:rPr lang="zh-CN" altLang="en-US" smtClean="0"/>
              <a:t>2022/12/15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D2392-9B12-49D5-A9C6-729F23FBA419}" type="slidenum">
              <a:rPr lang="zh-CN" altLang="en-US" smtClean="0"/>
              <a:t>‹#›</a:t>
            </a:fld>
            <a:endParaRPr lang="zh-CN" altLang="en-US"/>
          </a:p>
        </p:txBody>
      </p:sp>
    </p:spTree>
    <p:extLst>
      <p:ext uri="{BB962C8B-B14F-4D97-AF65-F5344CB8AC3E}">
        <p14:creationId xmlns:p14="http://schemas.microsoft.com/office/powerpoint/2010/main" val="189238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2022/12/15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048266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tanho.net/play/hex.html"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s://www.hexwiki.net/index.php/Computer_He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B98761-1AE3-34B2-4464-4A088699CBC5}"/>
              </a:ext>
            </a:extLst>
          </p:cNvPr>
          <p:cNvPicPr>
            <a:picLocks noChangeAspect="1"/>
          </p:cNvPicPr>
          <p:nvPr/>
        </p:nvPicPr>
        <p:blipFill rotWithShape="1">
          <a:blip r:embed="rId3">
            <a:alphaModFix amt="50000"/>
          </a:blip>
          <a:srcRect t="6806" b="2832"/>
          <a:stretch/>
        </p:blipFill>
        <p:spPr>
          <a:xfrm>
            <a:off x="20" y="-1"/>
            <a:ext cx="12191980" cy="6858000"/>
          </a:xfrm>
          <a:prstGeom prst="rect">
            <a:avLst/>
          </a:prstGeom>
        </p:spPr>
      </p:pic>
      <p:sp>
        <p:nvSpPr>
          <p:cNvPr id="2" name="标题 1">
            <a:extLst>
              <a:ext uri="{FF2B5EF4-FFF2-40B4-BE49-F238E27FC236}">
                <a16:creationId xmlns:a16="http://schemas.microsoft.com/office/drawing/2014/main" id="{DC5A595E-F06E-C926-65A6-8FEF856D251B}"/>
              </a:ext>
            </a:extLst>
          </p:cNvPr>
          <p:cNvSpPr>
            <a:spLocks noGrp="1"/>
          </p:cNvSpPr>
          <p:nvPr>
            <p:ph type="ctrTitle"/>
          </p:nvPr>
        </p:nvSpPr>
        <p:spPr>
          <a:xfrm>
            <a:off x="1524000" y="1122362"/>
            <a:ext cx="9144000" cy="2900518"/>
          </a:xfrm>
        </p:spPr>
        <p:txBody>
          <a:bodyPr>
            <a:normAutofit/>
          </a:bodyPr>
          <a:lstStyle/>
          <a:p>
            <a:r>
              <a:rPr kumimoji="1" lang="en-US" altLang="zh-CN">
                <a:solidFill>
                  <a:srgbClr val="FFFFFF"/>
                </a:solidFill>
              </a:rPr>
              <a:t>Group6 – Skynet Hex</a:t>
            </a:r>
            <a:endParaRPr kumimoji="1" lang="zh-CN" altLang="en-US">
              <a:solidFill>
                <a:srgbClr val="FFFFFF"/>
              </a:solidFill>
            </a:endParaRPr>
          </a:p>
        </p:txBody>
      </p:sp>
      <p:sp>
        <p:nvSpPr>
          <p:cNvPr id="3" name="副标题 2">
            <a:extLst>
              <a:ext uri="{FF2B5EF4-FFF2-40B4-BE49-F238E27FC236}">
                <a16:creationId xmlns:a16="http://schemas.microsoft.com/office/drawing/2014/main" id="{5D68E30A-C90A-71EC-C710-0212C38AAB8D}"/>
              </a:ext>
            </a:extLst>
          </p:cNvPr>
          <p:cNvSpPr>
            <a:spLocks noGrp="1"/>
          </p:cNvSpPr>
          <p:nvPr>
            <p:ph type="subTitle" idx="1"/>
          </p:nvPr>
        </p:nvSpPr>
        <p:spPr>
          <a:xfrm>
            <a:off x="1524000" y="4159404"/>
            <a:ext cx="9144000" cy="1098395"/>
          </a:xfrm>
        </p:spPr>
        <p:txBody>
          <a:bodyPr lIns="109728" tIns="109728" rIns="109728" bIns="91440">
            <a:normAutofit/>
          </a:bodyPr>
          <a:lstStyle/>
          <a:p>
            <a:r>
              <a:rPr kumimoji="1" lang="en-US" altLang="zh-CN" err="1">
                <a:solidFill>
                  <a:srgbClr val="FFFFFF"/>
                </a:solidFill>
              </a:rPr>
              <a:t>Yanze</a:t>
            </a:r>
            <a:r>
              <a:rPr kumimoji="1" lang="en-US" altLang="zh-CN">
                <a:solidFill>
                  <a:srgbClr val="FFFFFF"/>
                </a:solidFill>
              </a:rPr>
              <a:t> Xin, Mohan Ren, </a:t>
            </a:r>
            <a:r>
              <a:rPr kumimoji="1" lang="en-US" altLang="zh-CN" err="1">
                <a:solidFill>
                  <a:srgbClr val="FFFFFF"/>
                </a:solidFill>
              </a:rPr>
              <a:t>Zhihao</a:t>
            </a:r>
            <a:r>
              <a:rPr kumimoji="1" lang="en-US" altLang="zh-CN">
                <a:solidFill>
                  <a:srgbClr val="FFFFFF"/>
                </a:solidFill>
              </a:rPr>
              <a:t> Fang, </a:t>
            </a:r>
            <a:r>
              <a:rPr kumimoji="1" lang="en-US" altLang="zh-CN" err="1">
                <a:solidFill>
                  <a:srgbClr val="FFFFFF"/>
                </a:solidFill>
              </a:rPr>
              <a:t>Jiachen</a:t>
            </a:r>
            <a:r>
              <a:rPr kumimoji="1" lang="en-US" altLang="zh-CN">
                <a:solidFill>
                  <a:srgbClr val="FFFFFF"/>
                </a:solidFill>
              </a:rPr>
              <a:t> Fan</a:t>
            </a:r>
            <a:endParaRPr kumimoji="1" lang="zh-CN" altLang="en-US">
              <a:solidFill>
                <a:srgbClr val="FFFFFF"/>
              </a:solidFill>
            </a:endParaRPr>
          </a:p>
        </p:txBody>
      </p:sp>
    </p:spTree>
    <p:extLst>
      <p:ext uri="{BB962C8B-B14F-4D97-AF65-F5344CB8AC3E}">
        <p14:creationId xmlns:p14="http://schemas.microsoft.com/office/powerpoint/2010/main" val="1130038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Quantitative Metrices</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a:xfrm>
            <a:off x="838200" y="1690688"/>
            <a:ext cx="10515600" cy="4568598"/>
          </a:xfrm>
        </p:spPr>
        <p:txBody>
          <a:bodyPr/>
          <a:lstStyle/>
          <a:p>
            <a:r>
              <a:rPr kumimoji="1" lang="en-US" altLang="zh-CN" b="1"/>
              <a:t>Value Model</a:t>
            </a:r>
          </a:p>
          <a:p>
            <a:pPr lvl="1"/>
            <a:r>
              <a:rPr kumimoji="1" lang="en-US" altLang="zh-CN"/>
              <a:t>Game batch: 64</a:t>
            </a:r>
          </a:p>
          <a:p>
            <a:pPr lvl="1"/>
            <a:r>
              <a:rPr kumimoji="1" lang="en-US" altLang="zh-CN"/>
              <a:t>Trained epochs: 14,000</a:t>
            </a:r>
          </a:p>
          <a:p>
            <a:pPr lvl="1"/>
            <a:r>
              <a:rPr kumimoji="1" lang="en-US" altLang="zh-CN"/>
              <a:t>Training time: ~2 weeks (Google </a:t>
            </a:r>
            <a:r>
              <a:rPr kumimoji="1" lang="en-US" altLang="zh-CN" err="1"/>
              <a:t>Colab</a:t>
            </a:r>
            <a:r>
              <a:rPr kumimoji="1" lang="en-US" altLang="zh-CN"/>
              <a:t> A100 GPU &amp; Laptop)</a:t>
            </a:r>
          </a:p>
          <a:p>
            <a:r>
              <a:rPr kumimoji="1" lang="en-US" altLang="zh-CN" b="1"/>
              <a:t>Policy Model</a:t>
            </a:r>
          </a:p>
          <a:p>
            <a:pPr lvl="1"/>
            <a:r>
              <a:rPr kumimoji="1" lang="en-US" altLang="zh-CN"/>
              <a:t>Training data size: &gt;1.4 million game moves</a:t>
            </a:r>
          </a:p>
          <a:p>
            <a:pPr lvl="1"/>
            <a:r>
              <a:rPr kumimoji="1" lang="en-US" altLang="zh-CN"/>
              <a:t>Evaluation accuracy: 73.4%</a:t>
            </a:r>
          </a:p>
          <a:p>
            <a:r>
              <a:rPr kumimoji="1" lang="en-US" altLang="zh-CN" b="1"/>
              <a:t>MCTS</a:t>
            </a:r>
          </a:p>
          <a:p>
            <a:pPr lvl="1"/>
            <a:r>
              <a:rPr kumimoji="1" lang="en-US" altLang="zh-CN"/>
              <a:t>Simulation time budget: 10s (maximum 30 turns per player)</a:t>
            </a:r>
          </a:p>
          <a:p>
            <a:pPr lvl="1"/>
            <a:r>
              <a:rPr kumimoji="1" lang="en-US" altLang="zh-CN"/>
              <a:t>Simulation number: ~1,000 each turn</a:t>
            </a:r>
          </a:p>
        </p:txBody>
      </p:sp>
    </p:spTree>
    <p:extLst>
      <p:ext uri="{BB962C8B-B14F-4D97-AF65-F5344CB8AC3E}">
        <p14:creationId xmlns:p14="http://schemas.microsoft.com/office/powerpoint/2010/main" val="322549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4D7FB-38B9-0CB7-CAF7-D4816B270463}"/>
              </a:ext>
            </a:extLst>
          </p:cNvPr>
          <p:cNvSpPr>
            <a:spLocks noGrp="1"/>
          </p:cNvSpPr>
          <p:nvPr>
            <p:ph type="title"/>
          </p:nvPr>
        </p:nvSpPr>
        <p:spPr>
          <a:xfrm>
            <a:off x="838200" y="365125"/>
            <a:ext cx="10515600" cy="1325563"/>
          </a:xfrm>
        </p:spPr>
        <p:txBody>
          <a:bodyPr anchor="ctr">
            <a:normAutofit/>
          </a:bodyPr>
          <a:lstStyle/>
          <a:p>
            <a:r>
              <a:rPr kumimoji="1" lang="en-US" altLang="zh-CN"/>
              <a:t>In the future…</a:t>
            </a:r>
            <a:endParaRPr kumimoji="1" lang="zh-CN" altLang="en-US"/>
          </a:p>
        </p:txBody>
      </p:sp>
      <p:sp>
        <p:nvSpPr>
          <p:cNvPr id="9" name="Text Placeholder 2">
            <a:extLst>
              <a:ext uri="{FF2B5EF4-FFF2-40B4-BE49-F238E27FC236}">
                <a16:creationId xmlns:a16="http://schemas.microsoft.com/office/drawing/2014/main" id="{B99287C8-197A-5D56-944E-3B36E0831256}"/>
              </a:ext>
            </a:extLst>
          </p:cNvPr>
          <p:cNvSpPr>
            <a:spLocks noGrp="1"/>
          </p:cNvSpPr>
          <p:nvPr>
            <p:ph type="body" idx="1"/>
          </p:nvPr>
        </p:nvSpPr>
        <p:spPr>
          <a:xfrm>
            <a:off x="839788" y="1681163"/>
            <a:ext cx="5157787" cy="823912"/>
          </a:xfrm>
        </p:spPr>
        <p:txBody>
          <a:bodyPr/>
          <a:lstStyle/>
          <a:p>
            <a:r>
              <a:rPr lang="en-US"/>
              <a:t>Our Dream is Big…</a:t>
            </a:r>
          </a:p>
        </p:txBody>
      </p:sp>
      <p:pic>
        <p:nvPicPr>
          <p:cNvPr id="7" name="图片 6">
            <a:extLst>
              <a:ext uri="{FF2B5EF4-FFF2-40B4-BE49-F238E27FC236}">
                <a16:creationId xmlns:a16="http://schemas.microsoft.com/office/drawing/2014/main" id="{9714256F-0E16-5F0C-2C52-8F32879AC7ED}"/>
              </a:ext>
            </a:extLst>
          </p:cNvPr>
          <p:cNvPicPr>
            <a:picLocks noChangeAspect="1"/>
          </p:cNvPicPr>
          <p:nvPr/>
        </p:nvPicPr>
        <p:blipFill>
          <a:blip r:embed="rId3"/>
          <a:stretch>
            <a:fillRect/>
          </a:stretch>
        </p:blipFill>
        <p:spPr>
          <a:xfrm>
            <a:off x="150471" y="2553025"/>
            <a:ext cx="11606718" cy="1710056"/>
          </a:xfrm>
          <a:prstGeom prst="rect">
            <a:avLst/>
          </a:prstGeom>
        </p:spPr>
      </p:pic>
    </p:spTree>
    <p:extLst>
      <p:ext uri="{BB962C8B-B14F-4D97-AF65-F5344CB8AC3E}">
        <p14:creationId xmlns:p14="http://schemas.microsoft.com/office/powerpoint/2010/main" val="169383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References</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a:xfrm>
            <a:off x="838200" y="1690688"/>
            <a:ext cx="10238772" cy="4351338"/>
          </a:xfrm>
        </p:spPr>
        <p:txBody>
          <a:bodyPr>
            <a:normAutofit/>
          </a:bodyPr>
          <a:lstStyle/>
          <a:p>
            <a:pPr marL="342900" indent="-342900">
              <a:buFontTx/>
              <a:buChar char="-"/>
            </a:pPr>
            <a:r>
              <a:rPr kumimoji="1" lang="en-US" altLang="zh-CN" sz="2400">
                <a:latin typeface="+mn-ea"/>
                <a:cs typeface="Arial" panose="020B0604020202020204" pitchFamily="34" charset="0"/>
              </a:rPr>
              <a:t>K. </a:t>
            </a:r>
            <a:r>
              <a:rPr kumimoji="1" lang="en-US" altLang="zh-CN" sz="2400" err="1">
                <a:latin typeface="+mn-ea"/>
                <a:cs typeface="Arial" panose="020B0604020202020204" pitchFamily="34" charset="0"/>
              </a:rPr>
              <a:t>Tadaka</a:t>
            </a:r>
            <a:r>
              <a:rPr kumimoji="1" lang="en-US" altLang="zh-CN" sz="2400">
                <a:latin typeface="+mn-ea"/>
                <a:cs typeface="Arial" panose="020B0604020202020204" pitchFamily="34" charset="0"/>
              </a:rPr>
              <a:t>, H. </a:t>
            </a:r>
            <a:r>
              <a:rPr kumimoji="1" lang="en-US" altLang="zh-CN" sz="2400" err="1">
                <a:latin typeface="+mn-ea"/>
                <a:cs typeface="Arial" panose="020B0604020202020204" pitchFamily="34" charset="0"/>
              </a:rPr>
              <a:t>Lizuka</a:t>
            </a:r>
            <a:r>
              <a:rPr kumimoji="1" lang="en-US" altLang="zh-CN" sz="2400">
                <a:latin typeface="+mn-ea"/>
                <a:cs typeface="Arial" panose="020B0604020202020204" pitchFamily="34" charset="0"/>
              </a:rPr>
              <a:t> and M. Yamamoto, “Reinforcement Learning for Creating Evaluation Function using Convolutional Neural Network in Hex” – </a:t>
            </a:r>
            <a:r>
              <a:rPr kumimoji="1" lang="en-US" altLang="zh-CN" sz="2400" b="1">
                <a:latin typeface="+mn-ea"/>
                <a:cs typeface="Arial" panose="020B0604020202020204" pitchFamily="34" charset="0"/>
              </a:rPr>
              <a:t>EZO CNN</a:t>
            </a:r>
          </a:p>
          <a:p>
            <a:pPr marL="342900" indent="-342900">
              <a:buFontTx/>
              <a:buChar char="-"/>
            </a:pPr>
            <a:r>
              <a:rPr kumimoji="1" lang="en-US" altLang="zh-CN" sz="2400">
                <a:latin typeface="+mn-ea"/>
                <a:cs typeface="Arial" panose="020B0604020202020204" pitchFamily="34" charset="0"/>
              </a:rPr>
              <a:t>S. Huang, B. Arneson, “MOHEX 2.0: a pattern-based MCTS Hex Player” – </a:t>
            </a:r>
            <a:r>
              <a:rPr kumimoji="1" lang="en-US" altLang="zh-CN" sz="2400" b="1" err="1">
                <a:latin typeface="+mn-ea"/>
                <a:cs typeface="Arial" panose="020B0604020202020204" pitchFamily="34" charset="0"/>
              </a:rPr>
              <a:t>MoHex</a:t>
            </a:r>
            <a:r>
              <a:rPr kumimoji="1" lang="en-US" altLang="zh-CN" sz="2400" b="1">
                <a:latin typeface="+mn-ea"/>
                <a:cs typeface="Arial" panose="020B0604020202020204" pitchFamily="34" charset="0"/>
              </a:rPr>
              <a:t> 2.0</a:t>
            </a:r>
          </a:p>
          <a:p>
            <a:pPr marL="342900" indent="-342900">
              <a:buFontTx/>
              <a:buChar char="-"/>
            </a:pPr>
            <a:r>
              <a:rPr kumimoji="1" lang="en-US" altLang="zh-CN" sz="2400" err="1">
                <a:latin typeface="+mn-ea"/>
                <a:cs typeface="Arial" panose="020B0604020202020204" pitchFamily="34" charset="0"/>
              </a:rPr>
              <a:t>Tautenhahn</a:t>
            </a:r>
            <a:r>
              <a:rPr kumimoji="1" lang="en-US" altLang="zh-CN" sz="2400">
                <a:latin typeface="+mn-ea"/>
                <a:cs typeface="Arial" panose="020B0604020202020204" pitchFamily="34" charset="0"/>
              </a:rPr>
              <a:t>, L. (no date) Hex. Available at: </a:t>
            </a:r>
            <a:r>
              <a:rPr kumimoji="1" lang="en-US" altLang="zh-CN" sz="2400">
                <a:latin typeface="+mn-ea"/>
                <a:cs typeface="Arial" panose="020B0604020202020204" pitchFamily="34" charset="0"/>
                <a:hlinkClick r:id="rId3"/>
              </a:rPr>
              <a:t>https://www.lutanho.net/play/hex.html</a:t>
            </a:r>
            <a:r>
              <a:rPr kumimoji="1" lang="en-US" altLang="zh-CN" sz="2400">
                <a:latin typeface="+mn-ea"/>
                <a:cs typeface="Arial" panose="020B0604020202020204" pitchFamily="34" charset="0"/>
              </a:rPr>
              <a:t>.</a:t>
            </a:r>
          </a:p>
          <a:p>
            <a:pPr marL="342900" indent="-342900">
              <a:buFontTx/>
              <a:buChar char="-"/>
            </a:pPr>
            <a:r>
              <a:rPr kumimoji="1" lang="en-US" altLang="zh-CN" sz="2400">
                <a:latin typeface="+mn-ea"/>
                <a:cs typeface="Arial" panose="020B0604020202020204" pitchFamily="34" charset="0"/>
                <a:hlinkClick r:id="rId4"/>
              </a:rPr>
              <a:t>https://www.hexwiki.net/index.php/Computer_Hex</a:t>
            </a:r>
            <a:endParaRPr kumimoji="1" lang="en-US" altLang="zh-CN" sz="2400">
              <a:latin typeface="+mn-ea"/>
              <a:cs typeface="Arial" panose="020B0604020202020204" pitchFamily="34" charset="0"/>
            </a:endParaRPr>
          </a:p>
          <a:p>
            <a:pPr marL="342900" indent="-342900">
              <a:buFontTx/>
              <a:buChar char="-"/>
            </a:pPr>
            <a:endParaRPr kumimoji="1" lang="en-US" altLang="zh-CN" sz="2400">
              <a:latin typeface="+mn-ea"/>
              <a:cs typeface="Arial" panose="020B0604020202020204" pitchFamily="34" charset="0"/>
            </a:endParaRPr>
          </a:p>
        </p:txBody>
      </p:sp>
    </p:spTree>
    <p:extLst>
      <p:ext uri="{BB962C8B-B14F-4D97-AF65-F5344CB8AC3E}">
        <p14:creationId xmlns:p14="http://schemas.microsoft.com/office/powerpoint/2010/main" val="215683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43803-C0BC-33B3-1808-63BE578E34E4}"/>
              </a:ext>
            </a:extLst>
          </p:cNvPr>
          <p:cNvSpPr>
            <a:spLocks noGrp="1"/>
          </p:cNvSpPr>
          <p:nvPr>
            <p:ph type="title"/>
          </p:nvPr>
        </p:nvSpPr>
        <p:spPr/>
        <p:txBody>
          <a:bodyPr/>
          <a:lstStyle/>
          <a:p>
            <a:r>
              <a:rPr kumimoji="1" lang="en-US" altLang="zh-CN"/>
              <a:t>Overview</a:t>
            </a:r>
            <a:endParaRPr kumimoji="1" lang="zh-CN" altLang="en-US"/>
          </a:p>
        </p:txBody>
      </p:sp>
      <p:sp>
        <p:nvSpPr>
          <p:cNvPr id="3" name="内容占位符 2">
            <a:extLst>
              <a:ext uri="{FF2B5EF4-FFF2-40B4-BE49-F238E27FC236}">
                <a16:creationId xmlns:a16="http://schemas.microsoft.com/office/drawing/2014/main" id="{7235025C-A32C-1A7C-8E05-9D73A9850367}"/>
              </a:ext>
            </a:extLst>
          </p:cNvPr>
          <p:cNvSpPr>
            <a:spLocks noGrp="1"/>
          </p:cNvSpPr>
          <p:nvPr>
            <p:ph idx="1"/>
          </p:nvPr>
        </p:nvSpPr>
        <p:spPr>
          <a:xfrm>
            <a:off x="838200" y="2057118"/>
            <a:ext cx="10515600" cy="3683924"/>
          </a:xfrm>
        </p:spPr>
        <p:txBody>
          <a:bodyPr/>
          <a:lstStyle/>
          <a:p>
            <a:pPr marL="342900" indent="-342900">
              <a:buFontTx/>
              <a:buChar char="-"/>
            </a:pPr>
            <a:r>
              <a:rPr kumimoji="1" lang="en-US" altLang="zh-CN"/>
              <a:t>Main Methods</a:t>
            </a:r>
          </a:p>
          <a:p>
            <a:pPr marL="342900" indent="-342900">
              <a:buFontTx/>
              <a:buChar char="-"/>
            </a:pPr>
            <a:r>
              <a:rPr kumimoji="1" lang="en-US" altLang="zh-CN"/>
              <a:t>Unique Techniques</a:t>
            </a:r>
          </a:p>
          <a:p>
            <a:pPr marL="342900" indent="-342900">
              <a:buFontTx/>
              <a:buChar char="-"/>
            </a:pPr>
            <a:r>
              <a:rPr kumimoji="1" lang="en-US" altLang="zh-CN"/>
              <a:t>Hyper-parameter selection</a:t>
            </a:r>
          </a:p>
          <a:p>
            <a:pPr marL="342900" indent="-342900">
              <a:buFontTx/>
              <a:buChar char="-"/>
            </a:pPr>
            <a:r>
              <a:rPr kumimoji="1" lang="en-US" altLang="zh-CN"/>
              <a:t>Performance &amp; Evaluation</a:t>
            </a:r>
          </a:p>
          <a:p>
            <a:pPr marL="342900" indent="-342900">
              <a:buFontTx/>
              <a:buChar char="-"/>
            </a:pPr>
            <a:r>
              <a:rPr kumimoji="1" lang="en-US" altLang="zh-CN"/>
              <a:t>Quantitative Metrices</a:t>
            </a:r>
          </a:p>
          <a:p>
            <a:pPr marL="342900" indent="-342900">
              <a:buFontTx/>
              <a:buChar char="-"/>
            </a:pPr>
            <a:r>
              <a:rPr kumimoji="1" lang="en-US" altLang="zh-CN"/>
              <a:t>In Future</a:t>
            </a:r>
          </a:p>
          <a:p>
            <a:pPr marL="342900" indent="-342900">
              <a:buFontTx/>
              <a:buChar char="-"/>
            </a:pPr>
            <a:r>
              <a:rPr kumimoji="1" lang="en-US" altLang="zh-CN"/>
              <a:t>References</a:t>
            </a:r>
          </a:p>
          <a:p>
            <a:pPr marL="342900" indent="-342900">
              <a:buFontTx/>
              <a:buChar char="-"/>
            </a:pPr>
            <a:endParaRPr kumimoji="1" lang="zh-CN" altLang="en-US"/>
          </a:p>
        </p:txBody>
      </p:sp>
    </p:spTree>
    <p:extLst>
      <p:ext uri="{BB962C8B-B14F-4D97-AF65-F5344CB8AC3E}">
        <p14:creationId xmlns:p14="http://schemas.microsoft.com/office/powerpoint/2010/main" val="15582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DBED3F-B5CB-292D-B388-9439A8120FFE}"/>
              </a:ext>
            </a:extLst>
          </p:cNvPr>
          <p:cNvSpPr>
            <a:spLocks noGrp="1"/>
          </p:cNvSpPr>
          <p:nvPr>
            <p:ph idx="1"/>
          </p:nvPr>
        </p:nvSpPr>
        <p:spPr>
          <a:xfrm>
            <a:off x="838200" y="1553483"/>
            <a:ext cx="10515600" cy="4351338"/>
          </a:xfrm>
        </p:spPr>
        <p:txBody>
          <a:bodyPr vert="horz" lIns="91440" tIns="45720" rIns="91440" bIns="45720" rtlCol="0" anchor="t">
            <a:normAutofit fontScale="92500" lnSpcReduction="10000"/>
          </a:bodyPr>
          <a:lstStyle/>
          <a:p>
            <a:pPr marL="342900" indent="-342900"/>
            <a:r>
              <a:rPr kumimoji="1" lang="en-US" altLang="zh-CN" b="1">
                <a:ea typeface="等线"/>
              </a:rPr>
              <a:t>State Value Model</a:t>
            </a:r>
            <a:endParaRPr kumimoji="1" lang="en-US" altLang="zh-CN" b="1"/>
          </a:p>
          <a:p>
            <a:pPr marL="617220" lvl="1" indent="-342900"/>
            <a:r>
              <a:rPr kumimoji="1" lang="en-US" altLang="zh-CN">
                <a:ea typeface="等线"/>
              </a:rPr>
              <a:t>Deep CNN function approximator to evaluate state (V-Learning)</a:t>
            </a:r>
            <a:endParaRPr lang="en-US" altLang="zh-CN">
              <a:ea typeface="等线"/>
            </a:endParaRPr>
          </a:p>
          <a:p>
            <a:pPr marL="617220" lvl="1" indent="-342900"/>
            <a:r>
              <a:rPr kumimoji="1" lang="en-US" altLang="zh-CN">
                <a:ea typeface="等线"/>
              </a:rPr>
              <a:t>Reinforcement learning pre-trained by self-play (TD(0))</a:t>
            </a:r>
            <a:endParaRPr lang="en-US" altLang="zh-CN">
              <a:ea typeface="等线"/>
            </a:endParaRPr>
          </a:p>
          <a:p>
            <a:pPr marL="342900" indent="-342900">
              <a:buFont typeface="Arial" panose="020B0604020202020204" pitchFamily="34" charset="0"/>
              <a:buChar char="•"/>
            </a:pPr>
            <a:r>
              <a:rPr kumimoji="1" lang="en-US" altLang="zh-CN" b="1">
                <a:ea typeface="等线"/>
              </a:rPr>
              <a:t>Policy Model</a:t>
            </a:r>
            <a:endParaRPr lang="en-US" altLang="zh-CN" b="1">
              <a:ea typeface="等线"/>
            </a:endParaRPr>
          </a:p>
          <a:p>
            <a:pPr marL="617220" lvl="1" indent="-342900"/>
            <a:r>
              <a:rPr kumimoji="1" lang="en-US" altLang="zh-CN">
                <a:ea typeface="等线"/>
              </a:rPr>
              <a:t>Deep CNN policy predictor</a:t>
            </a:r>
            <a:endParaRPr lang="en-US" altLang="zh-CN">
              <a:ea typeface="等线"/>
            </a:endParaRPr>
          </a:p>
          <a:p>
            <a:pPr marL="617220" lvl="1" indent="-342900"/>
            <a:r>
              <a:rPr kumimoji="1" lang="en-US" altLang="zh-CN">
                <a:ea typeface="等线"/>
              </a:rPr>
              <a:t>Pre-trained by game data from an existing AI agent</a:t>
            </a:r>
          </a:p>
          <a:p>
            <a:pPr marL="617220" lvl="1" indent="-342900"/>
            <a:r>
              <a:rPr lang="en-US" altLang="zh-CN">
                <a:ea typeface="等线"/>
              </a:rPr>
              <a:t>Input: 11x11, output: 122</a:t>
            </a:r>
          </a:p>
          <a:p>
            <a:pPr marL="342900" indent="-342900">
              <a:buFont typeface="Arial" panose="020B0604020202020204" pitchFamily="34" charset="0"/>
              <a:buChar char="•"/>
            </a:pPr>
            <a:r>
              <a:rPr kumimoji="1" lang="en-GB" altLang="zh-CN" b="1">
                <a:ea typeface="等线"/>
              </a:rPr>
              <a:t>Monte Carlo Tree Search</a:t>
            </a:r>
            <a:endParaRPr lang="en-GB" altLang="zh-CN" b="1">
              <a:ea typeface="等线"/>
            </a:endParaRPr>
          </a:p>
          <a:p>
            <a:pPr marL="617220" lvl="1" indent="-342900"/>
            <a:r>
              <a:rPr kumimoji="1" lang="en-GB" altLang="zh-CN">
                <a:ea typeface="等线"/>
              </a:rPr>
              <a:t>Expand and Simulate while playing</a:t>
            </a:r>
            <a:endParaRPr lang="en-GB" altLang="zh-CN">
              <a:ea typeface="等线"/>
            </a:endParaRPr>
          </a:p>
          <a:p>
            <a:pPr marL="617220" lvl="1" indent="-342900"/>
            <a:r>
              <a:rPr kumimoji="1" lang="en-GB" altLang="zh-CN">
                <a:ea typeface="等线"/>
              </a:rPr>
              <a:t>Apply policy model to expand searching tree</a:t>
            </a:r>
            <a:endParaRPr lang="en-GB" altLang="zh-CN">
              <a:ea typeface="等线"/>
            </a:endParaRPr>
          </a:p>
          <a:p>
            <a:pPr marL="617220" lvl="1" indent="-342900"/>
            <a:r>
              <a:rPr kumimoji="1" lang="en-GB" altLang="zh-CN">
                <a:ea typeface="等线"/>
              </a:rPr>
              <a:t>Select best move:</a:t>
            </a:r>
          </a:p>
          <a:p>
            <a:pPr marL="274320" lvl="1" indent="0">
              <a:buNone/>
            </a:pPr>
            <a:r>
              <a:rPr kumimoji="1" lang="en-GB" altLang="zh-CN">
                <a:ea typeface="等线"/>
              </a:rPr>
              <a:t>         argmax( C * average reward from MCTS + (1</a:t>
            </a:r>
            <a:r>
              <a:rPr kumimoji="1" lang="zh-CN" altLang="en-US">
                <a:ea typeface="等线"/>
              </a:rPr>
              <a:t> </a:t>
            </a:r>
            <a:r>
              <a:rPr kumimoji="1" lang="en-GB" altLang="zh-CN">
                <a:ea typeface="等线"/>
              </a:rPr>
              <a:t>-</a:t>
            </a:r>
            <a:r>
              <a:rPr kumimoji="1" lang="zh-CN" altLang="en-US">
                <a:ea typeface="等线"/>
              </a:rPr>
              <a:t> </a:t>
            </a:r>
            <a:r>
              <a:rPr kumimoji="1" lang="en-GB" altLang="zh-CN">
                <a:ea typeface="等线"/>
              </a:rPr>
              <a:t>C) * score from value model )</a:t>
            </a:r>
            <a:endParaRPr kumimoji="1" lang="zh-CN" altLang="en-US">
              <a:ea typeface="等线"/>
            </a:endParaRPr>
          </a:p>
        </p:txBody>
      </p:sp>
      <p:sp>
        <p:nvSpPr>
          <p:cNvPr id="7" name="标题 1">
            <a:extLst>
              <a:ext uri="{FF2B5EF4-FFF2-40B4-BE49-F238E27FC236}">
                <a16:creationId xmlns:a16="http://schemas.microsoft.com/office/drawing/2014/main" id="{EC6D758D-A4B2-3FF1-B2F6-45A3EEFA0F55}"/>
              </a:ext>
            </a:extLst>
          </p:cNvPr>
          <p:cNvSpPr>
            <a:spLocks noGrp="1"/>
          </p:cNvSpPr>
          <p:nvPr>
            <p:ph type="title"/>
          </p:nvPr>
        </p:nvSpPr>
        <p:spPr>
          <a:xfrm>
            <a:off x="953947" y="112173"/>
            <a:ext cx="10515600" cy="1325563"/>
          </a:xfrm>
        </p:spPr>
        <p:txBody>
          <a:bodyPr/>
          <a:lstStyle/>
          <a:p>
            <a:r>
              <a:rPr kumimoji="1" lang="en-US" altLang="zh-CN"/>
              <a:t>Main Methods</a:t>
            </a:r>
            <a:endParaRPr kumimoji="1" lang="zh-CN" altLang="en-US"/>
          </a:p>
        </p:txBody>
      </p:sp>
    </p:spTree>
    <p:extLst>
      <p:ext uri="{BB962C8B-B14F-4D97-AF65-F5344CB8AC3E}">
        <p14:creationId xmlns:p14="http://schemas.microsoft.com/office/powerpoint/2010/main" val="142315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Unique Techniques</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a:xfrm>
            <a:off x="791900" y="1640427"/>
            <a:ext cx="10515600" cy="4351338"/>
          </a:xfrm>
        </p:spPr>
        <p:txBody>
          <a:bodyPr/>
          <a:lstStyle/>
          <a:p>
            <a:r>
              <a:rPr kumimoji="1" lang="en-US" altLang="zh-CN" b="1"/>
              <a:t>Fabulous Board Encoding</a:t>
            </a:r>
          </a:p>
          <a:p>
            <a:pPr marL="0" indent="0">
              <a:buNone/>
            </a:pPr>
            <a:r>
              <a:rPr kumimoji="1" lang="en-US" altLang="zh-CN" sz="2400"/>
              <a:t>- Inspired by </a:t>
            </a:r>
            <a:r>
              <a:rPr kumimoji="1" lang="en-US" altLang="zh-CN" sz="2400" err="1"/>
              <a:t>DeepEZO</a:t>
            </a:r>
            <a:r>
              <a:rPr kumimoji="1" lang="en-US" altLang="zh-CN" sz="2400"/>
              <a:t> Hex</a:t>
            </a:r>
          </a:p>
          <a:p>
            <a:pPr>
              <a:buFontTx/>
              <a:buChar char="-"/>
            </a:pPr>
            <a:r>
              <a:rPr kumimoji="1" lang="en-US" altLang="zh-CN" sz="2400"/>
              <a:t>Easier to learn the cell adjacency</a:t>
            </a:r>
          </a:p>
          <a:p>
            <a:pPr>
              <a:buFontTx/>
              <a:buChar char="-"/>
            </a:pPr>
            <a:r>
              <a:rPr kumimoji="1" lang="en-US" altLang="zh-CN" sz="2400"/>
              <a:t>Transfer</a:t>
            </a:r>
            <a:r>
              <a:rPr kumimoji="1" lang="zh-CN" altLang="en-US" sz="2400"/>
              <a:t> </a:t>
            </a:r>
            <a:r>
              <a:rPr kumimoji="1" lang="en-US" altLang="zh-CN" sz="2400"/>
              <a:t>rhomboid board to rectangular board</a:t>
            </a:r>
            <a:endParaRPr kumimoji="1" lang="zh-CN" altLang="en-US" sz="240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643DCA3-8398-7469-20B3-37A056C93DA4}"/>
                  </a:ext>
                </a:extLst>
              </p:cNvPr>
              <p:cNvSpPr txBox="1"/>
              <p:nvPr/>
            </p:nvSpPr>
            <p:spPr>
              <a:xfrm>
                <a:off x="3261132" y="6126702"/>
                <a:ext cx="52761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11, 11</m:t>
                          </m:r>
                        </m:e>
                      </m:d>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ea typeface="Cambria Math" panose="02040503050406030204" pitchFamily="18" charset="0"/>
                        </a:rPr>
                        <m:t>→(12, 12, 27)</m:t>
                      </m:r>
                    </m:oMath>
                  </m:oMathPara>
                </a14:m>
                <a:endParaRPr kumimoji="1" lang="zh-CN" altLang="en-US"/>
              </a:p>
            </p:txBody>
          </p:sp>
        </mc:Choice>
        <mc:Fallback xmlns="">
          <p:sp>
            <p:nvSpPr>
              <p:cNvPr id="5" name="文本框 4">
                <a:extLst>
                  <a:ext uri="{FF2B5EF4-FFF2-40B4-BE49-F238E27FC236}">
                    <a16:creationId xmlns:a16="http://schemas.microsoft.com/office/drawing/2014/main" id="{6643DCA3-8398-7469-20B3-37A056C93DA4}"/>
                  </a:ext>
                </a:extLst>
              </p:cNvPr>
              <p:cNvSpPr txBox="1">
                <a:spLocks noRot="1" noChangeAspect="1" noMove="1" noResize="1" noEditPoints="1" noAdjustHandles="1" noChangeArrowheads="1" noChangeShapeType="1" noTextEdit="1"/>
              </p:cNvSpPr>
              <p:nvPr/>
            </p:nvSpPr>
            <p:spPr>
              <a:xfrm>
                <a:off x="3261132" y="6126702"/>
                <a:ext cx="5276193"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B2C59B2-BB72-2480-E45D-4266DCF40F6D}"/>
                  </a:ext>
                </a:extLst>
              </p:cNvPr>
              <p:cNvSpPr txBox="1"/>
              <p:nvPr/>
            </p:nvSpPr>
            <p:spPr>
              <a:xfrm>
                <a:off x="8216745" y="4473943"/>
                <a:ext cx="4249556" cy="338554"/>
              </a:xfrm>
              <a:prstGeom prst="rect">
                <a:avLst/>
              </a:prstGeom>
              <a:noFill/>
            </p:spPr>
            <p:txBody>
              <a:bodyPr wrap="square" rtlCol="0">
                <a:spAutoFit/>
              </a:bodyPr>
              <a:lstStyle/>
              <a:p>
                <a:r>
                  <a:rPr kumimoji="1" lang="en-US" altLang="zh-CN" sz="1600" b="0"/>
                  <a:t>This example: </a:t>
                </a:r>
                <a14:m>
                  <m:oMath xmlns:m="http://schemas.openxmlformats.org/officeDocument/2006/math">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5, 5</m:t>
                        </m:r>
                      </m:e>
                    </m:d>
                    <m:r>
                      <a:rPr kumimoji="1" lang="en-US" altLang="zh-CN" sz="1600" b="0" i="1" smtClean="0">
                        <a:latin typeface="Cambria Math" panose="02040503050406030204" pitchFamily="18" charset="0"/>
                      </a:rPr>
                      <m:t> </m:t>
                    </m:r>
                    <m:r>
                      <a:rPr kumimoji="1" lang="en-US" altLang="zh-CN" sz="1600" b="0" i="1" smtClean="0">
                        <a:latin typeface="Cambria Math" panose="02040503050406030204" pitchFamily="18" charset="0"/>
                        <a:ea typeface="Cambria Math" panose="02040503050406030204" pitchFamily="18" charset="0"/>
                      </a:rPr>
                      <m:t>→(6, 6, 27)</m:t>
                    </m:r>
                  </m:oMath>
                </a14:m>
                <a:endParaRPr kumimoji="1" lang="zh-CN" altLang="en-US" sz="1200"/>
              </a:p>
            </p:txBody>
          </p:sp>
        </mc:Choice>
        <mc:Fallback xmlns="">
          <p:sp>
            <p:nvSpPr>
              <p:cNvPr id="6" name="文本框 5">
                <a:extLst>
                  <a:ext uri="{FF2B5EF4-FFF2-40B4-BE49-F238E27FC236}">
                    <a16:creationId xmlns:a16="http://schemas.microsoft.com/office/drawing/2014/main" id="{4B2C59B2-BB72-2480-E45D-4266DCF40F6D}"/>
                  </a:ext>
                </a:extLst>
              </p:cNvPr>
              <p:cNvSpPr txBox="1">
                <a:spLocks noRot="1" noChangeAspect="1" noMove="1" noResize="1" noEditPoints="1" noAdjustHandles="1" noChangeArrowheads="1" noChangeShapeType="1" noTextEdit="1"/>
              </p:cNvSpPr>
              <p:nvPr/>
            </p:nvSpPr>
            <p:spPr>
              <a:xfrm>
                <a:off x="8216745" y="4473943"/>
                <a:ext cx="4249556" cy="338554"/>
              </a:xfrm>
              <a:prstGeom prst="rect">
                <a:avLst/>
              </a:prstGeom>
              <a:blipFill>
                <a:blip r:embed="rId4"/>
                <a:stretch>
                  <a:fillRect l="-861" t="-5455" b="-23636"/>
                </a:stretch>
              </a:blipFill>
            </p:spPr>
            <p:txBody>
              <a:bodyPr/>
              <a:lstStyle/>
              <a:p>
                <a:r>
                  <a:rPr lang="en-US">
                    <a:noFill/>
                  </a:rPr>
                  <a:t> </a:t>
                </a:r>
              </a:p>
            </p:txBody>
          </p:sp>
        </mc:Fallback>
      </mc:AlternateContent>
      <p:pic>
        <p:nvPicPr>
          <p:cNvPr id="7" name="图片 6">
            <a:extLst>
              <a:ext uri="{FF2B5EF4-FFF2-40B4-BE49-F238E27FC236}">
                <a16:creationId xmlns:a16="http://schemas.microsoft.com/office/drawing/2014/main" id="{9AACEC68-DC70-2368-C083-53C934F5ED40}"/>
              </a:ext>
            </a:extLst>
          </p:cNvPr>
          <p:cNvPicPr>
            <a:picLocks noChangeAspect="1"/>
          </p:cNvPicPr>
          <p:nvPr/>
        </p:nvPicPr>
        <p:blipFill>
          <a:blip r:embed="rId5"/>
          <a:stretch>
            <a:fillRect/>
          </a:stretch>
        </p:blipFill>
        <p:spPr>
          <a:xfrm>
            <a:off x="490901" y="3816096"/>
            <a:ext cx="7581900" cy="2133600"/>
          </a:xfrm>
          <a:prstGeom prst="rect">
            <a:avLst/>
          </a:prstGeom>
        </p:spPr>
      </p:pic>
    </p:spTree>
    <p:extLst>
      <p:ext uri="{BB962C8B-B14F-4D97-AF65-F5344CB8AC3E}">
        <p14:creationId xmlns:p14="http://schemas.microsoft.com/office/powerpoint/2010/main" val="223031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Unique Techniques</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p:txBody>
          <a:bodyPr/>
          <a:lstStyle/>
          <a:p>
            <a:r>
              <a:rPr kumimoji="1" lang="en-US" altLang="zh-CN" b="1"/>
              <a:t>Exploitation and Exploration</a:t>
            </a:r>
          </a:p>
          <a:p>
            <a:pPr lvl="1"/>
            <a:r>
              <a:rPr kumimoji="1" lang="en-GB" altLang="zh-CN"/>
              <a:t>Addition of small random number to evaluation value</a:t>
            </a:r>
          </a:p>
          <a:p>
            <a:pPr lvl="1"/>
            <a:r>
              <a:rPr kumimoji="1" lang="en-GB" altLang="zh-CN"/>
              <a:t>Random moves during starting of each game</a:t>
            </a:r>
          </a:p>
          <a:p>
            <a:pPr lvl="1"/>
            <a:endParaRPr kumimoji="1" lang="en-US" altLang="zh-CN"/>
          </a:p>
          <a:p>
            <a:r>
              <a:rPr kumimoji="1" lang="en-US" altLang="zh-CN" b="1"/>
              <a:t>Loss</a:t>
            </a:r>
            <a:r>
              <a:rPr kumimoji="1" lang="zh-CN" altLang="en-US" b="1"/>
              <a:t> </a:t>
            </a:r>
            <a:r>
              <a:rPr kumimoji="1" lang="en-US" altLang="zh-CN" b="1"/>
              <a:t>of Value Model</a:t>
            </a:r>
          </a:p>
          <a:p>
            <a:pPr lvl="1"/>
            <a:endParaRPr kumimoji="1" lang="en-GB" altLang="zh-CN"/>
          </a:p>
        </p:txBody>
      </p:sp>
      <p:pic>
        <p:nvPicPr>
          <p:cNvPr id="5" name="Picture 4">
            <a:extLst>
              <a:ext uri="{FF2B5EF4-FFF2-40B4-BE49-F238E27FC236}">
                <a16:creationId xmlns:a16="http://schemas.microsoft.com/office/drawing/2014/main" id="{BACF48C0-7BF7-5E1D-1199-F3C4BDBC5451}"/>
              </a:ext>
            </a:extLst>
          </p:cNvPr>
          <p:cNvPicPr>
            <a:picLocks noChangeAspect="1"/>
          </p:cNvPicPr>
          <p:nvPr/>
        </p:nvPicPr>
        <p:blipFill>
          <a:blip r:embed="rId2"/>
          <a:stretch>
            <a:fillRect/>
          </a:stretch>
        </p:blipFill>
        <p:spPr>
          <a:xfrm>
            <a:off x="3155950" y="4230032"/>
            <a:ext cx="5880100" cy="1841500"/>
          </a:xfrm>
          <a:prstGeom prst="rect">
            <a:avLst/>
          </a:prstGeom>
        </p:spPr>
      </p:pic>
    </p:spTree>
    <p:extLst>
      <p:ext uri="{BB962C8B-B14F-4D97-AF65-F5344CB8AC3E}">
        <p14:creationId xmlns:p14="http://schemas.microsoft.com/office/powerpoint/2010/main" val="25578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a:xfrm>
            <a:off x="838200" y="365125"/>
            <a:ext cx="10515600" cy="1325563"/>
          </a:xfrm>
        </p:spPr>
        <p:txBody>
          <a:bodyPr anchor="ctr">
            <a:normAutofit/>
          </a:bodyPr>
          <a:lstStyle/>
          <a:p>
            <a:r>
              <a:rPr kumimoji="1" lang="en-US" altLang="zh-CN"/>
              <a:t>Unique Techniques</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sz="half" idx="1"/>
          </p:nvPr>
        </p:nvSpPr>
        <p:spPr>
          <a:xfrm>
            <a:off x="838199" y="1825625"/>
            <a:ext cx="5693229" cy="4351338"/>
          </a:xfrm>
        </p:spPr>
        <p:txBody>
          <a:bodyPr>
            <a:normAutofit/>
          </a:bodyPr>
          <a:lstStyle/>
          <a:p>
            <a:pPr lvl="1"/>
            <a:endParaRPr kumimoji="1" lang="en-GB" altLang="zh-CN" sz="2800"/>
          </a:p>
          <a:p>
            <a:pPr lvl="1"/>
            <a:r>
              <a:rPr kumimoji="1" lang="en-US" altLang="zh-CN" sz="2800" b="1"/>
              <a:t>Opening Strategy</a:t>
            </a:r>
          </a:p>
          <a:p>
            <a:pPr marL="457200" lvl="1" indent="0">
              <a:buNone/>
            </a:pPr>
            <a:endParaRPr kumimoji="1" lang="en-US" altLang="zh-CN" sz="2800"/>
          </a:p>
          <a:p>
            <a:pPr marL="457200" lvl="1" indent="0">
              <a:buNone/>
            </a:pPr>
            <a:r>
              <a:rPr kumimoji="1" lang="en-US" altLang="zh-CN" sz="2800"/>
              <a:t>1. Swap Logic</a:t>
            </a:r>
          </a:p>
          <a:p>
            <a:pPr marL="457200" lvl="1" indent="0">
              <a:buNone/>
            </a:pPr>
            <a:r>
              <a:rPr kumimoji="1" lang="en-US" altLang="zh-CN" sz="2800"/>
              <a:t>2. Applied in the first three steps (virtual</a:t>
            </a:r>
            <a:r>
              <a:rPr kumimoji="1" lang="zh-CN" altLang="en-US" sz="2800"/>
              <a:t> </a:t>
            </a:r>
            <a:r>
              <a:rPr kumimoji="1" lang="en-US" altLang="zh-CN" sz="2800"/>
              <a:t>connection)</a:t>
            </a:r>
          </a:p>
          <a:p>
            <a:pPr lvl="1"/>
            <a:endParaRPr kumimoji="1" lang="zh-CN" altLang="en-US" sz="2800" b="1"/>
          </a:p>
        </p:txBody>
      </p:sp>
      <p:pic>
        <p:nvPicPr>
          <p:cNvPr id="5" name="图片 4">
            <a:extLst>
              <a:ext uri="{FF2B5EF4-FFF2-40B4-BE49-F238E27FC236}">
                <a16:creationId xmlns:a16="http://schemas.microsoft.com/office/drawing/2014/main" id="{05A097AF-208E-C345-7B55-23BD930FFDB0}"/>
              </a:ext>
            </a:extLst>
          </p:cNvPr>
          <p:cNvPicPr>
            <a:picLocks noChangeAspect="1"/>
          </p:cNvPicPr>
          <p:nvPr/>
        </p:nvPicPr>
        <p:blipFill>
          <a:blip r:embed="rId3"/>
          <a:stretch>
            <a:fillRect/>
          </a:stretch>
        </p:blipFill>
        <p:spPr>
          <a:xfrm>
            <a:off x="7376011" y="1825625"/>
            <a:ext cx="2773977" cy="4351338"/>
          </a:xfrm>
          <a:prstGeom prst="rect">
            <a:avLst/>
          </a:prstGeom>
          <a:noFill/>
        </p:spPr>
      </p:pic>
    </p:spTree>
    <p:extLst>
      <p:ext uri="{BB962C8B-B14F-4D97-AF65-F5344CB8AC3E}">
        <p14:creationId xmlns:p14="http://schemas.microsoft.com/office/powerpoint/2010/main" val="342061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Hyper-parameter Selection</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p:txBody>
          <a:bodyPr/>
          <a:lstStyle/>
          <a:p>
            <a:r>
              <a:rPr kumimoji="1" lang="en-US" altLang="zh-CN"/>
              <a:t>Architecture of CNN in </a:t>
            </a:r>
            <a:r>
              <a:rPr kumimoji="1" lang="en-US" altLang="zh-CN" u="sng"/>
              <a:t>Value Model </a:t>
            </a:r>
            <a:endParaRPr kumimoji="1" lang="zh-CN" altLang="en-US" u="sng"/>
          </a:p>
        </p:txBody>
      </p:sp>
      <p:sp>
        <p:nvSpPr>
          <p:cNvPr id="6" name="文本框 5">
            <a:extLst>
              <a:ext uri="{FF2B5EF4-FFF2-40B4-BE49-F238E27FC236}">
                <a16:creationId xmlns:a16="http://schemas.microsoft.com/office/drawing/2014/main" id="{D5E93272-8FDC-C151-74BB-401514F8E360}"/>
              </a:ext>
            </a:extLst>
          </p:cNvPr>
          <p:cNvSpPr txBox="1"/>
          <p:nvPr/>
        </p:nvSpPr>
        <p:spPr>
          <a:xfrm>
            <a:off x="7995647" y="5807631"/>
            <a:ext cx="3941379" cy="369332"/>
          </a:xfrm>
          <a:prstGeom prst="rect">
            <a:avLst/>
          </a:prstGeom>
          <a:noFill/>
        </p:spPr>
        <p:txBody>
          <a:bodyPr wrap="square" rtlCol="0">
            <a:spAutoFit/>
          </a:bodyPr>
          <a:lstStyle/>
          <a:p>
            <a:r>
              <a:rPr kumimoji="1" lang="en-US" altLang="zh-CN" i="1"/>
              <a:t>From EZO-CNN</a:t>
            </a:r>
            <a:endParaRPr kumimoji="1" lang="zh-CN" altLang="en-US" i="1"/>
          </a:p>
        </p:txBody>
      </p:sp>
      <p:graphicFrame>
        <p:nvGraphicFramePr>
          <p:cNvPr id="7" name="表格 6">
            <a:extLst>
              <a:ext uri="{FF2B5EF4-FFF2-40B4-BE49-F238E27FC236}">
                <a16:creationId xmlns:a16="http://schemas.microsoft.com/office/drawing/2014/main" id="{231ACBAC-CB66-2523-F7F0-B56FCC72504E}"/>
              </a:ext>
            </a:extLst>
          </p:cNvPr>
          <p:cNvGraphicFramePr>
            <a:graphicFrameLocks noGrp="1"/>
          </p:cNvGraphicFramePr>
          <p:nvPr>
            <p:extLst>
              <p:ext uri="{D42A27DB-BD31-4B8C-83A1-F6EECF244321}">
                <p14:modId xmlns:p14="http://schemas.microsoft.com/office/powerpoint/2010/main" val="3304611893"/>
              </p:ext>
            </p:extLst>
          </p:nvPr>
        </p:nvGraphicFramePr>
        <p:xfrm>
          <a:off x="838200" y="2434371"/>
          <a:ext cx="6544444" cy="3742592"/>
        </p:xfrm>
        <a:graphic>
          <a:graphicData uri="http://schemas.openxmlformats.org/drawingml/2006/table">
            <a:tbl>
              <a:tblPr firstRow="1" bandRow="1">
                <a:tableStyleId>{5940675A-B579-460E-94D1-54222C63F5DA}</a:tableStyleId>
              </a:tblPr>
              <a:tblGrid>
                <a:gridCol w="1818290">
                  <a:extLst>
                    <a:ext uri="{9D8B030D-6E8A-4147-A177-3AD203B41FA5}">
                      <a16:colId xmlns:a16="http://schemas.microsoft.com/office/drawing/2014/main" val="3670989355"/>
                    </a:ext>
                  </a:extLst>
                </a:gridCol>
                <a:gridCol w="1453932">
                  <a:extLst>
                    <a:ext uri="{9D8B030D-6E8A-4147-A177-3AD203B41FA5}">
                      <a16:colId xmlns:a16="http://schemas.microsoft.com/office/drawing/2014/main" val="1367317015"/>
                    </a:ext>
                  </a:extLst>
                </a:gridCol>
                <a:gridCol w="1636111">
                  <a:extLst>
                    <a:ext uri="{9D8B030D-6E8A-4147-A177-3AD203B41FA5}">
                      <a16:colId xmlns:a16="http://schemas.microsoft.com/office/drawing/2014/main" val="3116521001"/>
                    </a:ext>
                  </a:extLst>
                </a:gridCol>
                <a:gridCol w="1636111">
                  <a:extLst>
                    <a:ext uri="{9D8B030D-6E8A-4147-A177-3AD203B41FA5}">
                      <a16:colId xmlns:a16="http://schemas.microsoft.com/office/drawing/2014/main" val="1457112074"/>
                    </a:ext>
                  </a:extLst>
                </a:gridCol>
              </a:tblGrid>
              <a:tr h="370840">
                <a:tc>
                  <a:txBody>
                    <a:bodyPr/>
                    <a:lstStyle/>
                    <a:p>
                      <a:pPr algn="ctr"/>
                      <a:r>
                        <a:rPr lang="en-US" altLang="zh-CN" b="1"/>
                        <a:t>Layer Type</a:t>
                      </a:r>
                      <a:endParaRPr lang="zh-CN" altLang="en-US" b="1"/>
                    </a:p>
                  </a:txBody>
                  <a:tcPr/>
                </a:tc>
                <a:tc>
                  <a:txBody>
                    <a:bodyPr/>
                    <a:lstStyle/>
                    <a:p>
                      <a:pPr algn="ctr"/>
                      <a:r>
                        <a:rPr lang="en-US" altLang="zh-CN" b="1"/>
                        <a:t>Image size</a:t>
                      </a:r>
                      <a:endParaRPr lang="zh-CN" altLang="en-US" b="1"/>
                    </a:p>
                  </a:txBody>
                  <a:tcPr/>
                </a:tc>
                <a:tc>
                  <a:txBody>
                    <a:bodyPr/>
                    <a:lstStyle/>
                    <a:p>
                      <a:pPr algn="ctr"/>
                      <a:r>
                        <a:rPr lang="en-US" altLang="zh-CN" b="1"/>
                        <a:t>Channel</a:t>
                      </a:r>
                      <a:endParaRPr lang="zh-CN" altLang="en-US" b="1"/>
                    </a:p>
                  </a:txBody>
                  <a:tcPr/>
                </a:tc>
                <a:tc>
                  <a:txBody>
                    <a:bodyPr/>
                    <a:lstStyle/>
                    <a:p>
                      <a:pPr algn="ctr"/>
                      <a:r>
                        <a:rPr lang="en-US" altLang="zh-CN" b="1"/>
                        <a:t>Kernel Size</a:t>
                      </a:r>
                      <a:endParaRPr lang="zh-CN" altLang="en-US" b="1"/>
                    </a:p>
                  </a:txBody>
                  <a:tcPr/>
                </a:tc>
                <a:extLst>
                  <a:ext uri="{0D108BD9-81ED-4DB2-BD59-A6C34878D82A}">
                    <a16:rowId xmlns:a16="http://schemas.microsoft.com/office/drawing/2014/main" val="2909590630"/>
                  </a:ext>
                </a:extLst>
              </a:tr>
              <a:tr h="370840">
                <a:tc>
                  <a:txBody>
                    <a:bodyPr/>
                    <a:lstStyle/>
                    <a:p>
                      <a:pPr algn="ctr"/>
                      <a:r>
                        <a:rPr lang="en-US" altLang="zh-CN"/>
                        <a:t>Input</a:t>
                      </a:r>
                      <a:endParaRPr lang="zh-CN" altLang="en-US"/>
                    </a:p>
                  </a:txBody>
                  <a:tcPr/>
                </a:tc>
                <a:tc>
                  <a:txBody>
                    <a:bodyPr/>
                    <a:lstStyle/>
                    <a:p>
                      <a:pPr algn="ctr"/>
                      <a:r>
                        <a:rPr lang="en-US" altLang="zh-CN"/>
                        <a:t>12 x 12</a:t>
                      </a:r>
                      <a:endParaRPr lang="zh-CN" altLang="en-US"/>
                    </a:p>
                  </a:txBody>
                  <a:tcPr/>
                </a:tc>
                <a:tc>
                  <a:txBody>
                    <a:bodyPr/>
                    <a:lstStyle/>
                    <a:p>
                      <a:pPr algn="ctr"/>
                      <a:r>
                        <a:rPr lang="en-US" altLang="zh-CN"/>
                        <a:t>27</a:t>
                      </a:r>
                      <a:endParaRPr lang="zh-CN" altLang="en-US"/>
                    </a:p>
                  </a:txBody>
                  <a:tcPr/>
                </a:tc>
                <a:tc>
                  <a:txBody>
                    <a:bodyPr/>
                    <a:lstStyle/>
                    <a:p>
                      <a:pPr algn="ctr"/>
                      <a:r>
                        <a:rPr lang="en-US" altLang="zh-CN"/>
                        <a:t>-</a:t>
                      </a:r>
                      <a:endParaRPr lang="zh-CN" altLang="en-US"/>
                    </a:p>
                  </a:txBody>
                  <a:tcPr/>
                </a:tc>
                <a:extLst>
                  <a:ext uri="{0D108BD9-81ED-4DB2-BD59-A6C34878D82A}">
                    <a16:rowId xmlns:a16="http://schemas.microsoft.com/office/drawing/2014/main" val="1021422738"/>
                  </a:ext>
                </a:extLst>
              </a:tr>
              <a:tr h="370840">
                <a:tc>
                  <a:txBody>
                    <a:bodyPr/>
                    <a:lstStyle/>
                    <a:p>
                      <a:pPr algn="ctr"/>
                      <a:r>
                        <a:rPr lang="en-US" altLang="zh-CN"/>
                        <a:t>Conv 1</a:t>
                      </a:r>
                      <a:endParaRPr lang="zh-CN" altLang="en-US"/>
                    </a:p>
                  </a:txBody>
                  <a:tcPr/>
                </a:tc>
                <a:tc>
                  <a:txBody>
                    <a:bodyPr/>
                    <a:lstStyle/>
                    <a:p>
                      <a:pPr algn="ctr"/>
                      <a:r>
                        <a:rPr lang="en-US" altLang="zh-CN"/>
                        <a:t>10 x 10</a:t>
                      </a:r>
                      <a:endParaRPr lang="zh-CN" altLang="en-US"/>
                    </a:p>
                  </a:txBody>
                  <a:tcPr/>
                </a:tc>
                <a:tc>
                  <a:txBody>
                    <a:bodyPr/>
                    <a:lstStyle/>
                    <a:p>
                      <a:pPr algn="ctr"/>
                      <a:r>
                        <a:rPr lang="en-US" altLang="zh-CN"/>
                        <a:t>128</a:t>
                      </a:r>
                      <a:endParaRPr lang="zh-CN" altLang="en-US"/>
                    </a:p>
                  </a:txBody>
                  <a:tcPr/>
                </a:tc>
                <a:tc>
                  <a:txBody>
                    <a:bodyPr/>
                    <a:lstStyle/>
                    <a:p>
                      <a:pPr algn="ctr"/>
                      <a:r>
                        <a:rPr lang="en-US" altLang="zh-CN"/>
                        <a:t>3 x 3</a:t>
                      </a:r>
                      <a:endParaRPr lang="zh-CN" altLang="en-US"/>
                    </a:p>
                  </a:txBody>
                  <a:tcPr/>
                </a:tc>
                <a:extLst>
                  <a:ext uri="{0D108BD9-81ED-4DB2-BD59-A6C34878D82A}">
                    <a16:rowId xmlns:a16="http://schemas.microsoft.com/office/drawing/2014/main" val="1959837165"/>
                  </a:ext>
                </a:extLst>
              </a:tr>
              <a:tr h="370840">
                <a:tc>
                  <a:txBody>
                    <a:bodyPr/>
                    <a:lstStyle/>
                    <a:p>
                      <a:pPr algn="ctr"/>
                      <a:r>
                        <a:rPr lang="en-US" altLang="zh-CN"/>
                        <a:t>Conv 2</a:t>
                      </a:r>
                      <a:endParaRPr lang="zh-CN" altLang="en-US"/>
                    </a:p>
                  </a:txBody>
                  <a:tcPr/>
                </a:tc>
                <a:tc>
                  <a:txBody>
                    <a:bodyPr/>
                    <a:lstStyle/>
                    <a:p>
                      <a:pPr algn="ctr"/>
                      <a:r>
                        <a:rPr lang="en-US" altLang="zh-CN"/>
                        <a:t>8 x 8</a:t>
                      </a:r>
                      <a:endParaRPr lang="zh-CN" altLang="en-US"/>
                    </a:p>
                  </a:txBody>
                  <a:tcPr/>
                </a:tc>
                <a:tc>
                  <a:txBody>
                    <a:bodyPr/>
                    <a:lstStyle/>
                    <a:p>
                      <a:pPr algn="ctr"/>
                      <a:r>
                        <a:rPr lang="en-US" altLang="zh-CN"/>
                        <a:t>128</a:t>
                      </a:r>
                      <a:endParaRPr lang="zh-CN" altLang="en-US"/>
                    </a:p>
                  </a:txBody>
                  <a:tcPr/>
                </a:tc>
                <a:tc>
                  <a:txBody>
                    <a:bodyPr/>
                    <a:lstStyle/>
                    <a:p>
                      <a:pPr algn="ctr"/>
                      <a:r>
                        <a:rPr lang="en-US" altLang="zh-CN"/>
                        <a:t>3 x 3</a:t>
                      </a:r>
                      <a:endParaRPr lang="zh-CN" altLang="en-US"/>
                    </a:p>
                  </a:txBody>
                  <a:tcPr/>
                </a:tc>
                <a:extLst>
                  <a:ext uri="{0D108BD9-81ED-4DB2-BD59-A6C34878D82A}">
                    <a16:rowId xmlns:a16="http://schemas.microsoft.com/office/drawing/2014/main" val="4107092325"/>
                  </a:ext>
                </a:extLst>
              </a:tr>
              <a:tr h="370840">
                <a:tc>
                  <a:txBody>
                    <a:bodyPr/>
                    <a:lstStyle/>
                    <a:p>
                      <a:pPr algn="ctr"/>
                      <a:r>
                        <a:rPr lang="en-US" altLang="zh-CN"/>
                        <a:t>Conv 3</a:t>
                      </a:r>
                      <a:endParaRPr lang="zh-CN" altLang="en-US"/>
                    </a:p>
                  </a:txBody>
                  <a:tcPr/>
                </a:tc>
                <a:tc>
                  <a:txBody>
                    <a:bodyPr/>
                    <a:lstStyle/>
                    <a:p>
                      <a:pPr algn="ctr"/>
                      <a:r>
                        <a:rPr lang="en-US" altLang="zh-CN"/>
                        <a:t>6 x 6</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3785998890"/>
                  </a:ext>
                </a:extLst>
              </a:tr>
              <a:tr h="370840">
                <a:tc>
                  <a:txBody>
                    <a:bodyPr/>
                    <a:lstStyle/>
                    <a:p>
                      <a:pPr algn="ctr"/>
                      <a:r>
                        <a:rPr lang="en-US" altLang="zh-CN"/>
                        <a:t>Conv 4</a:t>
                      </a:r>
                      <a:endParaRPr lang="zh-CN" altLang="en-US"/>
                    </a:p>
                  </a:txBody>
                  <a:tcPr/>
                </a:tc>
                <a:tc>
                  <a:txBody>
                    <a:bodyPr/>
                    <a:lstStyle/>
                    <a:p>
                      <a:pPr algn="ctr"/>
                      <a:r>
                        <a:rPr lang="en-US" altLang="zh-CN"/>
                        <a:t>4 x 4</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2514806191"/>
                  </a:ext>
                </a:extLst>
              </a:tr>
              <a:tr h="370840">
                <a:tc>
                  <a:txBody>
                    <a:bodyPr/>
                    <a:lstStyle/>
                    <a:p>
                      <a:pPr algn="ctr"/>
                      <a:r>
                        <a:rPr lang="en-US" altLang="zh-CN"/>
                        <a:t>Conv 5</a:t>
                      </a:r>
                      <a:endParaRPr lang="zh-CN" altLang="en-US"/>
                    </a:p>
                  </a:txBody>
                  <a:tcPr/>
                </a:tc>
                <a:tc>
                  <a:txBody>
                    <a:bodyPr/>
                    <a:lstStyle/>
                    <a:p>
                      <a:pPr algn="ctr"/>
                      <a:r>
                        <a:rPr lang="en-US" altLang="zh-CN"/>
                        <a:t>2 x 2</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564370814"/>
                  </a:ext>
                </a:extLst>
              </a:tr>
              <a:tr h="370840">
                <a:tc>
                  <a:txBody>
                    <a:bodyPr/>
                    <a:lstStyle/>
                    <a:p>
                      <a:pPr algn="ctr"/>
                      <a:r>
                        <a:rPr lang="en-US" altLang="zh-CN"/>
                        <a:t>Conv 6</a:t>
                      </a:r>
                      <a:endParaRPr lang="zh-CN" altLang="en-US"/>
                    </a:p>
                  </a:txBody>
                  <a:tcPr/>
                </a:tc>
                <a:tc>
                  <a:txBody>
                    <a:bodyPr/>
                    <a:lstStyle/>
                    <a:p>
                      <a:pPr algn="ctr"/>
                      <a:r>
                        <a:rPr lang="en-US" altLang="zh-CN"/>
                        <a:t>1 x 1</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 x 2</a:t>
                      </a:r>
                      <a:endParaRPr lang="zh-CN" altLang="en-US"/>
                    </a:p>
                  </a:txBody>
                  <a:tcPr/>
                </a:tc>
                <a:extLst>
                  <a:ext uri="{0D108BD9-81ED-4DB2-BD59-A6C34878D82A}">
                    <a16:rowId xmlns:a16="http://schemas.microsoft.com/office/drawing/2014/main" val="2673673812"/>
                  </a:ext>
                </a:extLst>
              </a:tr>
              <a:tr h="405032">
                <a:tc>
                  <a:txBody>
                    <a:bodyPr/>
                    <a:lstStyle/>
                    <a:p>
                      <a:pPr algn="ctr"/>
                      <a:r>
                        <a:rPr lang="en-US" altLang="zh-CN"/>
                        <a:t>Full Connection</a:t>
                      </a:r>
                      <a:endParaRPr lang="zh-CN" altLang="en-US"/>
                    </a:p>
                  </a:txBody>
                  <a:tcPr/>
                </a:tc>
                <a:tc>
                  <a:txBody>
                    <a:bodyPr/>
                    <a:lstStyle/>
                    <a:p>
                      <a:pPr algn="ctr"/>
                      <a:r>
                        <a:rPr lang="en-US" altLang="zh-CN"/>
                        <a:t>-</a:t>
                      </a:r>
                      <a:endParaRPr lang="zh-CN" altLang="en-US"/>
                    </a:p>
                  </a:txBody>
                  <a:tcPr/>
                </a:tc>
                <a:tc>
                  <a:txBody>
                    <a:bodyPr/>
                    <a:lstStyle/>
                    <a:p>
                      <a:pPr algn="ctr"/>
                      <a:r>
                        <a:rPr lang="en-US" altLang="zh-CN"/>
                        <a:t>128</a:t>
                      </a:r>
                      <a:endParaRPr lang="zh-CN" altLang="en-US"/>
                    </a:p>
                  </a:txBody>
                  <a:tcPr/>
                </a:tc>
                <a:tc>
                  <a:txBody>
                    <a:bodyPr/>
                    <a:lstStyle/>
                    <a:p>
                      <a:pPr algn="ctr"/>
                      <a:r>
                        <a:rPr lang="en-US" altLang="zh-CN"/>
                        <a:t>-</a:t>
                      </a:r>
                      <a:endParaRPr lang="zh-CN" altLang="en-US"/>
                    </a:p>
                  </a:txBody>
                  <a:tcPr/>
                </a:tc>
                <a:extLst>
                  <a:ext uri="{0D108BD9-81ED-4DB2-BD59-A6C34878D82A}">
                    <a16:rowId xmlns:a16="http://schemas.microsoft.com/office/drawing/2014/main" val="1369336181"/>
                  </a:ext>
                </a:extLst>
              </a:tr>
              <a:tr h="370840">
                <a:tc>
                  <a:txBody>
                    <a:bodyPr/>
                    <a:lstStyle/>
                    <a:p>
                      <a:pPr algn="ctr"/>
                      <a:r>
                        <a:rPr lang="en-US" altLang="zh-CN"/>
                        <a:t>Output</a:t>
                      </a:r>
                      <a:endParaRPr lang="zh-CN" altLang="en-US"/>
                    </a:p>
                  </a:txBody>
                  <a:tcPr/>
                </a:tc>
                <a:tc>
                  <a:txBody>
                    <a:bodyPr/>
                    <a:lstStyle/>
                    <a:p>
                      <a:pPr algn="ctr"/>
                      <a:r>
                        <a:rPr lang="en-US" altLang="zh-CN"/>
                        <a:t>-</a:t>
                      </a:r>
                      <a:endParaRPr lang="zh-CN" altLang="en-US"/>
                    </a:p>
                  </a:txBody>
                  <a:tcPr/>
                </a:tc>
                <a:tc>
                  <a:txBody>
                    <a:bodyPr/>
                    <a:lstStyle/>
                    <a:p>
                      <a:pPr algn="ctr"/>
                      <a:r>
                        <a:rPr lang="en-US" altLang="zh-CN">
                          <a:solidFill>
                            <a:srgbClr val="FF0000"/>
                          </a:solidFill>
                        </a:rPr>
                        <a:t>1</a:t>
                      </a:r>
                      <a:endParaRPr lang="zh-CN" altLang="en-US">
                        <a:solidFill>
                          <a:srgbClr val="FF0000"/>
                        </a:solidFill>
                      </a:endParaRPr>
                    </a:p>
                  </a:txBody>
                  <a:tcPr/>
                </a:tc>
                <a:tc>
                  <a:txBody>
                    <a:bodyPr/>
                    <a:lstStyle/>
                    <a:p>
                      <a:pPr algn="ctr"/>
                      <a:r>
                        <a:rPr lang="en-US" altLang="zh-CN"/>
                        <a:t>-</a:t>
                      </a:r>
                      <a:endParaRPr lang="zh-CN" altLang="en-US"/>
                    </a:p>
                  </a:txBody>
                  <a:tcPr/>
                </a:tc>
                <a:extLst>
                  <a:ext uri="{0D108BD9-81ED-4DB2-BD59-A6C34878D82A}">
                    <a16:rowId xmlns:a16="http://schemas.microsoft.com/office/drawing/2014/main" val="2947873361"/>
                  </a:ext>
                </a:extLst>
              </a:tr>
            </a:tbl>
          </a:graphicData>
        </a:graphic>
      </p:graphicFrame>
    </p:spTree>
    <p:extLst>
      <p:ext uri="{BB962C8B-B14F-4D97-AF65-F5344CB8AC3E}">
        <p14:creationId xmlns:p14="http://schemas.microsoft.com/office/powerpoint/2010/main" val="70239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Hyper-parameter Selection</a:t>
            </a:r>
            <a:br>
              <a:rPr kumimoji="1" lang="en-US" altLang="zh-CN"/>
            </a:br>
            <a:endParaRPr kumimoji="1" lang="zh-CN" altLang="en-US"/>
          </a:p>
        </p:txBody>
      </p:sp>
      <p:sp>
        <p:nvSpPr>
          <p:cNvPr id="3" name="内容占位符 2">
            <a:extLst>
              <a:ext uri="{FF2B5EF4-FFF2-40B4-BE49-F238E27FC236}">
                <a16:creationId xmlns:a16="http://schemas.microsoft.com/office/drawing/2014/main" id="{BDE8AF6A-11D6-A788-F73D-EC4E18C0854D}"/>
              </a:ext>
            </a:extLst>
          </p:cNvPr>
          <p:cNvSpPr>
            <a:spLocks noGrp="1"/>
          </p:cNvSpPr>
          <p:nvPr>
            <p:ph idx="1"/>
          </p:nvPr>
        </p:nvSpPr>
        <p:spPr/>
        <p:txBody>
          <a:bodyPr/>
          <a:lstStyle/>
          <a:p>
            <a:r>
              <a:rPr kumimoji="1" lang="en-US" altLang="zh-CN"/>
              <a:t>Architecture of CNN in </a:t>
            </a:r>
            <a:r>
              <a:rPr kumimoji="1" lang="en-US" altLang="zh-CN" u="sng"/>
              <a:t>Policy Model </a:t>
            </a:r>
            <a:endParaRPr kumimoji="1" lang="zh-CN" altLang="en-US" u="sng"/>
          </a:p>
        </p:txBody>
      </p:sp>
      <p:graphicFrame>
        <p:nvGraphicFramePr>
          <p:cNvPr id="4" name="表格 6">
            <a:extLst>
              <a:ext uri="{FF2B5EF4-FFF2-40B4-BE49-F238E27FC236}">
                <a16:creationId xmlns:a16="http://schemas.microsoft.com/office/drawing/2014/main" id="{736C3816-E9D3-DE18-20E1-649423649C2A}"/>
              </a:ext>
            </a:extLst>
          </p:cNvPr>
          <p:cNvGraphicFramePr>
            <a:graphicFrameLocks noGrp="1"/>
          </p:cNvGraphicFramePr>
          <p:nvPr>
            <p:extLst>
              <p:ext uri="{D42A27DB-BD31-4B8C-83A1-F6EECF244321}">
                <p14:modId xmlns:p14="http://schemas.microsoft.com/office/powerpoint/2010/main" val="4055600172"/>
              </p:ext>
            </p:extLst>
          </p:nvPr>
        </p:nvGraphicFramePr>
        <p:xfrm>
          <a:off x="838200" y="2434371"/>
          <a:ext cx="6544444" cy="3742592"/>
        </p:xfrm>
        <a:graphic>
          <a:graphicData uri="http://schemas.openxmlformats.org/drawingml/2006/table">
            <a:tbl>
              <a:tblPr firstRow="1" bandRow="1">
                <a:tableStyleId>{5940675A-B579-460E-94D1-54222C63F5DA}</a:tableStyleId>
              </a:tblPr>
              <a:tblGrid>
                <a:gridCol w="1818290">
                  <a:extLst>
                    <a:ext uri="{9D8B030D-6E8A-4147-A177-3AD203B41FA5}">
                      <a16:colId xmlns:a16="http://schemas.microsoft.com/office/drawing/2014/main" val="3670989355"/>
                    </a:ext>
                  </a:extLst>
                </a:gridCol>
                <a:gridCol w="1453932">
                  <a:extLst>
                    <a:ext uri="{9D8B030D-6E8A-4147-A177-3AD203B41FA5}">
                      <a16:colId xmlns:a16="http://schemas.microsoft.com/office/drawing/2014/main" val="1367317015"/>
                    </a:ext>
                  </a:extLst>
                </a:gridCol>
                <a:gridCol w="1636111">
                  <a:extLst>
                    <a:ext uri="{9D8B030D-6E8A-4147-A177-3AD203B41FA5}">
                      <a16:colId xmlns:a16="http://schemas.microsoft.com/office/drawing/2014/main" val="3116521001"/>
                    </a:ext>
                  </a:extLst>
                </a:gridCol>
                <a:gridCol w="1636111">
                  <a:extLst>
                    <a:ext uri="{9D8B030D-6E8A-4147-A177-3AD203B41FA5}">
                      <a16:colId xmlns:a16="http://schemas.microsoft.com/office/drawing/2014/main" val="1457112074"/>
                    </a:ext>
                  </a:extLst>
                </a:gridCol>
              </a:tblGrid>
              <a:tr h="370840">
                <a:tc>
                  <a:txBody>
                    <a:bodyPr/>
                    <a:lstStyle/>
                    <a:p>
                      <a:pPr algn="ctr"/>
                      <a:r>
                        <a:rPr lang="en-US" altLang="zh-CN" b="1"/>
                        <a:t>Layer Type</a:t>
                      </a:r>
                      <a:endParaRPr lang="zh-CN" altLang="en-US" b="1"/>
                    </a:p>
                  </a:txBody>
                  <a:tcPr/>
                </a:tc>
                <a:tc>
                  <a:txBody>
                    <a:bodyPr/>
                    <a:lstStyle/>
                    <a:p>
                      <a:pPr algn="ctr"/>
                      <a:r>
                        <a:rPr lang="en-US" altLang="zh-CN" b="1"/>
                        <a:t>Image size</a:t>
                      </a:r>
                      <a:endParaRPr lang="zh-CN" altLang="en-US" b="1"/>
                    </a:p>
                  </a:txBody>
                  <a:tcPr/>
                </a:tc>
                <a:tc>
                  <a:txBody>
                    <a:bodyPr/>
                    <a:lstStyle/>
                    <a:p>
                      <a:pPr algn="ctr"/>
                      <a:r>
                        <a:rPr lang="en-US" altLang="zh-CN" b="1"/>
                        <a:t>Channel</a:t>
                      </a:r>
                      <a:endParaRPr lang="zh-CN" altLang="en-US" b="1"/>
                    </a:p>
                  </a:txBody>
                  <a:tcPr/>
                </a:tc>
                <a:tc>
                  <a:txBody>
                    <a:bodyPr/>
                    <a:lstStyle/>
                    <a:p>
                      <a:pPr algn="ctr"/>
                      <a:r>
                        <a:rPr lang="en-US" altLang="zh-CN" b="1"/>
                        <a:t>Kernel Size</a:t>
                      </a:r>
                      <a:endParaRPr lang="zh-CN" altLang="en-US" b="1"/>
                    </a:p>
                  </a:txBody>
                  <a:tcPr/>
                </a:tc>
                <a:extLst>
                  <a:ext uri="{0D108BD9-81ED-4DB2-BD59-A6C34878D82A}">
                    <a16:rowId xmlns:a16="http://schemas.microsoft.com/office/drawing/2014/main" val="2909590630"/>
                  </a:ext>
                </a:extLst>
              </a:tr>
              <a:tr h="370840">
                <a:tc>
                  <a:txBody>
                    <a:bodyPr/>
                    <a:lstStyle/>
                    <a:p>
                      <a:pPr algn="ctr"/>
                      <a:r>
                        <a:rPr lang="en-US" altLang="zh-CN"/>
                        <a:t>Input</a:t>
                      </a:r>
                      <a:endParaRPr lang="zh-CN" altLang="en-US"/>
                    </a:p>
                  </a:txBody>
                  <a:tcPr/>
                </a:tc>
                <a:tc>
                  <a:txBody>
                    <a:bodyPr/>
                    <a:lstStyle/>
                    <a:p>
                      <a:pPr algn="ctr"/>
                      <a:r>
                        <a:rPr lang="en-US" altLang="zh-CN"/>
                        <a:t>12 x 12</a:t>
                      </a:r>
                      <a:endParaRPr lang="zh-CN" altLang="en-US"/>
                    </a:p>
                  </a:txBody>
                  <a:tcPr/>
                </a:tc>
                <a:tc>
                  <a:txBody>
                    <a:bodyPr/>
                    <a:lstStyle/>
                    <a:p>
                      <a:pPr algn="ctr"/>
                      <a:r>
                        <a:rPr lang="en-US" altLang="zh-CN"/>
                        <a:t>27</a:t>
                      </a:r>
                      <a:endParaRPr lang="zh-CN" altLang="en-US"/>
                    </a:p>
                  </a:txBody>
                  <a:tcPr/>
                </a:tc>
                <a:tc>
                  <a:txBody>
                    <a:bodyPr/>
                    <a:lstStyle/>
                    <a:p>
                      <a:pPr algn="ctr"/>
                      <a:r>
                        <a:rPr lang="en-US" altLang="zh-CN"/>
                        <a:t>-</a:t>
                      </a:r>
                      <a:endParaRPr lang="zh-CN" altLang="en-US"/>
                    </a:p>
                  </a:txBody>
                  <a:tcPr/>
                </a:tc>
                <a:extLst>
                  <a:ext uri="{0D108BD9-81ED-4DB2-BD59-A6C34878D82A}">
                    <a16:rowId xmlns:a16="http://schemas.microsoft.com/office/drawing/2014/main" val="1021422738"/>
                  </a:ext>
                </a:extLst>
              </a:tr>
              <a:tr h="370840">
                <a:tc>
                  <a:txBody>
                    <a:bodyPr/>
                    <a:lstStyle/>
                    <a:p>
                      <a:pPr algn="ctr"/>
                      <a:r>
                        <a:rPr lang="en-US" altLang="zh-CN"/>
                        <a:t>Conv 1</a:t>
                      </a:r>
                      <a:endParaRPr lang="zh-CN" altLang="en-US"/>
                    </a:p>
                  </a:txBody>
                  <a:tcPr/>
                </a:tc>
                <a:tc>
                  <a:txBody>
                    <a:bodyPr/>
                    <a:lstStyle/>
                    <a:p>
                      <a:pPr algn="ctr"/>
                      <a:r>
                        <a:rPr lang="en-US" altLang="zh-CN"/>
                        <a:t>10 x 10</a:t>
                      </a:r>
                      <a:endParaRPr lang="zh-CN" altLang="en-US"/>
                    </a:p>
                  </a:txBody>
                  <a:tcPr/>
                </a:tc>
                <a:tc>
                  <a:txBody>
                    <a:bodyPr/>
                    <a:lstStyle/>
                    <a:p>
                      <a:pPr algn="ctr"/>
                      <a:r>
                        <a:rPr lang="en-US" altLang="zh-CN"/>
                        <a:t>128</a:t>
                      </a:r>
                      <a:endParaRPr lang="zh-CN" altLang="en-US"/>
                    </a:p>
                  </a:txBody>
                  <a:tcPr/>
                </a:tc>
                <a:tc>
                  <a:txBody>
                    <a:bodyPr/>
                    <a:lstStyle/>
                    <a:p>
                      <a:pPr algn="ctr"/>
                      <a:r>
                        <a:rPr lang="en-US" altLang="zh-CN"/>
                        <a:t>3 x 3</a:t>
                      </a:r>
                      <a:endParaRPr lang="zh-CN" altLang="en-US"/>
                    </a:p>
                  </a:txBody>
                  <a:tcPr/>
                </a:tc>
                <a:extLst>
                  <a:ext uri="{0D108BD9-81ED-4DB2-BD59-A6C34878D82A}">
                    <a16:rowId xmlns:a16="http://schemas.microsoft.com/office/drawing/2014/main" val="1959837165"/>
                  </a:ext>
                </a:extLst>
              </a:tr>
              <a:tr h="370840">
                <a:tc>
                  <a:txBody>
                    <a:bodyPr/>
                    <a:lstStyle/>
                    <a:p>
                      <a:pPr algn="ctr"/>
                      <a:r>
                        <a:rPr lang="en-US" altLang="zh-CN"/>
                        <a:t>Conv 2</a:t>
                      </a:r>
                      <a:endParaRPr lang="zh-CN" altLang="en-US"/>
                    </a:p>
                  </a:txBody>
                  <a:tcPr/>
                </a:tc>
                <a:tc>
                  <a:txBody>
                    <a:bodyPr/>
                    <a:lstStyle/>
                    <a:p>
                      <a:pPr algn="ctr"/>
                      <a:r>
                        <a:rPr lang="en-US" altLang="zh-CN"/>
                        <a:t>8 x 8</a:t>
                      </a:r>
                      <a:endParaRPr lang="zh-CN" altLang="en-US"/>
                    </a:p>
                  </a:txBody>
                  <a:tcPr/>
                </a:tc>
                <a:tc>
                  <a:txBody>
                    <a:bodyPr/>
                    <a:lstStyle/>
                    <a:p>
                      <a:pPr algn="ctr"/>
                      <a:r>
                        <a:rPr lang="en-US" altLang="zh-CN"/>
                        <a:t>128</a:t>
                      </a:r>
                      <a:endParaRPr lang="zh-CN" altLang="en-US"/>
                    </a:p>
                  </a:txBody>
                  <a:tcPr/>
                </a:tc>
                <a:tc>
                  <a:txBody>
                    <a:bodyPr/>
                    <a:lstStyle/>
                    <a:p>
                      <a:pPr algn="ctr"/>
                      <a:r>
                        <a:rPr lang="en-US" altLang="zh-CN"/>
                        <a:t>3 x 3</a:t>
                      </a:r>
                      <a:endParaRPr lang="zh-CN" altLang="en-US"/>
                    </a:p>
                  </a:txBody>
                  <a:tcPr/>
                </a:tc>
                <a:extLst>
                  <a:ext uri="{0D108BD9-81ED-4DB2-BD59-A6C34878D82A}">
                    <a16:rowId xmlns:a16="http://schemas.microsoft.com/office/drawing/2014/main" val="4107092325"/>
                  </a:ext>
                </a:extLst>
              </a:tr>
              <a:tr h="370840">
                <a:tc>
                  <a:txBody>
                    <a:bodyPr/>
                    <a:lstStyle/>
                    <a:p>
                      <a:pPr algn="ctr"/>
                      <a:r>
                        <a:rPr lang="en-US" altLang="zh-CN"/>
                        <a:t>Conv 3</a:t>
                      </a:r>
                      <a:endParaRPr lang="zh-CN" altLang="en-US"/>
                    </a:p>
                  </a:txBody>
                  <a:tcPr/>
                </a:tc>
                <a:tc>
                  <a:txBody>
                    <a:bodyPr/>
                    <a:lstStyle/>
                    <a:p>
                      <a:pPr algn="ctr"/>
                      <a:r>
                        <a:rPr lang="en-US" altLang="zh-CN"/>
                        <a:t>6 x 6</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3785998890"/>
                  </a:ext>
                </a:extLst>
              </a:tr>
              <a:tr h="370840">
                <a:tc>
                  <a:txBody>
                    <a:bodyPr/>
                    <a:lstStyle/>
                    <a:p>
                      <a:pPr algn="ctr"/>
                      <a:r>
                        <a:rPr lang="en-US" altLang="zh-CN"/>
                        <a:t>Conv 4</a:t>
                      </a:r>
                      <a:endParaRPr lang="zh-CN" altLang="en-US"/>
                    </a:p>
                  </a:txBody>
                  <a:tcPr/>
                </a:tc>
                <a:tc>
                  <a:txBody>
                    <a:bodyPr/>
                    <a:lstStyle/>
                    <a:p>
                      <a:pPr algn="ctr"/>
                      <a:r>
                        <a:rPr lang="en-US" altLang="zh-CN"/>
                        <a:t>4 x 4</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2514806191"/>
                  </a:ext>
                </a:extLst>
              </a:tr>
              <a:tr h="370840">
                <a:tc>
                  <a:txBody>
                    <a:bodyPr/>
                    <a:lstStyle/>
                    <a:p>
                      <a:pPr algn="ctr"/>
                      <a:r>
                        <a:rPr lang="en-US" altLang="zh-CN"/>
                        <a:t>Conv 5</a:t>
                      </a:r>
                      <a:endParaRPr lang="zh-CN" altLang="en-US"/>
                    </a:p>
                  </a:txBody>
                  <a:tcPr/>
                </a:tc>
                <a:tc>
                  <a:txBody>
                    <a:bodyPr/>
                    <a:lstStyle/>
                    <a:p>
                      <a:pPr algn="ctr"/>
                      <a:r>
                        <a:rPr lang="en-US" altLang="zh-CN"/>
                        <a:t>2 x 2</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3 x 3</a:t>
                      </a:r>
                      <a:endParaRPr lang="zh-CN" altLang="en-US"/>
                    </a:p>
                  </a:txBody>
                  <a:tcPr/>
                </a:tc>
                <a:extLst>
                  <a:ext uri="{0D108BD9-81ED-4DB2-BD59-A6C34878D82A}">
                    <a16:rowId xmlns:a16="http://schemas.microsoft.com/office/drawing/2014/main" val="564370814"/>
                  </a:ext>
                </a:extLst>
              </a:tr>
              <a:tr h="370840">
                <a:tc>
                  <a:txBody>
                    <a:bodyPr/>
                    <a:lstStyle/>
                    <a:p>
                      <a:pPr algn="ctr"/>
                      <a:r>
                        <a:rPr lang="en-US" altLang="zh-CN"/>
                        <a:t>Conv 6</a:t>
                      </a:r>
                      <a:endParaRPr lang="zh-CN" altLang="en-US"/>
                    </a:p>
                  </a:txBody>
                  <a:tcPr/>
                </a:tc>
                <a:tc>
                  <a:txBody>
                    <a:bodyPr/>
                    <a:lstStyle/>
                    <a:p>
                      <a:pPr algn="ctr"/>
                      <a:r>
                        <a:rPr lang="en-US" altLang="zh-CN"/>
                        <a:t>1 x 1</a:t>
                      </a:r>
                      <a:endParaRPr lang="zh-CN" altLang="en-US"/>
                    </a:p>
                  </a:txBody>
                  <a:tcPr/>
                </a:tc>
                <a:tc>
                  <a:txBody>
                    <a:bodyPr/>
                    <a:lstStyle/>
                    <a:p>
                      <a:pPr algn="ctr"/>
                      <a:r>
                        <a:rPr lang="en-US" altLang="zh-CN"/>
                        <a:t>128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 x 2</a:t>
                      </a:r>
                      <a:endParaRPr lang="zh-CN" altLang="en-US"/>
                    </a:p>
                  </a:txBody>
                  <a:tcPr/>
                </a:tc>
                <a:extLst>
                  <a:ext uri="{0D108BD9-81ED-4DB2-BD59-A6C34878D82A}">
                    <a16:rowId xmlns:a16="http://schemas.microsoft.com/office/drawing/2014/main" val="2673673812"/>
                  </a:ext>
                </a:extLst>
              </a:tr>
              <a:tr h="405032">
                <a:tc>
                  <a:txBody>
                    <a:bodyPr/>
                    <a:lstStyle/>
                    <a:p>
                      <a:pPr algn="ctr"/>
                      <a:r>
                        <a:rPr lang="en-US" altLang="zh-CN"/>
                        <a:t>Full Connection</a:t>
                      </a:r>
                      <a:endParaRPr lang="zh-CN" altLang="en-US"/>
                    </a:p>
                  </a:txBody>
                  <a:tcPr/>
                </a:tc>
                <a:tc>
                  <a:txBody>
                    <a:bodyPr/>
                    <a:lstStyle/>
                    <a:p>
                      <a:pPr algn="ctr"/>
                      <a:r>
                        <a:rPr lang="en-US" altLang="zh-CN"/>
                        <a:t>-</a:t>
                      </a:r>
                      <a:endParaRPr lang="zh-CN" altLang="en-US"/>
                    </a:p>
                  </a:txBody>
                  <a:tcPr/>
                </a:tc>
                <a:tc>
                  <a:txBody>
                    <a:bodyPr/>
                    <a:lstStyle/>
                    <a:p>
                      <a:pPr algn="ctr"/>
                      <a:r>
                        <a:rPr lang="en-US" altLang="zh-CN"/>
                        <a:t>168</a:t>
                      </a:r>
                      <a:endParaRPr lang="zh-CN" altLang="en-US"/>
                    </a:p>
                  </a:txBody>
                  <a:tcPr/>
                </a:tc>
                <a:tc>
                  <a:txBody>
                    <a:bodyPr/>
                    <a:lstStyle/>
                    <a:p>
                      <a:pPr algn="ctr"/>
                      <a:r>
                        <a:rPr lang="en-US" altLang="zh-CN"/>
                        <a:t>-</a:t>
                      </a:r>
                      <a:endParaRPr lang="zh-CN" altLang="en-US"/>
                    </a:p>
                  </a:txBody>
                  <a:tcPr/>
                </a:tc>
                <a:extLst>
                  <a:ext uri="{0D108BD9-81ED-4DB2-BD59-A6C34878D82A}">
                    <a16:rowId xmlns:a16="http://schemas.microsoft.com/office/drawing/2014/main" val="1369336181"/>
                  </a:ext>
                </a:extLst>
              </a:tr>
              <a:tr h="370840">
                <a:tc>
                  <a:txBody>
                    <a:bodyPr/>
                    <a:lstStyle/>
                    <a:p>
                      <a:pPr algn="ctr"/>
                      <a:r>
                        <a:rPr lang="en-US" altLang="zh-CN"/>
                        <a:t>Output</a:t>
                      </a:r>
                      <a:endParaRPr lang="zh-CN" altLang="en-US"/>
                    </a:p>
                  </a:txBody>
                  <a:tcPr/>
                </a:tc>
                <a:tc>
                  <a:txBody>
                    <a:bodyPr/>
                    <a:lstStyle/>
                    <a:p>
                      <a:pPr algn="ctr"/>
                      <a:r>
                        <a:rPr lang="en-US" altLang="zh-CN"/>
                        <a:t>-</a:t>
                      </a:r>
                      <a:endParaRPr lang="zh-CN" altLang="en-US"/>
                    </a:p>
                  </a:txBody>
                  <a:tcPr/>
                </a:tc>
                <a:tc>
                  <a:txBody>
                    <a:bodyPr/>
                    <a:lstStyle/>
                    <a:p>
                      <a:pPr algn="ctr"/>
                      <a:r>
                        <a:rPr lang="en-US" altLang="zh-CN">
                          <a:solidFill>
                            <a:srgbClr val="FF0000"/>
                          </a:solidFill>
                        </a:rPr>
                        <a:t>122</a:t>
                      </a:r>
                      <a:endParaRPr lang="zh-CN" altLang="en-US">
                        <a:solidFill>
                          <a:srgbClr val="FF0000"/>
                        </a:solidFill>
                      </a:endParaRPr>
                    </a:p>
                  </a:txBody>
                  <a:tcPr/>
                </a:tc>
                <a:tc>
                  <a:txBody>
                    <a:bodyPr/>
                    <a:lstStyle/>
                    <a:p>
                      <a:pPr algn="ctr"/>
                      <a:r>
                        <a:rPr lang="en-US" altLang="zh-CN"/>
                        <a:t>-</a:t>
                      </a:r>
                      <a:endParaRPr lang="zh-CN" altLang="en-US"/>
                    </a:p>
                  </a:txBody>
                  <a:tcPr/>
                </a:tc>
                <a:extLst>
                  <a:ext uri="{0D108BD9-81ED-4DB2-BD59-A6C34878D82A}">
                    <a16:rowId xmlns:a16="http://schemas.microsoft.com/office/drawing/2014/main" val="2947873361"/>
                  </a:ext>
                </a:extLst>
              </a:tr>
            </a:tbl>
          </a:graphicData>
        </a:graphic>
      </p:graphicFrame>
      <p:sp>
        <p:nvSpPr>
          <p:cNvPr id="7" name="文本框 6">
            <a:extLst>
              <a:ext uri="{FF2B5EF4-FFF2-40B4-BE49-F238E27FC236}">
                <a16:creationId xmlns:a16="http://schemas.microsoft.com/office/drawing/2014/main" id="{DDEF542D-E8EF-D18F-3DAC-C18AC1BE0E5E}"/>
              </a:ext>
            </a:extLst>
          </p:cNvPr>
          <p:cNvSpPr txBox="1"/>
          <p:nvPr/>
        </p:nvSpPr>
        <p:spPr>
          <a:xfrm>
            <a:off x="7995647" y="5807631"/>
            <a:ext cx="3941379" cy="369332"/>
          </a:xfrm>
          <a:prstGeom prst="rect">
            <a:avLst/>
          </a:prstGeom>
          <a:noFill/>
        </p:spPr>
        <p:txBody>
          <a:bodyPr wrap="square" rtlCol="0">
            <a:spAutoFit/>
          </a:bodyPr>
          <a:lstStyle/>
          <a:p>
            <a:r>
              <a:rPr kumimoji="1" lang="en-US" altLang="zh-CN" i="1"/>
              <a:t>A little change…</a:t>
            </a:r>
            <a:endParaRPr kumimoji="1" lang="zh-CN" altLang="en-US" i="1"/>
          </a:p>
        </p:txBody>
      </p:sp>
    </p:spTree>
    <p:extLst>
      <p:ext uri="{BB962C8B-B14F-4D97-AF65-F5344CB8AC3E}">
        <p14:creationId xmlns:p14="http://schemas.microsoft.com/office/powerpoint/2010/main" val="409401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80D70-A493-1A6C-824A-EECB10D294D4}"/>
              </a:ext>
            </a:extLst>
          </p:cNvPr>
          <p:cNvSpPr>
            <a:spLocks noGrp="1"/>
          </p:cNvSpPr>
          <p:nvPr>
            <p:ph type="title"/>
          </p:nvPr>
        </p:nvSpPr>
        <p:spPr/>
        <p:txBody>
          <a:bodyPr/>
          <a:lstStyle/>
          <a:p>
            <a:r>
              <a:rPr kumimoji="1" lang="en-US" altLang="zh-CN"/>
              <a:t>Performance &amp; Evaluation</a:t>
            </a:r>
            <a:br>
              <a:rPr kumimoji="1" lang="en-US" altLang="zh-CN"/>
            </a:br>
            <a:endParaRPr kumimoji="1" lang="zh-CN" altLang="en-US"/>
          </a:p>
        </p:txBody>
      </p:sp>
      <p:pic>
        <p:nvPicPr>
          <p:cNvPr id="7" name="图片 6" descr="图片包含 图示&#10;&#10;描述已自动生成">
            <a:extLst>
              <a:ext uri="{FF2B5EF4-FFF2-40B4-BE49-F238E27FC236}">
                <a16:creationId xmlns:a16="http://schemas.microsoft.com/office/drawing/2014/main" id="{892A23C1-2012-046C-D60E-A76FC3A4AB46}"/>
              </a:ext>
            </a:extLst>
          </p:cNvPr>
          <p:cNvPicPr>
            <a:picLocks noChangeAspect="1"/>
          </p:cNvPicPr>
          <p:nvPr/>
        </p:nvPicPr>
        <p:blipFill>
          <a:blip r:embed="rId3"/>
          <a:stretch>
            <a:fillRect/>
          </a:stretch>
        </p:blipFill>
        <p:spPr>
          <a:xfrm>
            <a:off x="579121" y="1354580"/>
            <a:ext cx="5516880" cy="5082540"/>
          </a:xfrm>
          <a:prstGeom prst="rect">
            <a:avLst/>
          </a:prstGeom>
        </p:spPr>
      </p:pic>
      <p:cxnSp>
        <p:nvCxnSpPr>
          <p:cNvPr id="15" name="直接箭头连接符 14">
            <a:extLst>
              <a:ext uri="{FF2B5EF4-FFF2-40B4-BE49-F238E27FC236}">
                <a16:creationId xmlns:a16="http://schemas.microsoft.com/office/drawing/2014/main" id="{91D9FE6D-949F-DF76-8909-55B5130A4267}"/>
              </a:ext>
            </a:extLst>
          </p:cNvPr>
          <p:cNvCxnSpPr>
            <a:cxnSpLocks/>
          </p:cNvCxnSpPr>
          <p:nvPr/>
        </p:nvCxnSpPr>
        <p:spPr>
          <a:xfrm flipH="1">
            <a:off x="5653548" y="1956619"/>
            <a:ext cx="1641987" cy="75708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73CAA0D9-5D39-B1D2-6DAA-0F0AE17CF58B}"/>
              </a:ext>
            </a:extLst>
          </p:cNvPr>
          <p:cNvSpPr txBox="1"/>
          <p:nvPr/>
        </p:nvSpPr>
        <p:spPr>
          <a:xfrm>
            <a:off x="7426795" y="1657066"/>
            <a:ext cx="3103306" cy="369332"/>
          </a:xfrm>
          <a:prstGeom prst="rect">
            <a:avLst/>
          </a:prstGeom>
          <a:noFill/>
        </p:spPr>
        <p:txBody>
          <a:bodyPr wrap="square" rtlCol="0">
            <a:spAutoFit/>
          </a:bodyPr>
          <a:lstStyle/>
          <a:p>
            <a:r>
              <a:rPr lang="en-US" altLang="zh-CN"/>
              <a:t>Level 2 Hex Agent</a:t>
            </a:r>
            <a:endParaRPr lang="zh-CN" altLang="en-US"/>
          </a:p>
        </p:txBody>
      </p:sp>
      <p:graphicFrame>
        <p:nvGraphicFramePr>
          <p:cNvPr id="22" name="图表 21">
            <a:extLst>
              <a:ext uri="{FF2B5EF4-FFF2-40B4-BE49-F238E27FC236}">
                <a16:creationId xmlns:a16="http://schemas.microsoft.com/office/drawing/2014/main" id="{D0B0998F-BD58-1104-F14A-289A4B0174D9}"/>
              </a:ext>
            </a:extLst>
          </p:cNvPr>
          <p:cNvGraphicFramePr/>
          <p:nvPr>
            <p:extLst>
              <p:ext uri="{D42A27DB-BD31-4B8C-83A1-F6EECF244321}">
                <p14:modId xmlns:p14="http://schemas.microsoft.com/office/powerpoint/2010/main" val="1827253133"/>
              </p:ext>
            </p:extLst>
          </p:nvPr>
        </p:nvGraphicFramePr>
        <p:xfrm>
          <a:off x="6480439" y="3233021"/>
          <a:ext cx="5073446" cy="3167779"/>
        </p:xfrm>
        <a:graphic>
          <a:graphicData uri="http://schemas.openxmlformats.org/drawingml/2006/chart">
            <c:chart xmlns:c="http://schemas.openxmlformats.org/drawingml/2006/chart" xmlns:r="http://schemas.openxmlformats.org/officeDocument/2006/relationships" r:id="rId4"/>
          </a:graphicData>
        </a:graphic>
      </p:graphicFrame>
      <p:sp>
        <p:nvSpPr>
          <p:cNvPr id="4" name="文本框 3">
            <a:extLst>
              <a:ext uri="{FF2B5EF4-FFF2-40B4-BE49-F238E27FC236}">
                <a16:creationId xmlns:a16="http://schemas.microsoft.com/office/drawing/2014/main" id="{EA2FE543-CB13-0526-0468-EF31C28D4944}"/>
              </a:ext>
            </a:extLst>
          </p:cNvPr>
          <p:cNvSpPr txBox="1"/>
          <p:nvPr/>
        </p:nvSpPr>
        <p:spPr>
          <a:xfrm>
            <a:off x="1093807" y="6427882"/>
            <a:ext cx="6099858" cy="369332"/>
          </a:xfrm>
          <a:prstGeom prst="rect">
            <a:avLst/>
          </a:prstGeom>
          <a:noFill/>
        </p:spPr>
        <p:txBody>
          <a:bodyPr wrap="square">
            <a:spAutoFit/>
          </a:bodyPr>
          <a:lstStyle/>
          <a:p>
            <a:r>
              <a:rPr kumimoji="1" lang="en-US" altLang="zh-CN" sz="1800">
                <a:latin typeface="+mn-ea"/>
                <a:cs typeface="Arial" panose="020B0604020202020204" pitchFamily="34" charset="0"/>
              </a:rPr>
              <a:t>https://</a:t>
            </a:r>
            <a:r>
              <a:rPr kumimoji="1" lang="en-US" altLang="zh-CN" sz="1800" err="1">
                <a:latin typeface="+mn-ea"/>
                <a:cs typeface="Arial" panose="020B0604020202020204" pitchFamily="34" charset="0"/>
              </a:rPr>
              <a:t>www.lutanho.net</a:t>
            </a:r>
            <a:r>
              <a:rPr kumimoji="1" lang="en-US" altLang="zh-CN" sz="1800">
                <a:latin typeface="+mn-ea"/>
                <a:cs typeface="Arial" panose="020B0604020202020204" pitchFamily="34" charset="0"/>
              </a:rPr>
              <a:t>/play/</a:t>
            </a:r>
            <a:r>
              <a:rPr kumimoji="1" lang="en-US" altLang="zh-CN" sz="1800" err="1">
                <a:latin typeface="+mn-ea"/>
                <a:cs typeface="Arial" panose="020B0604020202020204" pitchFamily="34" charset="0"/>
              </a:rPr>
              <a:t>hex.html</a:t>
            </a:r>
            <a:endParaRPr lang="zh-CN" altLang="en-US"/>
          </a:p>
        </p:txBody>
      </p:sp>
    </p:spTree>
    <p:extLst>
      <p:ext uri="{BB962C8B-B14F-4D97-AF65-F5344CB8AC3E}">
        <p14:creationId xmlns:p14="http://schemas.microsoft.com/office/powerpoint/2010/main" val="235542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a:srcRect/>
          <a:tile tx="0" ty="0" sx="100000" sy="100000" flip="none" algn="ctr"/>
        </a:blipFill>
        <a:ln w="15875">
          <a:gradFill>
            <a:gsLst>
              <a:gs pos="0">
                <a:srgbClr val="05DAE3"/>
              </a:gs>
              <a:gs pos="58000">
                <a:srgbClr val="22B9FE"/>
              </a:gs>
              <a:gs pos="83000">
                <a:srgbClr val="05DAE3"/>
              </a:gs>
              <a:gs pos="100000">
                <a:srgbClr val="22B9FE">
                  <a:alpha val="0"/>
                </a:srgbClr>
              </a:gs>
            </a:gsLst>
            <a:lin ang="5400000" scaled="1"/>
          </a:gra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8C0746BE-6E42-4477-A6F8-B80085EC9B1E}" vid="{AEDCC290-3A6C-4690-B03B-08768AF57E9C}"/>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1155</Words>
  <Application>Microsoft Macintosh PowerPoint</Application>
  <PresentationFormat>Widescreen</PresentationFormat>
  <Paragraphs>174</Paragraphs>
  <Slides>12</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等线</vt:lpstr>
      <vt:lpstr>等线 Light</vt:lpstr>
      <vt:lpstr>PingFang SC</vt:lpstr>
      <vt:lpstr>Arial</vt:lpstr>
      <vt:lpstr>Calibri</vt:lpstr>
      <vt:lpstr>Calibri Light</vt:lpstr>
      <vt:lpstr>Cambria Math</vt:lpstr>
      <vt:lpstr>Impact</vt:lpstr>
      <vt:lpstr>Times New Roman</vt:lpstr>
      <vt:lpstr>主题1</vt:lpstr>
      <vt:lpstr>1_Office 主题​​</vt:lpstr>
      <vt:lpstr>Office 主题​​</vt:lpstr>
      <vt:lpstr>Group6 – Skynet Hex</vt:lpstr>
      <vt:lpstr>Overview</vt:lpstr>
      <vt:lpstr>Main Methods</vt:lpstr>
      <vt:lpstr>Unique Techniques </vt:lpstr>
      <vt:lpstr>Unique Techniques </vt:lpstr>
      <vt:lpstr>Unique Techniques </vt:lpstr>
      <vt:lpstr>Hyper-parameter Selection </vt:lpstr>
      <vt:lpstr>Hyper-parameter Selection </vt:lpstr>
      <vt:lpstr>Performance &amp; Evaluation </vt:lpstr>
      <vt:lpstr>Quantitative Metrices </vt:lpstr>
      <vt:lpstr>In the future…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Mohan Ren</dc:creator>
  <cp:lastModifiedBy>Yanze Xin</cp:lastModifiedBy>
  <cp:revision>1</cp:revision>
  <dcterms:created xsi:type="dcterms:W3CDTF">2022-12-11T14:01:44Z</dcterms:created>
  <dcterms:modified xsi:type="dcterms:W3CDTF">2022-12-15T14:48:34Z</dcterms:modified>
</cp:coreProperties>
</file>