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0" r:id="rId2"/>
    <p:sldMasterId id="2147483651" r:id="rId3"/>
  </p:sldMasterIdLst>
  <p:notesMasterIdLst>
    <p:notesMasterId r:id="rId5"/>
  </p:notesMasterIdLst>
  <p:sldIdLst>
    <p:sldId id="256" r:id="rId4"/>
  </p:sldIdLst>
  <p:sldSz cx="43891200" cy="32918400"/>
  <p:notesSz cx="6950075" cy="9236075"/>
  <p:defaultTextStyle>
    <a:defPPr>
      <a:defRPr lang="en-US"/>
    </a:defPPr>
    <a:lvl1pPr algn="l" rtl="0" fontAlgn="base">
      <a:spcBef>
        <a:spcPct val="0"/>
      </a:spcBef>
      <a:spcAft>
        <a:spcPct val="0"/>
      </a:spcAft>
      <a:defRPr sz="2900" kern="1200">
        <a:solidFill>
          <a:schemeClr val="tx1"/>
        </a:solidFill>
        <a:latin typeface="Arial Narrow" pitchFamily="34" charset="0"/>
        <a:ea typeface="+mn-ea"/>
        <a:cs typeface="+mn-cs"/>
      </a:defRPr>
    </a:lvl1pPr>
    <a:lvl2pPr marL="457200" algn="l" rtl="0" fontAlgn="base">
      <a:spcBef>
        <a:spcPct val="0"/>
      </a:spcBef>
      <a:spcAft>
        <a:spcPct val="0"/>
      </a:spcAft>
      <a:defRPr sz="2900" kern="1200">
        <a:solidFill>
          <a:schemeClr val="tx1"/>
        </a:solidFill>
        <a:latin typeface="Arial Narrow" pitchFamily="34" charset="0"/>
        <a:ea typeface="+mn-ea"/>
        <a:cs typeface="+mn-cs"/>
      </a:defRPr>
    </a:lvl2pPr>
    <a:lvl3pPr marL="914400" algn="l" rtl="0" fontAlgn="base">
      <a:spcBef>
        <a:spcPct val="0"/>
      </a:spcBef>
      <a:spcAft>
        <a:spcPct val="0"/>
      </a:spcAft>
      <a:defRPr sz="2900" kern="1200">
        <a:solidFill>
          <a:schemeClr val="tx1"/>
        </a:solidFill>
        <a:latin typeface="Arial Narrow" pitchFamily="34" charset="0"/>
        <a:ea typeface="+mn-ea"/>
        <a:cs typeface="+mn-cs"/>
      </a:defRPr>
    </a:lvl3pPr>
    <a:lvl4pPr marL="1371600" algn="l" rtl="0" fontAlgn="base">
      <a:spcBef>
        <a:spcPct val="0"/>
      </a:spcBef>
      <a:spcAft>
        <a:spcPct val="0"/>
      </a:spcAft>
      <a:defRPr sz="2900" kern="1200">
        <a:solidFill>
          <a:schemeClr val="tx1"/>
        </a:solidFill>
        <a:latin typeface="Arial Narrow" pitchFamily="34" charset="0"/>
        <a:ea typeface="+mn-ea"/>
        <a:cs typeface="+mn-cs"/>
      </a:defRPr>
    </a:lvl4pPr>
    <a:lvl5pPr marL="1828800" algn="l" rtl="0" fontAlgn="base">
      <a:spcBef>
        <a:spcPct val="0"/>
      </a:spcBef>
      <a:spcAft>
        <a:spcPct val="0"/>
      </a:spcAft>
      <a:defRPr sz="2900" kern="1200">
        <a:solidFill>
          <a:schemeClr val="tx1"/>
        </a:solidFill>
        <a:latin typeface="Arial Narrow" pitchFamily="34" charset="0"/>
        <a:ea typeface="+mn-ea"/>
        <a:cs typeface="+mn-cs"/>
      </a:defRPr>
    </a:lvl5pPr>
    <a:lvl6pPr marL="2286000" algn="l" defTabSz="914400" rtl="0" eaLnBrk="1" latinLnBrk="0" hangingPunct="1">
      <a:defRPr sz="2900" kern="1200">
        <a:solidFill>
          <a:schemeClr val="tx1"/>
        </a:solidFill>
        <a:latin typeface="Arial Narrow" pitchFamily="34" charset="0"/>
        <a:ea typeface="+mn-ea"/>
        <a:cs typeface="+mn-cs"/>
      </a:defRPr>
    </a:lvl6pPr>
    <a:lvl7pPr marL="2743200" algn="l" defTabSz="914400" rtl="0" eaLnBrk="1" latinLnBrk="0" hangingPunct="1">
      <a:defRPr sz="2900" kern="1200">
        <a:solidFill>
          <a:schemeClr val="tx1"/>
        </a:solidFill>
        <a:latin typeface="Arial Narrow" pitchFamily="34" charset="0"/>
        <a:ea typeface="+mn-ea"/>
        <a:cs typeface="+mn-cs"/>
      </a:defRPr>
    </a:lvl7pPr>
    <a:lvl8pPr marL="3200400" algn="l" defTabSz="914400" rtl="0" eaLnBrk="1" latinLnBrk="0" hangingPunct="1">
      <a:defRPr sz="2900" kern="1200">
        <a:solidFill>
          <a:schemeClr val="tx1"/>
        </a:solidFill>
        <a:latin typeface="Arial Narrow" pitchFamily="34" charset="0"/>
        <a:ea typeface="+mn-ea"/>
        <a:cs typeface="+mn-cs"/>
      </a:defRPr>
    </a:lvl8pPr>
    <a:lvl9pPr marL="3657600" algn="l" defTabSz="914400" rtl="0" eaLnBrk="1" latinLnBrk="0" hangingPunct="1">
      <a:defRPr sz="2900" kern="1200">
        <a:solidFill>
          <a:schemeClr val="tx1"/>
        </a:solidFill>
        <a:latin typeface="Arial Narrow" pitchFamily="34"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iwari, Ram" initials="TR" lastIdx="18" clrIdx="0"/>
  <p:cmAuthor id="1" name="Mary" initials="MJ"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FFFFFF"/>
    <a:srgbClr val="CC0000"/>
    <a:srgbClr val="0066FF"/>
    <a:srgbClr val="3399FF"/>
    <a:srgbClr val="993300"/>
    <a:srgbClr val="009900"/>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591" autoAdjust="0"/>
    <p:restoredTop sz="99886" autoAdjust="0"/>
  </p:normalViewPr>
  <p:slideViewPr>
    <p:cSldViewPr snapToGrid="0" snapToObjects="1">
      <p:cViewPr>
        <p:scale>
          <a:sx n="70" d="100"/>
          <a:sy n="70" d="100"/>
        </p:scale>
        <p:origin x="5124" y="5688"/>
      </p:cViewPr>
      <p:guideLst>
        <p:guide orient="horz" pos="3552"/>
        <p:guide orient="horz" pos="20285"/>
        <p:guide pos="437"/>
        <p:guide pos="6725"/>
        <p:guide pos="7238"/>
        <p:guide pos="13526"/>
        <p:guide pos="14030"/>
        <p:guide pos="20318"/>
        <p:guide pos="20837"/>
        <p:guide pos="27125"/>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p:scale>
          <a:sx n="400" d="100"/>
          <a:sy n="400" d="100"/>
        </p:scale>
        <p:origin x="-72" y="1794"/>
      </p:cViewPr>
      <p:guideLst>
        <p:guide orient="horz" pos="2909"/>
        <p:guide pos="218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0530" name="Rectangle 2"/>
          <p:cNvSpPr>
            <a:spLocks noGrp="1" noChangeArrowheads="1"/>
          </p:cNvSpPr>
          <p:nvPr>
            <p:ph type="hdr" sz="quarter"/>
          </p:nvPr>
        </p:nvSpPr>
        <p:spPr bwMode="auto">
          <a:xfrm>
            <a:off x="0" y="0"/>
            <a:ext cx="3011488" cy="461963"/>
          </a:xfrm>
          <a:prstGeom prst="rect">
            <a:avLst/>
          </a:prstGeom>
          <a:noFill/>
          <a:ln w="9525">
            <a:noFill/>
            <a:miter lim="800000"/>
            <a:headEnd/>
            <a:tailEnd/>
          </a:ln>
          <a:effectLst/>
        </p:spPr>
        <p:txBody>
          <a:bodyPr vert="horz" wrap="square" lIns="92492" tIns="46246" rIns="92492" bIns="46246" numCol="1" anchor="t" anchorCtr="0" compatLnSpc="1">
            <a:prstTxWarp prst="textNoShape">
              <a:avLst/>
            </a:prstTxWarp>
          </a:bodyPr>
          <a:lstStyle>
            <a:lvl1pPr>
              <a:defRPr sz="1200">
                <a:latin typeface="Arial" charset="0"/>
              </a:defRPr>
            </a:lvl1pPr>
          </a:lstStyle>
          <a:p>
            <a:pPr>
              <a:defRPr/>
            </a:pPr>
            <a:endParaRPr lang="en-US"/>
          </a:p>
        </p:txBody>
      </p:sp>
      <p:sp>
        <p:nvSpPr>
          <p:cNvPr id="150531" name="Rectangle 3"/>
          <p:cNvSpPr>
            <a:spLocks noGrp="1" noChangeArrowheads="1"/>
          </p:cNvSpPr>
          <p:nvPr>
            <p:ph type="dt" idx="1"/>
          </p:nvPr>
        </p:nvSpPr>
        <p:spPr bwMode="auto">
          <a:xfrm>
            <a:off x="3937000" y="0"/>
            <a:ext cx="3011488" cy="461963"/>
          </a:xfrm>
          <a:prstGeom prst="rect">
            <a:avLst/>
          </a:prstGeom>
          <a:noFill/>
          <a:ln w="9525">
            <a:noFill/>
            <a:miter lim="800000"/>
            <a:headEnd/>
            <a:tailEnd/>
          </a:ln>
          <a:effectLst/>
        </p:spPr>
        <p:txBody>
          <a:bodyPr vert="horz" wrap="square" lIns="92492" tIns="46246" rIns="92492" bIns="46246" numCol="1" anchor="t" anchorCtr="0" compatLnSpc="1">
            <a:prstTxWarp prst="textNoShape">
              <a:avLst/>
            </a:prstTxWarp>
          </a:bodyPr>
          <a:lstStyle>
            <a:lvl1pPr algn="r">
              <a:defRPr sz="1200">
                <a:latin typeface="Arial" charset="0"/>
              </a:defRPr>
            </a:lvl1pPr>
          </a:lstStyle>
          <a:p>
            <a:pPr>
              <a:defRPr/>
            </a:pPr>
            <a:endParaRPr lang="en-US"/>
          </a:p>
        </p:txBody>
      </p:sp>
      <p:sp>
        <p:nvSpPr>
          <p:cNvPr id="5124" name="Rectangle 4"/>
          <p:cNvSpPr>
            <a:spLocks noGrp="1" noRot="1" noChangeAspect="1" noChangeArrowheads="1" noTextEdit="1"/>
          </p:cNvSpPr>
          <p:nvPr>
            <p:ph type="sldImg" idx="2"/>
          </p:nvPr>
        </p:nvSpPr>
        <p:spPr bwMode="auto">
          <a:xfrm>
            <a:off x="1165225" y="692150"/>
            <a:ext cx="4619625" cy="34639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0533" name="Rectangle 5"/>
          <p:cNvSpPr>
            <a:spLocks noGrp="1" noChangeArrowheads="1"/>
          </p:cNvSpPr>
          <p:nvPr>
            <p:ph type="body" sz="quarter" idx="3"/>
          </p:nvPr>
        </p:nvSpPr>
        <p:spPr bwMode="auto">
          <a:xfrm>
            <a:off x="695325" y="4387850"/>
            <a:ext cx="5559425" cy="4156075"/>
          </a:xfrm>
          <a:prstGeom prst="rect">
            <a:avLst/>
          </a:prstGeom>
          <a:noFill/>
          <a:ln w="9525">
            <a:noFill/>
            <a:miter lim="800000"/>
            <a:headEnd/>
            <a:tailEnd/>
          </a:ln>
          <a:effectLst/>
        </p:spPr>
        <p:txBody>
          <a:bodyPr vert="horz" wrap="square" lIns="92492" tIns="46246" rIns="92492" bIns="4624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50534" name="Rectangle 6"/>
          <p:cNvSpPr>
            <a:spLocks noGrp="1" noChangeArrowheads="1"/>
          </p:cNvSpPr>
          <p:nvPr>
            <p:ph type="ftr" sz="quarter" idx="4"/>
          </p:nvPr>
        </p:nvSpPr>
        <p:spPr bwMode="auto">
          <a:xfrm>
            <a:off x="0" y="8772525"/>
            <a:ext cx="3011488" cy="461963"/>
          </a:xfrm>
          <a:prstGeom prst="rect">
            <a:avLst/>
          </a:prstGeom>
          <a:noFill/>
          <a:ln w="9525">
            <a:noFill/>
            <a:miter lim="800000"/>
            <a:headEnd/>
            <a:tailEnd/>
          </a:ln>
          <a:effectLst/>
        </p:spPr>
        <p:txBody>
          <a:bodyPr vert="horz" wrap="square" lIns="92492" tIns="46246" rIns="92492" bIns="46246" numCol="1" anchor="b" anchorCtr="0" compatLnSpc="1">
            <a:prstTxWarp prst="textNoShape">
              <a:avLst/>
            </a:prstTxWarp>
          </a:bodyPr>
          <a:lstStyle>
            <a:lvl1pPr>
              <a:defRPr sz="1200">
                <a:latin typeface="Arial" charset="0"/>
              </a:defRPr>
            </a:lvl1pPr>
          </a:lstStyle>
          <a:p>
            <a:pPr>
              <a:defRPr/>
            </a:pPr>
            <a:endParaRPr lang="en-US"/>
          </a:p>
        </p:txBody>
      </p:sp>
      <p:sp>
        <p:nvSpPr>
          <p:cNvPr id="150535" name="Rectangle 7"/>
          <p:cNvSpPr>
            <a:spLocks noGrp="1" noChangeArrowheads="1"/>
          </p:cNvSpPr>
          <p:nvPr>
            <p:ph type="sldNum" sz="quarter" idx="5"/>
          </p:nvPr>
        </p:nvSpPr>
        <p:spPr bwMode="auto">
          <a:xfrm>
            <a:off x="3937000" y="8772525"/>
            <a:ext cx="3011488" cy="461963"/>
          </a:xfrm>
          <a:prstGeom prst="rect">
            <a:avLst/>
          </a:prstGeom>
          <a:noFill/>
          <a:ln w="9525">
            <a:noFill/>
            <a:miter lim="800000"/>
            <a:headEnd/>
            <a:tailEnd/>
          </a:ln>
          <a:effectLst/>
        </p:spPr>
        <p:txBody>
          <a:bodyPr vert="horz" wrap="square" lIns="92492" tIns="46246" rIns="92492" bIns="46246" numCol="1" anchor="b" anchorCtr="0" compatLnSpc="1">
            <a:prstTxWarp prst="textNoShape">
              <a:avLst/>
            </a:prstTxWarp>
          </a:bodyPr>
          <a:lstStyle>
            <a:lvl1pPr algn="r">
              <a:defRPr sz="1200">
                <a:latin typeface="Arial" charset="0"/>
              </a:defRPr>
            </a:lvl1pPr>
          </a:lstStyle>
          <a:p>
            <a:pPr>
              <a:defRPr/>
            </a:pPr>
            <a:fld id="{AA554ABB-E533-431A-9CE1-C7818077C53D}" type="slidenum">
              <a:rPr lang="en-US"/>
              <a:pPr>
                <a:defRPr/>
              </a:pPr>
              <a:t>‹#›</a:t>
            </a:fld>
            <a:endParaRPr lang="en-US"/>
          </a:p>
        </p:txBody>
      </p:sp>
    </p:spTree>
    <p:extLst>
      <p:ext uri="{BB962C8B-B14F-4D97-AF65-F5344CB8AC3E}">
        <p14:creationId xmlns:p14="http://schemas.microsoft.com/office/powerpoint/2010/main" val="13368473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50888" indent="-288925" eaLnBrk="0" hangingPunct="0">
              <a:spcBef>
                <a:spcPct val="30000"/>
              </a:spcBef>
              <a:defRPr sz="1200">
                <a:solidFill>
                  <a:schemeClr val="tx1"/>
                </a:solidFill>
                <a:latin typeface="Arial" charset="0"/>
              </a:defRPr>
            </a:lvl2pPr>
            <a:lvl3pPr marL="1155700" indent="-230188" eaLnBrk="0" hangingPunct="0">
              <a:spcBef>
                <a:spcPct val="30000"/>
              </a:spcBef>
              <a:defRPr sz="1200">
                <a:solidFill>
                  <a:schemeClr val="tx1"/>
                </a:solidFill>
                <a:latin typeface="Arial" charset="0"/>
              </a:defRPr>
            </a:lvl3pPr>
            <a:lvl4pPr marL="1617663" indent="-230188" eaLnBrk="0" hangingPunct="0">
              <a:spcBef>
                <a:spcPct val="30000"/>
              </a:spcBef>
              <a:defRPr sz="1200">
                <a:solidFill>
                  <a:schemeClr val="tx1"/>
                </a:solidFill>
                <a:latin typeface="Arial" charset="0"/>
              </a:defRPr>
            </a:lvl4pPr>
            <a:lvl5pPr marL="2079625" indent="-230188" eaLnBrk="0" hangingPunct="0">
              <a:spcBef>
                <a:spcPct val="30000"/>
              </a:spcBef>
              <a:defRPr sz="1200">
                <a:solidFill>
                  <a:schemeClr val="tx1"/>
                </a:solidFill>
                <a:latin typeface="Arial" charset="0"/>
              </a:defRPr>
            </a:lvl5pPr>
            <a:lvl6pPr marL="2536825" indent="-230188" eaLnBrk="0" fontAlgn="base" hangingPunct="0">
              <a:spcBef>
                <a:spcPct val="30000"/>
              </a:spcBef>
              <a:spcAft>
                <a:spcPct val="0"/>
              </a:spcAft>
              <a:defRPr sz="1200">
                <a:solidFill>
                  <a:schemeClr val="tx1"/>
                </a:solidFill>
                <a:latin typeface="Arial" charset="0"/>
              </a:defRPr>
            </a:lvl6pPr>
            <a:lvl7pPr marL="2994025" indent="-230188" eaLnBrk="0" fontAlgn="base" hangingPunct="0">
              <a:spcBef>
                <a:spcPct val="30000"/>
              </a:spcBef>
              <a:spcAft>
                <a:spcPct val="0"/>
              </a:spcAft>
              <a:defRPr sz="1200">
                <a:solidFill>
                  <a:schemeClr val="tx1"/>
                </a:solidFill>
                <a:latin typeface="Arial" charset="0"/>
              </a:defRPr>
            </a:lvl7pPr>
            <a:lvl8pPr marL="3451225" indent="-230188" eaLnBrk="0" fontAlgn="base" hangingPunct="0">
              <a:spcBef>
                <a:spcPct val="30000"/>
              </a:spcBef>
              <a:spcAft>
                <a:spcPct val="0"/>
              </a:spcAft>
              <a:defRPr sz="1200">
                <a:solidFill>
                  <a:schemeClr val="tx1"/>
                </a:solidFill>
                <a:latin typeface="Arial" charset="0"/>
              </a:defRPr>
            </a:lvl8pPr>
            <a:lvl9pPr marL="3908425" indent="-230188"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BF3C1A39-461A-4B8F-B543-F4446249CDEB}" type="slidenum">
              <a:rPr lang="en-US" altLang="en-US" smtClean="0"/>
              <a:pPr eaLnBrk="1" hangingPunct="1">
                <a:spcBef>
                  <a:spcPct val="0"/>
                </a:spcBef>
              </a:pPr>
              <a:t>1</a:t>
            </a:fld>
            <a:endParaRPr lang="en-US" altLang="en-US" smtClean="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363" y="18653125"/>
            <a:ext cx="30724475"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825746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92839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2337375" y="1273175"/>
            <a:ext cx="10547350" cy="309292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93738" y="1273175"/>
            <a:ext cx="31491237" cy="309292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439404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363" y="18653125"/>
            <a:ext cx="30724475"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9182374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623600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0" y="13952538"/>
            <a:ext cx="37307838"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5272260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93738" y="5638800"/>
            <a:ext cx="4910137" cy="265636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756275" y="5638800"/>
            <a:ext cx="4911725" cy="265636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958985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3925" y="7369175"/>
            <a:ext cx="1939290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193925" y="10439400"/>
            <a:ext cx="1939290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438" y="7369175"/>
            <a:ext cx="19400837"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2296438" y="10439400"/>
            <a:ext cx="19400837"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87879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1250067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91900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7160875" y="1311275"/>
            <a:ext cx="245364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3925" y="6888163"/>
            <a:ext cx="1443990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99118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539131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3"/>
            <a:ext cx="26335037" cy="27209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8602663" y="2941638"/>
            <a:ext cx="26335037"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8602663" y="25763538"/>
            <a:ext cx="26335037"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994315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92643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2337375" y="1273175"/>
            <a:ext cx="10547350" cy="309292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93738" y="1273175"/>
            <a:ext cx="31491237" cy="309292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7176044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363" y="18653125"/>
            <a:ext cx="30724475"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00141091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979545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0" y="13952538"/>
            <a:ext cx="37307838"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26256441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93738" y="5638800"/>
            <a:ext cx="21018500" cy="265636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1864638" y="5638800"/>
            <a:ext cx="21020087" cy="265636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5492804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3925" y="7369175"/>
            <a:ext cx="1939290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193925" y="10439400"/>
            <a:ext cx="1939290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438" y="7369175"/>
            <a:ext cx="19400837"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2296438" y="10439400"/>
            <a:ext cx="19400837"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654863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8269850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621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0" y="13952538"/>
            <a:ext cx="37307838"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16478566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7160875" y="1311275"/>
            <a:ext cx="245364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3925" y="6888163"/>
            <a:ext cx="1443990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7347481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3"/>
            <a:ext cx="26335037" cy="27209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8602663" y="2941638"/>
            <a:ext cx="26335037"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8602663" y="25763538"/>
            <a:ext cx="26335037"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6545887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6907210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2337375" y="1273175"/>
            <a:ext cx="10547350" cy="309292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93738" y="1273175"/>
            <a:ext cx="31491237" cy="309292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61107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93738" y="5638800"/>
            <a:ext cx="4910137" cy="265636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756275" y="5638800"/>
            <a:ext cx="4911725" cy="265636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25006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3925" y="7369175"/>
            <a:ext cx="1939290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193925" y="10439400"/>
            <a:ext cx="1939290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438" y="7369175"/>
            <a:ext cx="19400837"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2296438" y="10439400"/>
            <a:ext cx="19400837"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38907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3086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933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7160875" y="1311275"/>
            <a:ext cx="245364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3925" y="6888163"/>
            <a:ext cx="1443990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10823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3"/>
            <a:ext cx="26335037" cy="27209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8602663" y="2941638"/>
            <a:ext cx="26335037"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8602663" y="25763538"/>
            <a:ext cx="26335037"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22084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6"/>
          <p:cNvSpPr>
            <a:spLocks noChangeArrowheads="1"/>
          </p:cNvSpPr>
          <p:nvPr userDrawn="1"/>
        </p:nvSpPr>
        <p:spPr bwMode="auto">
          <a:xfrm>
            <a:off x="0" y="0"/>
            <a:ext cx="43891200" cy="4800600"/>
          </a:xfrm>
          <a:prstGeom prst="rect">
            <a:avLst/>
          </a:prstGeom>
          <a:solidFill>
            <a:schemeClr val="accent2"/>
          </a:solidFill>
          <a:ln w="9525">
            <a:solidFill>
              <a:schemeClr val="tx1"/>
            </a:solidFill>
            <a:miter lim="800000"/>
            <a:headEnd/>
            <a:tailEnd/>
          </a:ln>
        </p:spPr>
        <p:txBody>
          <a:bodyPr wrap="none" anchor="ctr"/>
          <a:lstStyle>
            <a:lvl1pPr eaLnBrk="0" hangingPunct="0">
              <a:defRPr sz="2900">
                <a:solidFill>
                  <a:schemeClr val="tx1"/>
                </a:solidFill>
                <a:latin typeface="Arial Narrow" pitchFamily="34" charset="0"/>
              </a:defRPr>
            </a:lvl1pPr>
            <a:lvl2pPr marL="742950" indent="-285750" eaLnBrk="0" hangingPunct="0">
              <a:defRPr sz="2900">
                <a:solidFill>
                  <a:schemeClr val="tx1"/>
                </a:solidFill>
                <a:latin typeface="Arial Narrow" pitchFamily="34" charset="0"/>
              </a:defRPr>
            </a:lvl2pPr>
            <a:lvl3pPr marL="1143000" indent="-228600" eaLnBrk="0" hangingPunct="0">
              <a:defRPr sz="2900">
                <a:solidFill>
                  <a:schemeClr val="tx1"/>
                </a:solidFill>
                <a:latin typeface="Arial Narrow" pitchFamily="34" charset="0"/>
              </a:defRPr>
            </a:lvl3pPr>
            <a:lvl4pPr marL="1600200" indent="-228600" eaLnBrk="0" hangingPunct="0">
              <a:defRPr sz="2900">
                <a:solidFill>
                  <a:schemeClr val="tx1"/>
                </a:solidFill>
                <a:latin typeface="Arial Narrow" pitchFamily="34" charset="0"/>
              </a:defRPr>
            </a:lvl4pPr>
            <a:lvl5pPr marL="2057400" indent="-228600" eaLnBrk="0" hangingPunct="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eaLnBrk="1" hangingPunct="1">
              <a:defRPr/>
            </a:pPr>
            <a:endParaRPr lang="en-US" altLang="en-US" smtClean="0"/>
          </a:p>
        </p:txBody>
      </p:sp>
      <p:sp>
        <p:nvSpPr>
          <p:cNvPr id="1027" name="Rectangle 33"/>
          <p:cNvSpPr>
            <a:spLocks noChangeArrowheads="1"/>
          </p:cNvSpPr>
          <p:nvPr userDrawn="1"/>
        </p:nvSpPr>
        <p:spPr bwMode="auto">
          <a:xfrm>
            <a:off x="693738" y="5638800"/>
            <a:ext cx="9974262" cy="26563638"/>
          </a:xfrm>
          <a:prstGeom prst="rect">
            <a:avLst/>
          </a:prstGeom>
          <a:solidFill>
            <a:srgbClr val="FFFFFF"/>
          </a:solidFill>
          <a:ln w="9525">
            <a:solidFill>
              <a:schemeClr val="tx1"/>
            </a:solidFill>
            <a:miter lim="800000"/>
            <a:headEnd/>
            <a:tailEnd/>
          </a:ln>
        </p:spPr>
        <p:txBody>
          <a:bodyPr wrap="none" anchor="ctr"/>
          <a:lstStyle>
            <a:lvl1pPr eaLnBrk="0" hangingPunct="0">
              <a:defRPr sz="2900">
                <a:solidFill>
                  <a:schemeClr val="tx1"/>
                </a:solidFill>
                <a:latin typeface="Arial Narrow" pitchFamily="34" charset="0"/>
              </a:defRPr>
            </a:lvl1pPr>
            <a:lvl2pPr marL="742950" indent="-285750" eaLnBrk="0" hangingPunct="0">
              <a:defRPr sz="2900">
                <a:solidFill>
                  <a:schemeClr val="tx1"/>
                </a:solidFill>
                <a:latin typeface="Arial Narrow" pitchFamily="34" charset="0"/>
              </a:defRPr>
            </a:lvl2pPr>
            <a:lvl3pPr marL="1143000" indent="-228600" eaLnBrk="0" hangingPunct="0">
              <a:defRPr sz="2900">
                <a:solidFill>
                  <a:schemeClr val="tx1"/>
                </a:solidFill>
                <a:latin typeface="Arial Narrow" pitchFamily="34" charset="0"/>
              </a:defRPr>
            </a:lvl3pPr>
            <a:lvl4pPr marL="1600200" indent="-228600" eaLnBrk="0" hangingPunct="0">
              <a:defRPr sz="2900">
                <a:solidFill>
                  <a:schemeClr val="tx1"/>
                </a:solidFill>
                <a:latin typeface="Arial Narrow" pitchFamily="34" charset="0"/>
              </a:defRPr>
            </a:lvl4pPr>
            <a:lvl5pPr marL="2057400" indent="-228600" eaLnBrk="0" hangingPunct="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eaLnBrk="1" hangingPunct="1">
              <a:defRPr/>
            </a:pPr>
            <a:endParaRPr lang="en-US" altLang="en-US" smtClean="0"/>
          </a:p>
        </p:txBody>
      </p:sp>
      <p:sp>
        <p:nvSpPr>
          <p:cNvPr id="1028" name="Rectangle 9"/>
          <p:cNvSpPr>
            <a:spLocks noChangeArrowheads="1"/>
          </p:cNvSpPr>
          <p:nvPr userDrawn="1"/>
        </p:nvSpPr>
        <p:spPr bwMode="auto">
          <a:xfrm>
            <a:off x="0" y="4800600"/>
            <a:ext cx="43891200" cy="130175"/>
          </a:xfrm>
          <a:prstGeom prst="rect">
            <a:avLst/>
          </a:prstGeom>
          <a:solidFill>
            <a:srgbClr val="660000"/>
          </a:solidFill>
          <a:ln w="152400">
            <a:solidFill>
              <a:srgbClr val="FF9900"/>
            </a:solidFill>
            <a:miter lim="800000"/>
            <a:headEnd/>
            <a:tailEnd/>
          </a:ln>
        </p:spPr>
        <p:txBody>
          <a:bodyPr wrap="none" anchor="ctr"/>
          <a:lstStyle>
            <a:lvl1pPr eaLnBrk="0" hangingPunct="0">
              <a:defRPr sz="2900">
                <a:solidFill>
                  <a:schemeClr val="tx1"/>
                </a:solidFill>
                <a:latin typeface="Arial Narrow" pitchFamily="34" charset="0"/>
              </a:defRPr>
            </a:lvl1pPr>
            <a:lvl2pPr marL="742950" indent="-285750" eaLnBrk="0" hangingPunct="0">
              <a:defRPr sz="2900">
                <a:solidFill>
                  <a:schemeClr val="tx1"/>
                </a:solidFill>
                <a:latin typeface="Arial Narrow" pitchFamily="34" charset="0"/>
              </a:defRPr>
            </a:lvl2pPr>
            <a:lvl3pPr marL="1143000" indent="-228600" eaLnBrk="0" hangingPunct="0">
              <a:defRPr sz="2900">
                <a:solidFill>
                  <a:schemeClr val="tx1"/>
                </a:solidFill>
                <a:latin typeface="Arial Narrow" pitchFamily="34" charset="0"/>
              </a:defRPr>
            </a:lvl3pPr>
            <a:lvl4pPr marL="1600200" indent="-228600" eaLnBrk="0" hangingPunct="0">
              <a:defRPr sz="2900">
                <a:solidFill>
                  <a:schemeClr val="tx1"/>
                </a:solidFill>
                <a:latin typeface="Arial Narrow" pitchFamily="34" charset="0"/>
              </a:defRPr>
            </a:lvl4pPr>
            <a:lvl5pPr marL="2057400" indent="-228600" eaLnBrk="0" hangingPunct="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eaLnBrk="1" hangingPunct="1">
              <a:defRPr/>
            </a:pPr>
            <a:endParaRPr lang="en-US" altLang="en-US" smtClean="0"/>
          </a:p>
        </p:txBody>
      </p:sp>
      <p:sp>
        <p:nvSpPr>
          <p:cNvPr id="1029" name="Text Box 14"/>
          <p:cNvSpPr txBox="1">
            <a:spLocks noChangeArrowheads="1"/>
          </p:cNvSpPr>
          <p:nvPr userDrawn="1"/>
        </p:nvSpPr>
        <p:spPr bwMode="auto">
          <a:xfrm>
            <a:off x="609600" y="32445325"/>
            <a:ext cx="2514600"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67" tIns="45624" rIns="91267" bIns="45624">
            <a:spAutoFit/>
          </a:bodyPr>
          <a:lstStyle>
            <a:lvl1pPr eaLnBrk="0" hangingPunct="0">
              <a:defRPr sz="2900">
                <a:solidFill>
                  <a:schemeClr val="tx1"/>
                </a:solidFill>
                <a:latin typeface="Arial Narrow" pitchFamily="34" charset="0"/>
              </a:defRPr>
            </a:lvl1pPr>
            <a:lvl2pPr marL="742950" indent="-285750" eaLnBrk="0" hangingPunct="0">
              <a:defRPr sz="2900">
                <a:solidFill>
                  <a:schemeClr val="tx1"/>
                </a:solidFill>
                <a:latin typeface="Arial Narrow" pitchFamily="34" charset="0"/>
              </a:defRPr>
            </a:lvl2pPr>
            <a:lvl3pPr marL="1143000" indent="-228600" eaLnBrk="0" hangingPunct="0">
              <a:defRPr sz="2900">
                <a:solidFill>
                  <a:schemeClr val="tx1"/>
                </a:solidFill>
                <a:latin typeface="Arial Narrow" pitchFamily="34" charset="0"/>
              </a:defRPr>
            </a:lvl3pPr>
            <a:lvl4pPr marL="1600200" indent="-228600" eaLnBrk="0" hangingPunct="0">
              <a:defRPr sz="2900">
                <a:solidFill>
                  <a:schemeClr val="tx1"/>
                </a:solidFill>
                <a:latin typeface="Arial Narrow" pitchFamily="34" charset="0"/>
              </a:defRPr>
            </a:lvl4pPr>
            <a:lvl5pPr marL="2057400" indent="-228600" eaLnBrk="0" hangingPunct="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a:lnSpc>
                <a:spcPct val="65000"/>
              </a:lnSpc>
              <a:spcBef>
                <a:spcPct val="50000"/>
              </a:spcBef>
              <a:defRPr/>
            </a:pPr>
            <a:r>
              <a:rPr lang="en-US" sz="500" b="1" smtClean="0">
                <a:solidFill>
                  <a:schemeClr val="bg2"/>
                </a:solidFill>
                <a:latin typeface="Arial" charset="0"/>
              </a:rPr>
              <a:t>TEMPLATE DESIGN © 2008</a:t>
            </a:r>
          </a:p>
          <a:p>
            <a:pPr>
              <a:lnSpc>
                <a:spcPct val="65000"/>
              </a:lnSpc>
              <a:spcBef>
                <a:spcPct val="50000"/>
              </a:spcBef>
              <a:defRPr/>
            </a:pPr>
            <a:r>
              <a:rPr lang="en-US" sz="1000" b="1" smtClean="0">
                <a:solidFill>
                  <a:schemeClr val="bg2"/>
                </a:solidFill>
                <a:latin typeface="Arial" charset="0"/>
              </a:rPr>
              <a:t>www.PosterPresentations.com</a:t>
            </a:r>
          </a:p>
        </p:txBody>
      </p:sp>
      <p:sp>
        <p:nvSpPr>
          <p:cNvPr id="1030" name="Rectangle 15"/>
          <p:cNvSpPr>
            <a:spLocks noGrp="1" noChangeArrowheads="1"/>
          </p:cNvSpPr>
          <p:nvPr>
            <p:ph type="title"/>
          </p:nvPr>
        </p:nvSpPr>
        <p:spPr bwMode="auto">
          <a:xfrm>
            <a:off x="960438" y="1273175"/>
            <a:ext cx="41924287" cy="220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267" tIns="45624" rIns="91267" bIns="45624" numCol="1" anchor="ctr" anchorCtr="0" compatLnSpc="1">
            <a:prstTxWarp prst="textNoShape">
              <a:avLst/>
            </a:prstTxWarp>
          </a:bodyPr>
          <a:lstStyle/>
          <a:p>
            <a:pPr lvl="0"/>
            <a:r>
              <a:rPr lang="en-US" altLang="en-US" smtClean="0"/>
              <a:t>Click to edit Master title style</a:t>
            </a:r>
          </a:p>
        </p:txBody>
      </p:sp>
      <p:sp>
        <p:nvSpPr>
          <p:cNvPr id="1031" name="Rectangle 16"/>
          <p:cNvSpPr>
            <a:spLocks noGrp="1" noChangeArrowheads="1"/>
          </p:cNvSpPr>
          <p:nvPr>
            <p:ph type="body" idx="1"/>
          </p:nvPr>
        </p:nvSpPr>
        <p:spPr bwMode="auto">
          <a:xfrm>
            <a:off x="693738" y="5638800"/>
            <a:ext cx="9974262" cy="2656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6408" tIns="456408" rIns="456408" bIns="456408" numCol="1" anchor="t" anchorCtr="0" compatLnSpc="1">
            <a:prstTxWarp prst="textNoShape">
              <a:avLst/>
            </a:prstTxWarp>
          </a:bodyPr>
          <a:lstStyle/>
          <a:p>
            <a:pPr lvl="0"/>
            <a:r>
              <a:rPr lang="en-US" altLang="en-US" smtClean="0"/>
              <a:t>Click to edit Master text styles</a:t>
            </a:r>
          </a:p>
          <a:p>
            <a:pPr lvl="1"/>
            <a:r>
              <a:rPr lang="en-US" altLang="en-US" smtClean="0"/>
              <a:t>Second level</a:t>
            </a:r>
          </a:p>
        </p:txBody>
      </p:sp>
      <p:sp>
        <p:nvSpPr>
          <p:cNvPr id="1032" name="Rectangle 25"/>
          <p:cNvSpPr>
            <a:spLocks noChangeArrowheads="1"/>
          </p:cNvSpPr>
          <p:nvPr userDrawn="1"/>
        </p:nvSpPr>
        <p:spPr bwMode="auto">
          <a:xfrm>
            <a:off x="0" y="0"/>
            <a:ext cx="43891200" cy="32918400"/>
          </a:xfrm>
          <a:prstGeom prst="rect">
            <a:avLst/>
          </a:prstGeom>
          <a:noFill/>
          <a:ln w="31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900">
                <a:solidFill>
                  <a:schemeClr val="tx1"/>
                </a:solidFill>
                <a:latin typeface="Arial Narrow" pitchFamily="34" charset="0"/>
              </a:defRPr>
            </a:lvl1pPr>
            <a:lvl2pPr marL="742950" indent="-285750" eaLnBrk="0" hangingPunct="0">
              <a:defRPr sz="2900">
                <a:solidFill>
                  <a:schemeClr val="tx1"/>
                </a:solidFill>
                <a:latin typeface="Arial Narrow" pitchFamily="34" charset="0"/>
              </a:defRPr>
            </a:lvl2pPr>
            <a:lvl3pPr marL="1143000" indent="-228600" eaLnBrk="0" hangingPunct="0">
              <a:defRPr sz="2900">
                <a:solidFill>
                  <a:schemeClr val="tx1"/>
                </a:solidFill>
                <a:latin typeface="Arial Narrow" pitchFamily="34" charset="0"/>
              </a:defRPr>
            </a:lvl3pPr>
            <a:lvl4pPr marL="1600200" indent="-228600" eaLnBrk="0" hangingPunct="0">
              <a:defRPr sz="2900">
                <a:solidFill>
                  <a:schemeClr val="tx1"/>
                </a:solidFill>
                <a:latin typeface="Arial Narrow" pitchFamily="34" charset="0"/>
              </a:defRPr>
            </a:lvl4pPr>
            <a:lvl5pPr marL="2057400" indent="-228600" eaLnBrk="0" hangingPunct="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eaLnBrk="1" hangingPunct="1">
              <a:defRPr/>
            </a:pPr>
            <a:endParaRPr lang="en-US" altLang="en-US" smtClean="0"/>
          </a:p>
        </p:txBody>
      </p:sp>
      <p:sp>
        <p:nvSpPr>
          <p:cNvPr id="1033" name="Rectangle 32"/>
          <p:cNvSpPr>
            <a:spLocks noChangeArrowheads="1"/>
          </p:cNvSpPr>
          <p:nvPr userDrawn="1"/>
        </p:nvSpPr>
        <p:spPr bwMode="auto">
          <a:xfrm>
            <a:off x="11490325" y="5638800"/>
            <a:ext cx="9982200" cy="26563638"/>
          </a:xfrm>
          <a:prstGeom prst="rect">
            <a:avLst/>
          </a:prstGeom>
          <a:solidFill>
            <a:srgbClr val="FFFFFF"/>
          </a:solidFill>
          <a:ln w="9525">
            <a:solidFill>
              <a:schemeClr val="tx1"/>
            </a:solidFill>
            <a:miter lim="800000"/>
            <a:headEnd/>
            <a:tailEnd/>
          </a:ln>
        </p:spPr>
        <p:txBody>
          <a:bodyPr wrap="none" anchor="ctr"/>
          <a:lstStyle>
            <a:lvl1pPr eaLnBrk="0" hangingPunct="0">
              <a:defRPr sz="2900">
                <a:solidFill>
                  <a:schemeClr val="tx1"/>
                </a:solidFill>
                <a:latin typeface="Arial Narrow" pitchFamily="34" charset="0"/>
              </a:defRPr>
            </a:lvl1pPr>
            <a:lvl2pPr marL="742950" indent="-285750" eaLnBrk="0" hangingPunct="0">
              <a:defRPr sz="2900">
                <a:solidFill>
                  <a:schemeClr val="tx1"/>
                </a:solidFill>
                <a:latin typeface="Arial Narrow" pitchFamily="34" charset="0"/>
              </a:defRPr>
            </a:lvl2pPr>
            <a:lvl3pPr marL="1143000" indent="-228600" eaLnBrk="0" hangingPunct="0">
              <a:defRPr sz="2900">
                <a:solidFill>
                  <a:schemeClr val="tx1"/>
                </a:solidFill>
                <a:latin typeface="Arial Narrow" pitchFamily="34" charset="0"/>
              </a:defRPr>
            </a:lvl3pPr>
            <a:lvl4pPr marL="1600200" indent="-228600" eaLnBrk="0" hangingPunct="0">
              <a:defRPr sz="2900">
                <a:solidFill>
                  <a:schemeClr val="tx1"/>
                </a:solidFill>
                <a:latin typeface="Arial Narrow" pitchFamily="34" charset="0"/>
              </a:defRPr>
            </a:lvl4pPr>
            <a:lvl5pPr marL="2057400" indent="-228600" eaLnBrk="0" hangingPunct="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eaLnBrk="1" hangingPunct="1">
              <a:defRPr/>
            </a:pPr>
            <a:endParaRPr lang="en-US" altLang="en-US" smtClean="0"/>
          </a:p>
        </p:txBody>
      </p:sp>
      <p:sp>
        <p:nvSpPr>
          <p:cNvPr id="1034" name="Rectangle 34"/>
          <p:cNvSpPr>
            <a:spLocks noChangeArrowheads="1"/>
          </p:cNvSpPr>
          <p:nvPr userDrawn="1"/>
        </p:nvSpPr>
        <p:spPr bwMode="auto">
          <a:xfrm>
            <a:off x="22272625" y="5638800"/>
            <a:ext cx="9982200" cy="26563638"/>
          </a:xfrm>
          <a:prstGeom prst="rect">
            <a:avLst/>
          </a:prstGeom>
          <a:solidFill>
            <a:srgbClr val="FFFFFF"/>
          </a:solidFill>
          <a:ln w="9525">
            <a:solidFill>
              <a:schemeClr val="tx1"/>
            </a:solidFill>
            <a:miter lim="800000"/>
            <a:headEnd/>
            <a:tailEnd/>
          </a:ln>
        </p:spPr>
        <p:txBody>
          <a:bodyPr wrap="none" anchor="ctr"/>
          <a:lstStyle>
            <a:lvl1pPr eaLnBrk="0" hangingPunct="0">
              <a:defRPr sz="2900">
                <a:solidFill>
                  <a:schemeClr val="tx1"/>
                </a:solidFill>
                <a:latin typeface="Arial Narrow" pitchFamily="34" charset="0"/>
              </a:defRPr>
            </a:lvl1pPr>
            <a:lvl2pPr marL="742950" indent="-285750" eaLnBrk="0" hangingPunct="0">
              <a:defRPr sz="2900">
                <a:solidFill>
                  <a:schemeClr val="tx1"/>
                </a:solidFill>
                <a:latin typeface="Arial Narrow" pitchFamily="34" charset="0"/>
              </a:defRPr>
            </a:lvl2pPr>
            <a:lvl3pPr marL="1143000" indent="-228600" eaLnBrk="0" hangingPunct="0">
              <a:defRPr sz="2900">
                <a:solidFill>
                  <a:schemeClr val="tx1"/>
                </a:solidFill>
                <a:latin typeface="Arial Narrow" pitchFamily="34" charset="0"/>
              </a:defRPr>
            </a:lvl3pPr>
            <a:lvl4pPr marL="1600200" indent="-228600" eaLnBrk="0" hangingPunct="0">
              <a:defRPr sz="2900">
                <a:solidFill>
                  <a:schemeClr val="tx1"/>
                </a:solidFill>
                <a:latin typeface="Arial Narrow" pitchFamily="34" charset="0"/>
              </a:defRPr>
            </a:lvl4pPr>
            <a:lvl5pPr marL="2057400" indent="-228600" eaLnBrk="0" hangingPunct="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eaLnBrk="1" hangingPunct="1">
              <a:defRPr/>
            </a:pPr>
            <a:endParaRPr lang="en-US" altLang="en-US" smtClean="0"/>
          </a:p>
        </p:txBody>
      </p:sp>
      <p:sp>
        <p:nvSpPr>
          <p:cNvPr id="1035" name="Rectangle 35"/>
          <p:cNvSpPr>
            <a:spLocks noChangeArrowheads="1"/>
          </p:cNvSpPr>
          <p:nvPr userDrawn="1"/>
        </p:nvSpPr>
        <p:spPr bwMode="auto">
          <a:xfrm>
            <a:off x="33078738" y="5638800"/>
            <a:ext cx="9982200" cy="26563638"/>
          </a:xfrm>
          <a:prstGeom prst="rect">
            <a:avLst/>
          </a:prstGeom>
          <a:solidFill>
            <a:srgbClr val="FFFFFF"/>
          </a:solidFill>
          <a:ln w="9525">
            <a:solidFill>
              <a:schemeClr val="tx1"/>
            </a:solidFill>
            <a:miter lim="800000"/>
            <a:headEnd/>
            <a:tailEnd/>
          </a:ln>
        </p:spPr>
        <p:txBody>
          <a:bodyPr wrap="none" anchor="ctr"/>
          <a:lstStyle>
            <a:lvl1pPr eaLnBrk="0" hangingPunct="0">
              <a:defRPr sz="2900">
                <a:solidFill>
                  <a:schemeClr val="tx1"/>
                </a:solidFill>
                <a:latin typeface="Arial Narrow" pitchFamily="34" charset="0"/>
              </a:defRPr>
            </a:lvl1pPr>
            <a:lvl2pPr marL="742950" indent="-285750" eaLnBrk="0" hangingPunct="0">
              <a:defRPr sz="2900">
                <a:solidFill>
                  <a:schemeClr val="tx1"/>
                </a:solidFill>
                <a:latin typeface="Arial Narrow" pitchFamily="34" charset="0"/>
              </a:defRPr>
            </a:lvl2pPr>
            <a:lvl3pPr marL="1143000" indent="-228600" eaLnBrk="0" hangingPunct="0">
              <a:defRPr sz="2900">
                <a:solidFill>
                  <a:schemeClr val="tx1"/>
                </a:solidFill>
                <a:latin typeface="Arial Narrow" pitchFamily="34" charset="0"/>
              </a:defRPr>
            </a:lvl3pPr>
            <a:lvl4pPr marL="1600200" indent="-228600" eaLnBrk="0" hangingPunct="0">
              <a:defRPr sz="2900">
                <a:solidFill>
                  <a:schemeClr val="tx1"/>
                </a:solidFill>
                <a:latin typeface="Arial Narrow" pitchFamily="34" charset="0"/>
              </a:defRPr>
            </a:lvl4pPr>
            <a:lvl5pPr marL="2057400" indent="-228600" eaLnBrk="0" hangingPunct="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eaLnBrk="1" hangingPunct="1">
              <a:defRPr/>
            </a:pPr>
            <a:endParaRPr lang="en-US" altLang="en-US" smtClean="0"/>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ctr" rtl="0" eaLnBrk="0" fontAlgn="base" hangingPunct="0">
        <a:spcBef>
          <a:spcPct val="0"/>
        </a:spcBef>
        <a:spcAft>
          <a:spcPct val="0"/>
        </a:spcAft>
        <a:defRPr sz="8600">
          <a:solidFill>
            <a:srgbClr val="FFFFFF"/>
          </a:solidFill>
          <a:latin typeface="+mj-lt"/>
          <a:ea typeface="+mj-ea"/>
          <a:cs typeface="+mj-cs"/>
        </a:defRPr>
      </a:lvl1pPr>
      <a:lvl2pPr algn="ctr" rtl="0" eaLnBrk="0" fontAlgn="base" hangingPunct="0">
        <a:spcBef>
          <a:spcPct val="0"/>
        </a:spcBef>
        <a:spcAft>
          <a:spcPct val="0"/>
        </a:spcAft>
        <a:defRPr sz="8600">
          <a:solidFill>
            <a:srgbClr val="FFFFFF"/>
          </a:solidFill>
          <a:latin typeface="Arial Black" pitchFamily="34" charset="0"/>
        </a:defRPr>
      </a:lvl2pPr>
      <a:lvl3pPr algn="ctr" rtl="0" eaLnBrk="0" fontAlgn="base" hangingPunct="0">
        <a:spcBef>
          <a:spcPct val="0"/>
        </a:spcBef>
        <a:spcAft>
          <a:spcPct val="0"/>
        </a:spcAft>
        <a:defRPr sz="8600">
          <a:solidFill>
            <a:srgbClr val="FFFFFF"/>
          </a:solidFill>
          <a:latin typeface="Arial Black" pitchFamily="34" charset="0"/>
        </a:defRPr>
      </a:lvl3pPr>
      <a:lvl4pPr algn="ctr" rtl="0" eaLnBrk="0" fontAlgn="base" hangingPunct="0">
        <a:spcBef>
          <a:spcPct val="0"/>
        </a:spcBef>
        <a:spcAft>
          <a:spcPct val="0"/>
        </a:spcAft>
        <a:defRPr sz="8600">
          <a:solidFill>
            <a:srgbClr val="FFFFFF"/>
          </a:solidFill>
          <a:latin typeface="Arial Black" pitchFamily="34" charset="0"/>
        </a:defRPr>
      </a:lvl4pPr>
      <a:lvl5pPr algn="ctr" rtl="0" eaLnBrk="0" fontAlgn="base" hangingPunct="0">
        <a:spcBef>
          <a:spcPct val="0"/>
        </a:spcBef>
        <a:spcAft>
          <a:spcPct val="0"/>
        </a:spcAft>
        <a:defRPr sz="8600">
          <a:solidFill>
            <a:srgbClr val="FFFFFF"/>
          </a:solidFill>
          <a:latin typeface="Arial Black" pitchFamily="34" charset="0"/>
        </a:defRPr>
      </a:lvl5pPr>
      <a:lvl6pPr marL="457200" algn="ctr" rtl="0" fontAlgn="base">
        <a:spcBef>
          <a:spcPct val="0"/>
        </a:spcBef>
        <a:spcAft>
          <a:spcPct val="0"/>
        </a:spcAft>
        <a:defRPr sz="8600">
          <a:solidFill>
            <a:srgbClr val="FFFFFF"/>
          </a:solidFill>
          <a:latin typeface="Arial Black" pitchFamily="34" charset="0"/>
        </a:defRPr>
      </a:lvl6pPr>
      <a:lvl7pPr marL="914400" algn="ctr" rtl="0" fontAlgn="base">
        <a:spcBef>
          <a:spcPct val="0"/>
        </a:spcBef>
        <a:spcAft>
          <a:spcPct val="0"/>
        </a:spcAft>
        <a:defRPr sz="8600">
          <a:solidFill>
            <a:srgbClr val="FFFFFF"/>
          </a:solidFill>
          <a:latin typeface="Arial Black" pitchFamily="34" charset="0"/>
        </a:defRPr>
      </a:lvl7pPr>
      <a:lvl8pPr marL="1371600" algn="ctr" rtl="0" fontAlgn="base">
        <a:spcBef>
          <a:spcPct val="0"/>
        </a:spcBef>
        <a:spcAft>
          <a:spcPct val="0"/>
        </a:spcAft>
        <a:defRPr sz="8600">
          <a:solidFill>
            <a:srgbClr val="FFFFFF"/>
          </a:solidFill>
          <a:latin typeface="Arial Black" pitchFamily="34" charset="0"/>
        </a:defRPr>
      </a:lvl8pPr>
      <a:lvl9pPr marL="1828800" algn="ctr" rtl="0" fontAlgn="base">
        <a:spcBef>
          <a:spcPct val="0"/>
        </a:spcBef>
        <a:spcAft>
          <a:spcPct val="0"/>
        </a:spcAft>
        <a:defRPr sz="8600">
          <a:solidFill>
            <a:srgbClr val="FFFFFF"/>
          </a:solidFill>
          <a:latin typeface="Arial Black" pitchFamily="34" charset="0"/>
        </a:defRPr>
      </a:lvl9pPr>
    </p:titleStyle>
    <p:bodyStyle>
      <a:lvl1pPr marL="342900" indent="-342900" algn="l" rtl="0" eaLnBrk="0" fontAlgn="base" hangingPunct="0">
        <a:spcBef>
          <a:spcPct val="20000"/>
        </a:spcBef>
        <a:spcAft>
          <a:spcPct val="0"/>
        </a:spcAft>
        <a:buChar char="•"/>
        <a:defRPr sz="2900">
          <a:solidFill>
            <a:schemeClr val="tx1"/>
          </a:solidFill>
          <a:latin typeface="+mn-lt"/>
          <a:ea typeface="+mn-ea"/>
          <a:cs typeface="+mn-cs"/>
        </a:defRPr>
      </a:lvl1pPr>
      <a:lvl2pPr marL="739775" indent="-282575" algn="l" rtl="0" eaLnBrk="0" fontAlgn="base" hangingPunct="0">
        <a:spcBef>
          <a:spcPct val="20000"/>
        </a:spcBef>
        <a:spcAft>
          <a:spcPct val="0"/>
        </a:spcAft>
        <a:buChar char="–"/>
        <a:defRPr sz="29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1900">
          <a:solidFill>
            <a:schemeClr val="tx1"/>
          </a:solidFill>
          <a:latin typeface="+mn-lt"/>
        </a:defRPr>
      </a:lvl4pPr>
      <a:lvl5pPr marL="2057400" indent="-228600" algn="l" rtl="0" eaLnBrk="0" fontAlgn="base" hangingPunct="0">
        <a:spcBef>
          <a:spcPct val="20000"/>
        </a:spcBef>
        <a:spcAft>
          <a:spcPct val="0"/>
        </a:spcAft>
        <a:buChar char="»"/>
        <a:defRPr sz="1900">
          <a:solidFill>
            <a:schemeClr val="tx1"/>
          </a:solidFill>
          <a:latin typeface="+mn-lt"/>
        </a:defRPr>
      </a:lvl5pPr>
      <a:lvl6pPr marL="2514600" indent="-228600" algn="l" rtl="0" fontAlgn="base">
        <a:spcBef>
          <a:spcPct val="20000"/>
        </a:spcBef>
        <a:spcAft>
          <a:spcPct val="0"/>
        </a:spcAft>
        <a:buChar char="»"/>
        <a:defRPr sz="1900">
          <a:solidFill>
            <a:schemeClr val="tx1"/>
          </a:solidFill>
          <a:latin typeface="+mn-lt"/>
        </a:defRPr>
      </a:lvl6pPr>
      <a:lvl7pPr marL="2971800" indent="-228600" algn="l" rtl="0" fontAlgn="base">
        <a:spcBef>
          <a:spcPct val="20000"/>
        </a:spcBef>
        <a:spcAft>
          <a:spcPct val="0"/>
        </a:spcAft>
        <a:buChar char="»"/>
        <a:defRPr sz="1900">
          <a:solidFill>
            <a:schemeClr val="tx1"/>
          </a:solidFill>
          <a:latin typeface="+mn-lt"/>
        </a:defRPr>
      </a:lvl7pPr>
      <a:lvl8pPr marL="3429000" indent="-228600" algn="l" rtl="0" fontAlgn="base">
        <a:spcBef>
          <a:spcPct val="20000"/>
        </a:spcBef>
        <a:spcAft>
          <a:spcPct val="0"/>
        </a:spcAft>
        <a:buChar char="»"/>
        <a:defRPr sz="1900">
          <a:solidFill>
            <a:schemeClr val="tx1"/>
          </a:solidFill>
          <a:latin typeface="+mn-lt"/>
        </a:defRPr>
      </a:lvl8pPr>
      <a:lvl9pPr marL="3886200" indent="-228600" algn="l" rtl="0" fontAlgn="base">
        <a:spcBef>
          <a:spcPct val="20000"/>
        </a:spcBef>
        <a:spcAft>
          <a:spcPct val="0"/>
        </a:spcAft>
        <a:buChar char="»"/>
        <a:defRPr sz="19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userDrawn="1"/>
        </p:nvSpPr>
        <p:spPr bwMode="auto">
          <a:xfrm>
            <a:off x="0" y="0"/>
            <a:ext cx="43891200" cy="4800600"/>
          </a:xfrm>
          <a:prstGeom prst="rect">
            <a:avLst/>
          </a:prstGeom>
          <a:solidFill>
            <a:schemeClr val="accent1"/>
          </a:solidFill>
          <a:ln w="9525">
            <a:solidFill>
              <a:schemeClr val="tx1"/>
            </a:solidFill>
            <a:miter lim="800000"/>
            <a:headEnd/>
            <a:tailEnd/>
          </a:ln>
        </p:spPr>
        <p:txBody>
          <a:bodyPr wrap="none" anchor="ctr"/>
          <a:lstStyle>
            <a:lvl1pPr eaLnBrk="0" hangingPunct="0">
              <a:defRPr sz="2900">
                <a:solidFill>
                  <a:schemeClr val="tx1"/>
                </a:solidFill>
                <a:latin typeface="Arial Narrow" pitchFamily="34" charset="0"/>
              </a:defRPr>
            </a:lvl1pPr>
            <a:lvl2pPr marL="742950" indent="-285750" eaLnBrk="0" hangingPunct="0">
              <a:defRPr sz="2900">
                <a:solidFill>
                  <a:schemeClr val="tx1"/>
                </a:solidFill>
                <a:latin typeface="Arial Narrow" pitchFamily="34" charset="0"/>
              </a:defRPr>
            </a:lvl2pPr>
            <a:lvl3pPr marL="1143000" indent="-228600" eaLnBrk="0" hangingPunct="0">
              <a:defRPr sz="2900">
                <a:solidFill>
                  <a:schemeClr val="tx1"/>
                </a:solidFill>
                <a:latin typeface="Arial Narrow" pitchFamily="34" charset="0"/>
              </a:defRPr>
            </a:lvl3pPr>
            <a:lvl4pPr marL="1600200" indent="-228600" eaLnBrk="0" hangingPunct="0">
              <a:defRPr sz="2900">
                <a:solidFill>
                  <a:schemeClr val="tx1"/>
                </a:solidFill>
                <a:latin typeface="Arial Narrow" pitchFamily="34" charset="0"/>
              </a:defRPr>
            </a:lvl4pPr>
            <a:lvl5pPr marL="2057400" indent="-228600" eaLnBrk="0" hangingPunct="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eaLnBrk="1" hangingPunct="1">
              <a:defRPr/>
            </a:pPr>
            <a:endParaRPr lang="en-US" altLang="en-US" smtClean="0"/>
          </a:p>
        </p:txBody>
      </p:sp>
      <p:sp>
        <p:nvSpPr>
          <p:cNvPr id="2051" name="Rectangle 3"/>
          <p:cNvSpPr>
            <a:spLocks noChangeArrowheads="1"/>
          </p:cNvSpPr>
          <p:nvPr userDrawn="1"/>
        </p:nvSpPr>
        <p:spPr bwMode="auto">
          <a:xfrm>
            <a:off x="693738" y="5638800"/>
            <a:ext cx="9974262" cy="26563638"/>
          </a:xfrm>
          <a:prstGeom prst="rect">
            <a:avLst/>
          </a:prstGeom>
          <a:solidFill>
            <a:schemeClr val="accent1"/>
          </a:solidFill>
          <a:ln w="9525">
            <a:solidFill>
              <a:schemeClr val="tx1"/>
            </a:solidFill>
            <a:miter lim="800000"/>
            <a:headEnd/>
            <a:tailEnd/>
          </a:ln>
        </p:spPr>
        <p:txBody>
          <a:bodyPr wrap="none" anchor="ctr"/>
          <a:lstStyle>
            <a:lvl1pPr eaLnBrk="0" hangingPunct="0">
              <a:defRPr sz="2900">
                <a:solidFill>
                  <a:schemeClr val="tx1"/>
                </a:solidFill>
                <a:latin typeface="Arial Narrow" pitchFamily="34" charset="0"/>
              </a:defRPr>
            </a:lvl1pPr>
            <a:lvl2pPr marL="742950" indent="-285750" eaLnBrk="0" hangingPunct="0">
              <a:defRPr sz="2900">
                <a:solidFill>
                  <a:schemeClr val="tx1"/>
                </a:solidFill>
                <a:latin typeface="Arial Narrow" pitchFamily="34" charset="0"/>
              </a:defRPr>
            </a:lvl2pPr>
            <a:lvl3pPr marL="1143000" indent="-228600" eaLnBrk="0" hangingPunct="0">
              <a:defRPr sz="2900">
                <a:solidFill>
                  <a:schemeClr val="tx1"/>
                </a:solidFill>
                <a:latin typeface="Arial Narrow" pitchFamily="34" charset="0"/>
              </a:defRPr>
            </a:lvl3pPr>
            <a:lvl4pPr marL="1600200" indent="-228600" eaLnBrk="0" hangingPunct="0">
              <a:defRPr sz="2900">
                <a:solidFill>
                  <a:schemeClr val="tx1"/>
                </a:solidFill>
                <a:latin typeface="Arial Narrow" pitchFamily="34" charset="0"/>
              </a:defRPr>
            </a:lvl4pPr>
            <a:lvl5pPr marL="2057400" indent="-228600" eaLnBrk="0" hangingPunct="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eaLnBrk="1" hangingPunct="1">
              <a:defRPr/>
            </a:pPr>
            <a:endParaRPr lang="en-US" altLang="en-US" smtClean="0"/>
          </a:p>
        </p:txBody>
      </p:sp>
      <p:sp>
        <p:nvSpPr>
          <p:cNvPr id="2052" name="Rectangle 4"/>
          <p:cNvSpPr>
            <a:spLocks noChangeArrowheads="1"/>
          </p:cNvSpPr>
          <p:nvPr userDrawn="1"/>
        </p:nvSpPr>
        <p:spPr bwMode="auto">
          <a:xfrm>
            <a:off x="0" y="4800600"/>
            <a:ext cx="43891200" cy="130175"/>
          </a:xfrm>
          <a:prstGeom prst="rect">
            <a:avLst/>
          </a:prstGeom>
          <a:solidFill>
            <a:srgbClr val="66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900">
                <a:solidFill>
                  <a:schemeClr val="tx1"/>
                </a:solidFill>
                <a:latin typeface="Arial Narrow" pitchFamily="34" charset="0"/>
              </a:defRPr>
            </a:lvl1pPr>
            <a:lvl2pPr marL="742950" indent="-285750" eaLnBrk="0" hangingPunct="0">
              <a:defRPr sz="2900">
                <a:solidFill>
                  <a:schemeClr val="tx1"/>
                </a:solidFill>
                <a:latin typeface="Arial Narrow" pitchFamily="34" charset="0"/>
              </a:defRPr>
            </a:lvl2pPr>
            <a:lvl3pPr marL="1143000" indent="-228600" eaLnBrk="0" hangingPunct="0">
              <a:defRPr sz="2900">
                <a:solidFill>
                  <a:schemeClr val="tx1"/>
                </a:solidFill>
                <a:latin typeface="Arial Narrow" pitchFamily="34" charset="0"/>
              </a:defRPr>
            </a:lvl3pPr>
            <a:lvl4pPr marL="1600200" indent="-228600" eaLnBrk="0" hangingPunct="0">
              <a:defRPr sz="2900">
                <a:solidFill>
                  <a:schemeClr val="tx1"/>
                </a:solidFill>
                <a:latin typeface="Arial Narrow" pitchFamily="34" charset="0"/>
              </a:defRPr>
            </a:lvl4pPr>
            <a:lvl5pPr marL="2057400" indent="-228600" eaLnBrk="0" hangingPunct="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eaLnBrk="1" hangingPunct="1">
              <a:defRPr/>
            </a:pPr>
            <a:endParaRPr lang="en-US" altLang="en-US" smtClean="0"/>
          </a:p>
        </p:txBody>
      </p:sp>
      <p:sp>
        <p:nvSpPr>
          <p:cNvPr id="2053" name="Text Box 5"/>
          <p:cNvSpPr txBox="1">
            <a:spLocks noChangeArrowheads="1"/>
          </p:cNvSpPr>
          <p:nvPr userDrawn="1"/>
        </p:nvSpPr>
        <p:spPr bwMode="auto">
          <a:xfrm>
            <a:off x="609600" y="32445325"/>
            <a:ext cx="2514600"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67" tIns="45624" rIns="91267" bIns="45624">
            <a:spAutoFit/>
          </a:bodyPr>
          <a:lstStyle>
            <a:lvl1pPr eaLnBrk="0" hangingPunct="0">
              <a:defRPr sz="2900">
                <a:solidFill>
                  <a:schemeClr val="tx1"/>
                </a:solidFill>
                <a:latin typeface="Arial Narrow" pitchFamily="34" charset="0"/>
              </a:defRPr>
            </a:lvl1pPr>
            <a:lvl2pPr marL="742950" indent="-285750" eaLnBrk="0" hangingPunct="0">
              <a:defRPr sz="2900">
                <a:solidFill>
                  <a:schemeClr val="tx1"/>
                </a:solidFill>
                <a:latin typeface="Arial Narrow" pitchFamily="34" charset="0"/>
              </a:defRPr>
            </a:lvl2pPr>
            <a:lvl3pPr marL="1143000" indent="-228600" eaLnBrk="0" hangingPunct="0">
              <a:defRPr sz="2900">
                <a:solidFill>
                  <a:schemeClr val="tx1"/>
                </a:solidFill>
                <a:latin typeface="Arial Narrow" pitchFamily="34" charset="0"/>
              </a:defRPr>
            </a:lvl3pPr>
            <a:lvl4pPr marL="1600200" indent="-228600" eaLnBrk="0" hangingPunct="0">
              <a:defRPr sz="2900">
                <a:solidFill>
                  <a:schemeClr val="tx1"/>
                </a:solidFill>
                <a:latin typeface="Arial Narrow" pitchFamily="34" charset="0"/>
              </a:defRPr>
            </a:lvl4pPr>
            <a:lvl5pPr marL="2057400" indent="-228600" eaLnBrk="0" hangingPunct="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a:lnSpc>
                <a:spcPct val="65000"/>
              </a:lnSpc>
              <a:spcBef>
                <a:spcPct val="50000"/>
              </a:spcBef>
              <a:defRPr/>
            </a:pPr>
            <a:r>
              <a:rPr lang="en-US" sz="500" b="1" smtClean="0">
                <a:solidFill>
                  <a:schemeClr val="bg2"/>
                </a:solidFill>
                <a:latin typeface="Arial" charset="0"/>
              </a:rPr>
              <a:t>POSTER TEMPLATE BY:</a:t>
            </a:r>
          </a:p>
          <a:p>
            <a:pPr>
              <a:lnSpc>
                <a:spcPct val="65000"/>
              </a:lnSpc>
              <a:spcBef>
                <a:spcPct val="50000"/>
              </a:spcBef>
              <a:defRPr/>
            </a:pPr>
            <a:r>
              <a:rPr lang="en-US" sz="1000" b="1" smtClean="0">
                <a:solidFill>
                  <a:schemeClr val="bg2"/>
                </a:solidFill>
                <a:latin typeface="Arial" charset="0"/>
              </a:rPr>
              <a:t>www.PosterPresentations.com</a:t>
            </a:r>
          </a:p>
        </p:txBody>
      </p:sp>
      <p:sp>
        <p:nvSpPr>
          <p:cNvPr id="2054" name="Rectangle 6"/>
          <p:cNvSpPr>
            <a:spLocks noGrp="1" noChangeArrowheads="1"/>
          </p:cNvSpPr>
          <p:nvPr>
            <p:ph type="title"/>
          </p:nvPr>
        </p:nvSpPr>
        <p:spPr bwMode="auto">
          <a:xfrm>
            <a:off x="960438" y="1273175"/>
            <a:ext cx="41924287" cy="220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267" tIns="45624" rIns="91267" bIns="45624" numCol="1" anchor="ctr" anchorCtr="0" compatLnSpc="1">
            <a:prstTxWarp prst="textNoShape">
              <a:avLst/>
            </a:prstTxWarp>
          </a:bodyPr>
          <a:lstStyle/>
          <a:p>
            <a:pPr lvl="0"/>
            <a:r>
              <a:rPr lang="en-US" altLang="en-US" smtClean="0"/>
              <a:t>Click to edit Master title style</a:t>
            </a:r>
          </a:p>
        </p:txBody>
      </p:sp>
      <p:sp>
        <p:nvSpPr>
          <p:cNvPr id="2055" name="Rectangle 7"/>
          <p:cNvSpPr>
            <a:spLocks noGrp="1" noChangeArrowheads="1"/>
          </p:cNvSpPr>
          <p:nvPr>
            <p:ph type="body" idx="1"/>
          </p:nvPr>
        </p:nvSpPr>
        <p:spPr bwMode="auto">
          <a:xfrm>
            <a:off x="693738" y="5638800"/>
            <a:ext cx="9974262" cy="2656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6408" tIns="456408" rIns="456408" bIns="456408" numCol="1" anchor="t" anchorCtr="0" compatLnSpc="1">
            <a:prstTxWarp prst="textNoShape">
              <a:avLst/>
            </a:prstTxWarp>
          </a:bodyPr>
          <a:lstStyle/>
          <a:p>
            <a:pPr lvl="0"/>
            <a:r>
              <a:rPr lang="en-US" altLang="en-US" smtClean="0"/>
              <a:t>Click to edit Master text styles</a:t>
            </a:r>
          </a:p>
          <a:p>
            <a:pPr lvl="1"/>
            <a:r>
              <a:rPr lang="en-US" altLang="en-US" smtClean="0"/>
              <a:t>Second level</a:t>
            </a:r>
          </a:p>
        </p:txBody>
      </p:sp>
      <p:sp>
        <p:nvSpPr>
          <p:cNvPr id="2056" name="Rectangle 8"/>
          <p:cNvSpPr>
            <a:spLocks noChangeArrowheads="1"/>
          </p:cNvSpPr>
          <p:nvPr userDrawn="1"/>
        </p:nvSpPr>
        <p:spPr bwMode="auto">
          <a:xfrm>
            <a:off x="0" y="0"/>
            <a:ext cx="43891200" cy="32918400"/>
          </a:xfrm>
          <a:prstGeom prst="rect">
            <a:avLst/>
          </a:prstGeom>
          <a:noFill/>
          <a:ln w="31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900">
                <a:solidFill>
                  <a:schemeClr val="tx1"/>
                </a:solidFill>
                <a:latin typeface="Arial Narrow" pitchFamily="34" charset="0"/>
              </a:defRPr>
            </a:lvl1pPr>
            <a:lvl2pPr marL="742950" indent="-285750" eaLnBrk="0" hangingPunct="0">
              <a:defRPr sz="2900">
                <a:solidFill>
                  <a:schemeClr val="tx1"/>
                </a:solidFill>
                <a:latin typeface="Arial Narrow" pitchFamily="34" charset="0"/>
              </a:defRPr>
            </a:lvl2pPr>
            <a:lvl3pPr marL="1143000" indent="-228600" eaLnBrk="0" hangingPunct="0">
              <a:defRPr sz="2900">
                <a:solidFill>
                  <a:schemeClr val="tx1"/>
                </a:solidFill>
                <a:latin typeface="Arial Narrow" pitchFamily="34" charset="0"/>
              </a:defRPr>
            </a:lvl3pPr>
            <a:lvl4pPr marL="1600200" indent="-228600" eaLnBrk="0" hangingPunct="0">
              <a:defRPr sz="2900">
                <a:solidFill>
                  <a:schemeClr val="tx1"/>
                </a:solidFill>
                <a:latin typeface="Arial Narrow" pitchFamily="34" charset="0"/>
              </a:defRPr>
            </a:lvl4pPr>
            <a:lvl5pPr marL="2057400" indent="-228600" eaLnBrk="0" hangingPunct="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eaLnBrk="1" hangingPunct="1">
              <a:defRPr/>
            </a:pPr>
            <a:endParaRPr lang="en-US" altLang="en-US" smtClean="0"/>
          </a:p>
        </p:txBody>
      </p:sp>
      <p:sp>
        <p:nvSpPr>
          <p:cNvPr id="2057" name="Rectangle 9"/>
          <p:cNvSpPr>
            <a:spLocks noChangeArrowheads="1"/>
          </p:cNvSpPr>
          <p:nvPr userDrawn="1"/>
        </p:nvSpPr>
        <p:spPr bwMode="auto">
          <a:xfrm>
            <a:off x="11490325" y="5638800"/>
            <a:ext cx="20764500" cy="26563638"/>
          </a:xfrm>
          <a:prstGeom prst="rect">
            <a:avLst/>
          </a:prstGeom>
          <a:solidFill>
            <a:schemeClr val="accent1"/>
          </a:solidFill>
          <a:ln w="9525">
            <a:solidFill>
              <a:schemeClr val="tx1"/>
            </a:solidFill>
            <a:miter lim="800000"/>
            <a:headEnd/>
            <a:tailEnd/>
          </a:ln>
        </p:spPr>
        <p:txBody>
          <a:bodyPr wrap="none" anchor="ctr"/>
          <a:lstStyle>
            <a:lvl1pPr eaLnBrk="0" hangingPunct="0">
              <a:defRPr sz="2900">
                <a:solidFill>
                  <a:schemeClr val="tx1"/>
                </a:solidFill>
                <a:latin typeface="Arial Narrow" pitchFamily="34" charset="0"/>
              </a:defRPr>
            </a:lvl1pPr>
            <a:lvl2pPr marL="742950" indent="-285750" eaLnBrk="0" hangingPunct="0">
              <a:defRPr sz="2900">
                <a:solidFill>
                  <a:schemeClr val="tx1"/>
                </a:solidFill>
                <a:latin typeface="Arial Narrow" pitchFamily="34" charset="0"/>
              </a:defRPr>
            </a:lvl2pPr>
            <a:lvl3pPr marL="1143000" indent="-228600" eaLnBrk="0" hangingPunct="0">
              <a:defRPr sz="2900">
                <a:solidFill>
                  <a:schemeClr val="tx1"/>
                </a:solidFill>
                <a:latin typeface="Arial Narrow" pitchFamily="34" charset="0"/>
              </a:defRPr>
            </a:lvl3pPr>
            <a:lvl4pPr marL="1600200" indent="-228600" eaLnBrk="0" hangingPunct="0">
              <a:defRPr sz="2900">
                <a:solidFill>
                  <a:schemeClr val="tx1"/>
                </a:solidFill>
                <a:latin typeface="Arial Narrow" pitchFamily="34" charset="0"/>
              </a:defRPr>
            </a:lvl4pPr>
            <a:lvl5pPr marL="2057400" indent="-228600" eaLnBrk="0" hangingPunct="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eaLnBrk="1" hangingPunct="1">
              <a:defRPr/>
            </a:pPr>
            <a:endParaRPr lang="en-US" altLang="en-US" smtClean="0"/>
          </a:p>
        </p:txBody>
      </p:sp>
      <p:sp>
        <p:nvSpPr>
          <p:cNvPr id="2058" name="Rectangle 11"/>
          <p:cNvSpPr>
            <a:spLocks noChangeArrowheads="1"/>
          </p:cNvSpPr>
          <p:nvPr userDrawn="1"/>
        </p:nvSpPr>
        <p:spPr bwMode="auto">
          <a:xfrm>
            <a:off x="33078738" y="5638800"/>
            <a:ext cx="9982200" cy="26563638"/>
          </a:xfrm>
          <a:prstGeom prst="rect">
            <a:avLst/>
          </a:prstGeom>
          <a:solidFill>
            <a:schemeClr val="accent1"/>
          </a:solidFill>
          <a:ln w="9525">
            <a:solidFill>
              <a:schemeClr val="tx1"/>
            </a:solidFill>
            <a:miter lim="800000"/>
            <a:headEnd/>
            <a:tailEnd/>
          </a:ln>
        </p:spPr>
        <p:txBody>
          <a:bodyPr wrap="none" anchor="ctr"/>
          <a:lstStyle>
            <a:lvl1pPr eaLnBrk="0" hangingPunct="0">
              <a:defRPr sz="2900">
                <a:solidFill>
                  <a:schemeClr val="tx1"/>
                </a:solidFill>
                <a:latin typeface="Arial Narrow" pitchFamily="34" charset="0"/>
              </a:defRPr>
            </a:lvl1pPr>
            <a:lvl2pPr marL="742950" indent="-285750" eaLnBrk="0" hangingPunct="0">
              <a:defRPr sz="2900">
                <a:solidFill>
                  <a:schemeClr val="tx1"/>
                </a:solidFill>
                <a:latin typeface="Arial Narrow" pitchFamily="34" charset="0"/>
              </a:defRPr>
            </a:lvl2pPr>
            <a:lvl3pPr marL="1143000" indent="-228600" eaLnBrk="0" hangingPunct="0">
              <a:defRPr sz="2900">
                <a:solidFill>
                  <a:schemeClr val="tx1"/>
                </a:solidFill>
                <a:latin typeface="Arial Narrow" pitchFamily="34" charset="0"/>
              </a:defRPr>
            </a:lvl3pPr>
            <a:lvl4pPr marL="1600200" indent="-228600" eaLnBrk="0" hangingPunct="0">
              <a:defRPr sz="2900">
                <a:solidFill>
                  <a:schemeClr val="tx1"/>
                </a:solidFill>
                <a:latin typeface="Arial Narrow" pitchFamily="34" charset="0"/>
              </a:defRPr>
            </a:lvl4pPr>
            <a:lvl5pPr marL="2057400" indent="-228600" eaLnBrk="0" hangingPunct="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eaLnBrk="1" hangingPunct="1">
              <a:defRPr/>
            </a:pPr>
            <a:endParaRPr lang="en-US" altLang="en-US" smtClean="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ctr" rtl="0" eaLnBrk="0" fontAlgn="base" hangingPunct="0">
        <a:spcBef>
          <a:spcPct val="0"/>
        </a:spcBef>
        <a:spcAft>
          <a:spcPct val="0"/>
        </a:spcAft>
        <a:defRPr sz="8600">
          <a:solidFill>
            <a:schemeClr val="tx2"/>
          </a:solidFill>
          <a:latin typeface="+mj-lt"/>
          <a:ea typeface="+mj-ea"/>
          <a:cs typeface="+mj-cs"/>
        </a:defRPr>
      </a:lvl1pPr>
      <a:lvl2pPr algn="ctr" rtl="0" eaLnBrk="0" fontAlgn="base" hangingPunct="0">
        <a:spcBef>
          <a:spcPct val="0"/>
        </a:spcBef>
        <a:spcAft>
          <a:spcPct val="0"/>
        </a:spcAft>
        <a:defRPr sz="8600">
          <a:solidFill>
            <a:schemeClr val="tx2"/>
          </a:solidFill>
          <a:latin typeface="Arial Black" pitchFamily="34" charset="0"/>
        </a:defRPr>
      </a:lvl2pPr>
      <a:lvl3pPr algn="ctr" rtl="0" eaLnBrk="0" fontAlgn="base" hangingPunct="0">
        <a:spcBef>
          <a:spcPct val="0"/>
        </a:spcBef>
        <a:spcAft>
          <a:spcPct val="0"/>
        </a:spcAft>
        <a:defRPr sz="8600">
          <a:solidFill>
            <a:schemeClr val="tx2"/>
          </a:solidFill>
          <a:latin typeface="Arial Black" pitchFamily="34" charset="0"/>
        </a:defRPr>
      </a:lvl3pPr>
      <a:lvl4pPr algn="ctr" rtl="0" eaLnBrk="0" fontAlgn="base" hangingPunct="0">
        <a:spcBef>
          <a:spcPct val="0"/>
        </a:spcBef>
        <a:spcAft>
          <a:spcPct val="0"/>
        </a:spcAft>
        <a:defRPr sz="8600">
          <a:solidFill>
            <a:schemeClr val="tx2"/>
          </a:solidFill>
          <a:latin typeface="Arial Black" pitchFamily="34" charset="0"/>
        </a:defRPr>
      </a:lvl4pPr>
      <a:lvl5pPr algn="ctr" rtl="0" eaLnBrk="0" fontAlgn="base" hangingPunct="0">
        <a:spcBef>
          <a:spcPct val="0"/>
        </a:spcBef>
        <a:spcAft>
          <a:spcPct val="0"/>
        </a:spcAft>
        <a:defRPr sz="8600">
          <a:solidFill>
            <a:schemeClr val="tx2"/>
          </a:solidFill>
          <a:latin typeface="Arial Black" pitchFamily="34" charset="0"/>
        </a:defRPr>
      </a:lvl5pPr>
      <a:lvl6pPr marL="457200" algn="ctr" rtl="0" fontAlgn="base">
        <a:spcBef>
          <a:spcPct val="0"/>
        </a:spcBef>
        <a:spcAft>
          <a:spcPct val="0"/>
        </a:spcAft>
        <a:defRPr sz="8600">
          <a:solidFill>
            <a:schemeClr val="tx2"/>
          </a:solidFill>
          <a:latin typeface="Arial Black" pitchFamily="34" charset="0"/>
        </a:defRPr>
      </a:lvl6pPr>
      <a:lvl7pPr marL="914400" algn="ctr" rtl="0" fontAlgn="base">
        <a:spcBef>
          <a:spcPct val="0"/>
        </a:spcBef>
        <a:spcAft>
          <a:spcPct val="0"/>
        </a:spcAft>
        <a:defRPr sz="8600">
          <a:solidFill>
            <a:schemeClr val="tx2"/>
          </a:solidFill>
          <a:latin typeface="Arial Black" pitchFamily="34" charset="0"/>
        </a:defRPr>
      </a:lvl7pPr>
      <a:lvl8pPr marL="1371600" algn="ctr" rtl="0" fontAlgn="base">
        <a:spcBef>
          <a:spcPct val="0"/>
        </a:spcBef>
        <a:spcAft>
          <a:spcPct val="0"/>
        </a:spcAft>
        <a:defRPr sz="8600">
          <a:solidFill>
            <a:schemeClr val="tx2"/>
          </a:solidFill>
          <a:latin typeface="Arial Black" pitchFamily="34" charset="0"/>
        </a:defRPr>
      </a:lvl8pPr>
      <a:lvl9pPr marL="1828800" algn="ctr" rtl="0" fontAlgn="base">
        <a:spcBef>
          <a:spcPct val="0"/>
        </a:spcBef>
        <a:spcAft>
          <a:spcPct val="0"/>
        </a:spcAft>
        <a:defRPr sz="8600">
          <a:solidFill>
            <a:schemeClr val="tx2"/>
          </a:solidFill>
          <a:latin typeface="Arial Black" pitchFamily="34" charset="0"/>
        </a:defRPr>
      </a:lvl9pPr>
    </p:titleStyle>
    <p:bodyStyle>
      <a:lvl1pPr marL="342900" indent="-342900" algn="l" rtl="0" eaLnBrk="0" fontAlgn="base" hangingPunct="0">
        <a:spcBef>
          <a:spcPct val="20000"/>
        </a:spcBef>
        <a:spcAft>
          <a:spcPct val="0"/>
        </a:spcAft>
        <a:buChar char="•"/>
        <a:defRPr sz="2900">
          <a:solidFill>
            <a:schemeClr val="tx1"/>
          </a:solidFill>
          <a:latin typeface="+mn-lt"/>
          <a:ea typeface="+mn-ea"/>
          <a:cs typeface="+mn-cs"/>
        </a:defRPr>
      </a:lvl1pPr>
      <a:lvl2pPr marL="739775" indent="-282575" algn="l" rtl="0" eaLnBrk="0" fontAlgn="base" hangingPunct="0">
        <a:spcBef>
          <a:spcPct val="20000"/>
        </a:spcBef>
        <a:spcAft>
          <a:spcPct val="0"/>
        </a:spcAft>
        <a:buChar char="–"/>
        <a:defRPr sz="29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1900">
          <a:solidFill>
            <a:schemeClr val="tx1"/>
          </a:solidFill>
          <a:latin typeface="+mn-lt"/>
        </a:defRPr>
      </a:lvl4pPr>
      <a:lvl5pPr marL="2057400" indent="-228600" algn="l" rtl="0" eaLnBrk="0" fontAlgn="base" hangingPunct="0">
        <a:spcBef>
          <a:spcPct val="20000"/>
        </a:spcBef>
        <a:spcAft>
          <a:spcPct val="0"/>
        </a:spcAft>
        <a:buChar char="»"/>
        <a:defRPr sz="1900">
          <a:solidFill>
            <a:schemeClr val="tx1"/>
          </a:solidFill>
          <a:latin typeface="+mn-lt"/>
        </a:defRPr>
      </a:lvl5pPr>
      <a:lvl6pPr marL="2514600" indent="-228600" algn="l" rtl="0" fontAlgn="base">
        <a:spcBef>
          <a:spcPct val="20000"/>
        </a:spcBef>
        <a:spcAft>
          <a:spcPct val="0"/>
        </a:spcAft>
        <a:buChar char="»"/>
        <a:defRPr sz="1900">
          <a:solidFill>
            <a:schemeClr val="tx1"/>
          </a:solidFill>
          <a:latin typeface="+mn-lt"/>
        </a:defRPr>
      </a:lvl6pPr>
      <a:lvl7pPr marL="2971800" indent="-228600" algn="l" rtl="0" fontAlgn="base">
        <a:spcBef>
          <a:spcPct val="20000"/>
        </a:spcBef>
        <a:spcAft>
          <a:spcPct val="0"/>
        </a:spcAft>
        <a:buChar char="»"/>
        <a:defRPr sz="1900">
          <a:solidFill>
            <a:schemeClr val="tx1"/>
          </a:solidFill>
          <a:latin typeface="+mn-lt"/>
        </a:defRPr>
      </a:lvl7pPr>
      <a:lvl8pPr marL="3429000" indent="-228600" algn="l" rtl="0" fontAlgn="base">
        <a:spcBef>
          <a:spcPct val="20000"/>
        </a:spcBef>
        <a:spcAft>
          <a:spcPct val="0"/>
        </a:spcAft>
        <a:buChar char="»"/>
        <a:defRPr sz="1900">
          <a:solidFill>
            <a:schemeClr val="tx1"/>
          </a:solidFill>
          <a:latin typeface="+mn-lt"/>
        </a:defRPr>
      </a:lvl8pPr>
      <a:lvl9pPr marL="3886200" indent="-228600" algn="l" rtl="0" fontAlgn="base">
        <a:spcBef>
          <a:spcPct val="20000"/>
        </a:spcBef>
        <a:spcAft>
          <a:spcPct val="0"/>
        </a:spcAft>
        <a:buChar char="»"/>
        <a:defRPr sz="19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userDrawn="1"/>
        </p:nvSpPr>
        <p:spPr bwMode="auto">
          <a:xfrm>
            <a:off x="0" y="0"/>
            <a:ext cx="43891200" cy="4800600"/>
          </a:xfrm>
          <a:prstGeom prst="rect">
            <a:avLst/>
          </a:prstGeom>
          <a:solidFill>
            <a:schemeClr val="accent1"/>
          </a:solidFill>
          <a:ln w="9525">
            <a:solidFill>
              <a:schemeClr val="tx1"/>
            </a:solidFill>
            <a:miter lim="800000"/>
            <a:headEnd/>
            <a:tailEnd/>
          </a:ln>
        </p:spPr>
        <p:txBody>
          <a:bodyPr wrap="none" anchor="ctr"/>
          <a:lstStyle>
            <a:lvl1pPr eaLnBrk="0" hangingPunct="0">
              <a:defRPr sz="2900">
                <a:solidFill>
                  <a:schemeClr val="tx1"/>
                </a:solidFill>
                <a:latin typeface="Arial Narrow" pitchFamily="34" charset="0"/>
              </a:defRPr>
            </a:lvl1pPr>
            <a:lvl2pPr marL="742950" indent="-285750" eaLnBrk="0" hangingPunct="0">
              <a:defRPr sz="2900">
                <a:solidFill>
                  <a:schemeClr val="tx1"/>
                </a:solidFill>
                <a:latin typeface="Arial Narrow" pitchFamily="34" charset="0"/>
              </a:defRPr>
            </a:lvl2pPr>
            <a:lvl3pPr marL="1143000" indent="-228600" eaLnBrk="0" hangingPunct="0">
              <a:defRPr sz="2900">
                <a:solidFill>
                  <a:schemeClr val="tx1"/>
                </a:solidFill>
                <a:latin typeface="Arial Narrow" pitchFamily="34" charset="0"/>
              </a:defRPr>
            </a:lvl3pPr>
            <a:lvl4pPr marL="1600200" indent="-228600" eaLnBrk="0" hangingPunct="0">
              <a:defRPr sz="2900">
                <a:solidFill>
                  <a:schemeClr val="tx1"/>
                </a:solidFill>
                <a:latin typeface="Arial Narrow" pitchFamily="34" charset="0"/>
              </a:defRPr>
            </a:lvl4pPr>
            <a:lvl5pPr marL="2057400" indent="-228600" eaLnBrk="0" hangingPunct="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eaLnBrk="1" hangingPunct="1">
              <a:defRPr/>
            </a:pPr>
            <a:endParaRPr lang="en-US" altLang="en-US" smtClean="0"/>
          </a:p>
        </p:txBody>
      </p:sp>
      <p:sp>
        <p:nvSpPr>
          <p:cNvPr id="3075" name="Rectangle 3"/>
          <p:cNvSpPr>
            <a:spLocks noChangeArrowheads="1"/>
          </p:cNvSpPr>
          <p:nvPr userDrawn="1"/>
        </p:nvSpPr>
        <p:spPr bwMode="auto">
          <a:xfrm>
            <a:off x="693738" y="5638800"/>
            <a:ext cx="42367200" cy="26563638"/>
          </a:xfrm>
          <a:prstGeom prst="rect">
            <a:avLst/>
          </a:prstGeom>
          <a:solidFill>
            <a:schemeClr val="accent1"/>
          </a:solidFill>
          <a:ln w="9525">
            <a:solidFill>
              <a:schemeClr val="tx1"/>
            </a:solidFill>
            <a:miter lim="800000"/>
            <a:headEnd/>
            <a:tailEnd/>
          </a:ln>
        </p:spPr>
        <p:txBody>
          <a:bodyPr wrap="none" anchor="ctr"/>
          <a:lstStyle>
            <a:lvl1pPr eaLnBrk="0" hangingPunct="0">
              <a:defRPr sz="2900">
                <a:solidFill>
                  <a:schemeClr val="tx1"/>
                </a:solidFill>
                <a:latin typeface="Arial Narrow" pitchFamily="34" charset="0"/>
              </a:defRPr>
            </a:lvl1pPr>
            <a:lvl2pPr marL="742950" indent="-285750" eaLnBrk="0" hangingPunct="0">
              <a:defRPr sz="2900">
                <a:solidFill>
                  <a:schemeClr val="tx1"/>
                </a:solidFill>
                <a:latin typeface="Arial Narrow" pitchFamily="34" charset="0"/>
              </a:defRPr>
            </a:lvl2pPr>
            <a:lvl3pPr marL="1143000" indent="-228600" eaLnBrk="0" hangingPunct="0">
              <a:defRPr sz="2900">
                <a:solidFill>
                  <a:schemeClr val="tx1"/>
                </a:solidFill>
                <a:latin typeface="Arial Narrow" pitchFamily="34" charset="0"/>
              </a:defRPr>
            </a:lvl3pPr>
            <a:lvl4pPr marL="1600200" indent="-228600" eaLnBrk="0" hangingPunct="0">
              <a:defRPr sz="2900">
                <a:solidFill>
                  <a:schemeClr val="tx1"/>
                </a:solidFill>
                <a:latin typeface="Arial Narrow" pitchFamily="34" charset="0"/>
              </a:defRPr>
            </a:lvl4pPr>
            <a:lvl5pPr marL="2057400" indent="-228600" eaLnBrk="0" hangingPunct="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eaLnBrk="1" hangingPunct="1">
              <a:defRPr/>
            </a:pPr>
            <a:endParaRPr lang="en-US" altLang="en-US" smtClean="0"/>
          </a:p>
        </p:txBody>
      </p:sp>
      <p:sp>
        <p:nvSpPr>
          <p:cNvPr id="3076" name="Rectangle 4"/>
          <p:cNvSpPr>
            <a:spLocks noChangeArrowheads="1"/>
          </p:cNvSpPr>
          <p:nvPr userDrawn="1"/>
        </p:nvSpPr>
        <p:spPr bwMode="auto">
          <a:xfrm>
            <a:off x="0" y="4800600"/>
            <a:ext cx="43891200" cy="130175"/>
          </a:xfrm>
          <a:prstGeom prst="rect">
            <a:avLst/>
          </a:prstGeom>
          <a:solidFill>
            <a:srgbClr val="66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900">
                <a:solidFill>
                  <a:schemeClr val="tx1"/>
                </a:solidFill>
                <a:latin typeface="Arial Narrow" pitchFamily="34" charset="0"/>
              </a:defRPr>
            </a:lvl1pPr>
            <a:lvl2pPr marL="742950" indent="-285750" eaLnBrk="0" hangingPunct="0">
              <a:defRPr sz="2900">
                <a:solidFill>
                  <a:schemeClr val="tx1"/>
                </a:solidFill>
                <a:latin typeface="Arial Narrow" pitchFamily="34" charset="0"/>
              </a:defRPr>
            </a:lvl2pPr>
            <a:lvl3pPr marL="1143000" indent="-228600" eaLnBrk="0" hangingPunct="0">
              <a:defRPr sz="2900">
                <a:solidFill>
                  <a:schemeClr val="tx1"/>
                </a:solidFill>
                <a:latin typeface="Arial Narrow" pitchFamily="34" charset="0"/>
              </a:defRPr>
            </a:lvl3pPr>
            <a:lvl4pPr marL="1600200" indent="-228600" eaLnBrk="0" hangingPunct="0">
              <a:defRPr sz="2900">
                <a:solidFill>
                  <a:schemeClr val="tx1"/>
                </a:solidFill>
                <a:latin typeface="Arial Narrow" pitchFamily="34" charset="0"/>
              </a:defRPr>
            </a:lvl4pPr>
            <a:lvl5pPr marL="2057400" indent="-228600" eaLnBrk="0" hangingPunct="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eaLnBrk="1" hangingPunct="1">
              <a:defRPr/>
            </a:pPr>
            <a:endParaRPr lang="en-US" altLang="en-US" smtClean="0"/>
          </a:p>
        </p:txBody>
      </p:sp>
      <p:sp>
        <p:nvSpPr>
          <p:cNvPr id="3077" name="Text Box 5"/>
          <p:cNvSpPr txBox="1">
            <a:spLocks noChangeArrowheads="1"/>
          </p:cNvSpPr>
          <p:nvPr userDrawn="1"/>
        </p:nvSpPr>
        <p:spPr bwMode="auto">
          <a:xfrm>
            <a:off x="609600" y="32445325"/>
            <a:ext cx="2514600"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67" tIns="45624" rIns="91267" bIns="45624">
            <a:spAutoFit/>
          </a:bodyPr>
          <a:lstStyle>
            <a:lvl1pPr eaLnBrk="0" hangingPunct="0">
              <a:defRPr sz="2900">
                <a:solidFill>
                  <a:schemeClr val="tx1"/>
                </a:solidFill>
                <a:latin typeface="Arial Narrow" pitchFamily="34" charset="0"/>
              </a:defRPr>
            </a:lvl1pPr>
            <a:lvl2pPr marL="742950" indent="-285750" eaLnBrk="0" hangingPunct="0">
              <a:defRPr sz="2900">
                <a:solidFill>
                  <a:schemeClr val="tx1"/>
                </a:solidFill>
                <a:latin typeface="Arial Narrow" pitchFamily="34" charset="0"/>
              </a:defRPr>
            </a:lvl2pPr>
            <a:lvl3pPr marL="1143000" indent="-228600" eaLnBrk="0" hangingPunct="0">
              <a:defRPr sz="2900">
                <a:solidFill>
                  <a:schemeClr val="tx1"/>
                </a:solidFill>
                <a:latin typeface="Arial Narrow" pitchFamily="34" charset="0"/>
              </a:defRPr>
            </a:lvl3pPr>
            <a:lvl4pPr marL="1600200" indent="-228600" eaLnBrk="0" hangingPunct="0">
              <a:defRPr sz="2900">
                <a:solidFill>
                  <a:schemeClr val="tx1"/>
                </a:solidFill>
                <a:latin typeface="Arial Narrow" pitchFamily="34" charset="0"/>
              </a:defRPr>
            </a:lvl4pPr>
            <a:lvl5pPr marL="2057400" indent="-228600" eaLnBrk="0" hangingPunct="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a:lnSpc>
                <a:spcPct val="65000"/>
              </a:lnSpc>
              <a:spcBef>
                <a:spcPct val="50000"/>
              </a:spcBef>
              <a:defRPr/>
            </a:pPr>
            <a:r>
              <a:rPr lang="en-US" sz="500" b="1" smtClean="0">
                <a:solidFill>
                  <a:schemeClr val="bg2"/>
                </a:solidFill>
                <a:latin typeface="Arial" charset="0"/>
              </a:rPr>
              <a:t>POSTER TEMPLATE BY:</a:t>
            </a:r>
          </a:p>
          <a:p>
            <a:pPr>
              <a:lnSpc>
                <a:spcPct val="65000"/>
              </a:lnSpc>
              <a:spcBef>
                <a:spcPct val="50000"/>
              </a:spcBef>
              <a:defRPr/>
            </a:pPr>
            <a:r>
              <a:rPr lang="en-US" sz="1000" b="1" smtClean="0">
                <a:solidFill>
                  <a:schemeClr val="bg2"/>
                </a:solidFill>
                <a:latin typeface="Arial" charset="0"/>
              </a:rPr>
              <a:t>www.PosterPresentations.com</a:t>
            </a:r>
          </a:p>
        </p:txBody>
      </p:sp>
      <p:sp>
        <p:nvSpPr>
          <p:cNvPr id="3078" name="Rectangle 6"/>
          <p:cNvSpPr>
            <a:spLocks noGrp="1" noChangeArrowheads="1"/>
          </p:cNvSpPr>
          <p:nvPr>
            <p:ph type="title"/>
          </p:nvPr>
        </p:nvSpPr>
        <p:spPr bwMode="auto">
          <a:xfrm>
            <a:off x="960438" y="1273175"/>
            <a:ext cx="41924287" cy="220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267" tIns="45624" rIns="91267" bIns="45624" numCol="1" anchor="ctr" anchorCtr="0" compatLnSpc="1">
            <a:prstTxWarp prst="textNoShape">
              <a:avLst/>
            </a:prstTxWarp>
          </a:bodyPr>
          <a:lstStyle/>
          <a:p>
            <a:pPr lvl="0"/>
            <a:r>
              <a:rPr lang="en-US" altLang="en-US" smtClean="0"/>
              <a:t>Click to edit Master title style</a:t>
            </a:r>
          </a:p>
        </p:txBody>
      </p:sp>
      <p:sp>
        <p:nvSpPr>
          <p:cNvPr id="3079" name="Rectangle 7"/>
          <p:cNvSpPr>
            <a:spLocks noGrp="1" noChangeArrowheads="1"/>
          </p:cNvSpPr>
          <p:nvPr>
            <p:ph type="body" idx="1"/>
          </p:nvPr>
        </p:nvSpPr>
        <p:spPr bwMode="auto">
          <a:xfrm>
            <a:off x="693738" y="5638800"/>
            <a:ext cx="42190987" cy="2656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6408" tIns="456408" rIns="456408" bIns="456408" numCol="1" anchor="t" anchorCtr="0" compatLnSpc="1">
            <a:prstTxWarp prst="textNoShape">
              <a:avLst/>
            </a:prstTxWarp>
          </a:bodyPr>
          <a:lstStyle/>
          <a:p>
            <a:pPr lvl="0"/>
            <a:r>
              <a:rPr lang="en-US" altLang="en-US" smtClean="0"/>
              <a:t>Click to edit Master text styles</a:t>
            </a:r>
          </a:p>
          <a:p>
            <a:pPr lvl="1"/>
            <a:r>
              <a:rPr lang="en-US" altLang="en-US" smtClean="0"/>
              <a:t>Second level</a:t>
            </a:r>
          </a:p>
        </p:txBody>
      </p:sp>
      <p:sp>
        <p:nvSpPr>
          <p:cNvPr id="3080" name="Rectangle 8"/>
          <p:cNvSpPr>
            <a:spLocks noChangeArrowheads="1"/>
          </p:cNvSpPr>
          <p:nvPr userDrawn="1"/>
        </p:nvSpPr>
        <p:spPr bwMode="auto">
          <a:xfrm>
            <a:off x="0" y="0"/>
            <a:ext cx="43891200" cy="32918400"/>
          </a:xfrm>
          <a:prstGeom prst="rect">
            <a:avLst/>
          </a:prstGeom>
          <a:noFill/>
          <a:ln w="31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900">
                <a:solidFill>
                  <a:schemeClr val="tx1"/>
                </a:solidFill>
                <a:latin typeface="Arial Narrow" pitchFamily="34" charset="0"/>
              </a:defRPr>
            </a:lvl1pPr>
            <a:lvl2pPr marL="742950" indent="-285750" eaLnBrk="0" hangingPunct="0">
              <a:defRPr sz="2900">
                <a:solidFill>
                  <a:schemeClr val="tx1"/>
                </a:solidFill>
                <a:latin typeface="Arial Narrow" pitchFamily="34" charset="0"/>
              </a:defRPr>
            </a:lvl2pPr>
            <a:lvl3pPr marL="1143000" indent="-228600" eaLnBrk="0" hangingPunct="0">
              <a:defRPr sz="2900">
                <a:solidFill>
                  <a:schemeClr val="tx1"/>
                </a:solidFill>
                <a:latin typeface="Arial Narrow" pitchFamily="34" charset="0"/>
              </a:defRPr>
            </a:lvl3pPr>
            <a:lvl4pPr marL="1600200" indent="-228600" eaLnBrk="0" hangingPunct="0">
              <a:defRPr sz="2900">
                <a:solidFill>
                  <a:schemeClr val="tx1"/>
                </a:solidFill>
                <a:latin typeface="Arial Narrow" pitchFamily="34" charset="0"/>
              </a:defRPr>
            </a:lvl4pPr>
            <a:lvl5pPr marL="2057400" indent="-228600" eaLnBrk="0" hangingPunct="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eaLnBrk="1" hangingPunct="1">
              <a:defRPr/>
            </a:pPr>
            <a:endParaRPr lang="en-US" altLang="en-US" smtClean="0"/>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rtl="0" eaLnBrk="0" fontAlgn="base" hangingPunct="0">
        <a:spcBef>
          <a:spcPct val="0"/>
        </a:spcBef>
        <a:spcAft>
          <a:spcPct val="0"/>
        </a:spcAft>
        <a:defRPr sz="8600">
          <a:solidFill>
            <a:schemeClr val="tx2"/>
          </a:solidFill>
          <a:latin typeface="+mj-lt"/>
          <a:ea typeface="+mj-ea"/>
          <a:cs typeface="+mj-cs"/>
        </a:defRPr>
      </a:lvl1pPr>
      <a:lvl2pPr algn="ctr" rtl="0" eaLnBrk="0" fontAlgn="base" hangingPunct="0">
        <a:spcBef>
          <a:spcPct val="0"/>
        </a:spcBef>
        <a:spcAft>
          <a:spcPct val="0"/>
        </a:spcAft>
        <a:defRPr sz="8600">
          <a:solidFill>
            <a:schemeClr val="tx2"/>
          </a:solidFill>
          <a:latin typeface="Arial Black" pitchFamily="34" charset="0"/>
        </a:defRPr>
      </a:lvl2pPr>
      <a:lvl3pPr algn="ctr" rtl="0" eaLnBrk="0" fontAlgn="base" hangingPunct="0">
        <a:spcBef>
          <a:spcPct val="0"/>
        </a:spcBef>
        <a:spcAft>
          <a:spcPct val="0"/>
        </a:spcAft>
        <a:defRPr sz="8600">
          <a:solidFill>
            <a:schemeClr val="tx2"/>
          </a:solidFill>
          <a:latin typeface="Arial Black" pitchFamily="34" charset="0"/>
        </a:defRPr>
      </a:lvl3pPr>
      <a:lvl4pPr algn="ctr" rtl="0" eaLnBrk="0" fontAlgn="base" hangingPunct="0">
        <a:spcBef>
          <a:spcPct val="0"/>
        </a:spcBef>
        <a:spcAft>
          <a:spcPct val="0"/>
        </a:spcAft>
        <a:defRPr sz="8600">
          <a:solidFill>
            <a:schemeClr val="tx2"/>
          </a:solidFill>
          <a:latin typeface="Arial Black" pitchFamily="34" charset="0"/>
        </a:defRPr>
      </a:lvl4pPr>
      <a:lvl5pPr algn="ctr" rtl="0" eaLnBrk="0" fontAlgn="base" hangingPunct="0">
        <a:spcBef>
          <a:spcPct val="0"/>
        </a:spcBef>
        <a:spcAft>
          <a:spcPct val="0"/>
        </a:spcAft>
        <a:defRPr sz="8600">
          <a:solidFill>
            <a:schemeClr val="tx2"/>
          </a:solidFill>
          <a:latin typeface="Arial Black" pitchFamily="34" charset="0"/>
        </a:defRPr>
      </a:lvl5pPr>
      <a:lvl6pPr marL="457200" algn="ctr" rtl="0" fontAlgn="base">
        <a:spcBef>
          <a:spcPct val="0"/>
        </a:spcBef>
        <a:spcAft>
          <a:spcPct val="0"/>
        </a:spcAft>
        <a:defRPr sz="8600">
          <a:solidFill>
            <a:schemeClr val="tx2"/>
          </a:solidFill>
          <a:latin typeface="Arial Black" pitchFamily="34" charset="0"/>
        </a:defRPr>
      </a:lvl6pPr>
      <a:lvl7pPr marL="914400" algn="ctr" rtl="0" fontAlgn="base">
        <a:spcBef>
          <a:spcPct val="0"/>
        </a:spcBef>
        <a:spcAft>
          <a:spcPct val="0"/>
        </a:spcAft>
        <a:defRPr sz="8600">
          <a:solidFill>
            <a:schemeClr val="tx2"/>
          </a:solidFill>
          <a:latin typeface="Arial Black" pitchFamily="34" charset="0"/>
        </a:defRPr>
      </a:lvl7pPr>
      <a:lvl8pPr marL="1371600" algn="ctr" rtl="0" fontAlgn="base">
        <a:spcBef>
          <a:spcPct val="0"/>
        </a:spcBef>
        <a:spcAft>
          <a:spcPct val="0"/>
        </a:spcAft>
        <a:defRPr sz="8600">
          <a:solidFill>
            <a:schemeClr val="tx2"/>
          </a:solidFill>
          <a:latin typeface="Arial Black" pitchFamily="34" charset="0"/>
        </a:defRPr>
      </a:lvl8pPr>
      <a:lvl9pPr marL="1828800" algn="ctr" rtl="0" fontAlgn="base">
        <a:spcBef>
          <a:spcPct val="0"/>
        </a:spcBef>
        <a:spcAft>
          <a:spcPct val="0"/>
        </a:spcAft>
        <a:defRPr sz="8600">
          <a:solidFill>
            <a:schemeClr val="tx2"/>
          </a:solidFill>
          <a:latin typeface="Arial Black" pitchFamily="34" charset="0"/>
        </a:defRPr>
      </a:lvl9pPr>
    </p:titleStyle>
    <p:bodyStyle>
      <a:lvl1pPr marL="342900" indent="-342900" algn="l" rtl="0" eaLnBrk="0" fontAlgn="base" hangingPunct="0">
        <a:spcBef>
          <a:spcPct val="20000"/>
        </a:spcBef>
        <a:spcAft>
          <a:spcPct val="0"/>
        </a:spcAft>
        <a:buChar char="•"/>
        <a:defRPr sz="2900">
          <a:solidFill>
            <a:schemeClr val="tx1"/>
          </a:solidFill>
          <a:latin typeface="+mn-lt"/>
          <a:ea typeface="+mn-ea"/>
          <a:cs typeface="+mn-cs"/>
        </a:defRPr>
      </a:lvl1pPr>
      <a:lvl2pPr marL="739775" indent="-282575" algn="l" rtl="0" eaLnBrk="0" fontAlgn="base" hangingPunct="0">
        <a:spcBef>
          <a:spcPct val="20000"/>
        </a:spcBef>
        <a:spcAft>
          <a:spcPct val="0"/>
        </a:spcAft>
        <a:buChar char="–"/>
        <a:defRPr sz="29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1900">
          <a:solidFill>
            <a:schemeClr val="tx1"/>
          </a:solidFill>
          <a:latin typeface="+mn-lt"/>
        </a:defRPr>
      </a:lvl4pPr>
      <a:lvl5pPr marL="2057400" indent="-228600" algn="l" rtl="0" eaLnBrk="0" fontAlgn="base" hangingPunct="0">
        <a:spcBef>
          <a:spcPct val="20000"/>
        </a:spcBef>
        <a:spcAft>
          <a:spcPct val="0"/>
        </a:spcAft>
        <a:buChar char="»"/>
        <a:defRPr sz="1900">
          <a:solidFill>
            <a:schemeClr val="tx1"/>
          </a:solidFill>
          <a:latin typeface="+mn-lt"/>
        </a:defRPr>
      </a:lvl5pPr>
      <a:lvl6pPr marL="2514600" indent="-228600" algn="l" rtl="0" fontAlgn="base">
        <a:spcBef>
          <a:spcPct val="20000"/>
        </a:spcBef>
        <a:spcAft>
          <a:spcPct val="0"/>
        </a:spcAft>
        <a:buChar char="»"/>
        <a:defRPr sz="1900">
          <a:solidFill>
            <a:schemeClr val="tx1"/>
          </a:solidFill>
          <a:latin typeface="+mn-lt"/>
        </a:defRPr>
      </a:lvl6pPr>
      <a:lvl7pPr marL="2971800" indent="-228600" algn="l" rtl="0" fontAlgn="base">
        <a:spcBef>
          <a:spcPct val="20000"/>
        </a:spcBef>
        <a:spcAft>
          <a:spcPct val="0"/>
        </a:spcAft>
        <a:buChar char="»"/>
        <a:defRPr sz="1900">
          <a:solidFill>
            <a:schemeClr val="tx1"/>
          </a:solidFill>
          <a:latin typeface="+mn-lt"/>
        </a:defRPr>
      </a:lvl7pPr>
      <a:lvl8pPr marL="3429000" indent="-228600" algn="l" rtl="0" fontAlgn="base">
        <a:spcBef>
          <a:spcPct val="20000"/>
        </a:spcBef>
        <a:spcAft>
          <a:spcPct val="0"/>
        </a:spcAft>
        <a:buChar char="»"/>
        <a:defRPr sz="1900">
          <a:solidFill>
            <a:schemeClr val="tx1"/>
          </a:solidFill>
          <a:latin typeface="+mn-lt"/>
        </a:defRPr>
      </a:lvl8pPr>
      <a:lvl9pPr marL="3886200" indent="-228600" algn="l" rtl="0" fontAlgn="base">
        <a:spcBef>
          <a:spcPct val="20000"/>
        </a:spcBef>
        <a:spcAft>
          <a:spcPct val="0"/>
        </a:spcAft>
        <a:buChar char="»"/>
        <a:defRPr sz="19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microsoft.com/office/2007/relationships/hdphoto" Target="../media/hdphoto1.wdp"/><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 Box 14"/>
          <p:cNvSpPr txBox="1">
            <a:spLocks noChangeArrowheads="1"/>
          </p:cNvSpPr>
          <p:nvPr/>
        </p:nvSpPr>
        <p:spPr bwMode="auto">
          <a:xfrm>
            <a:off x="11507788" y="5892800"/>
            <a:ext cx="9966960" cy="27307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0" tIns="457200" rIns="457200" bIns="457200">
            <a:spAutoFit/>
          </a:bodyPr>
          <a:lstStyle>
            <a:lvl1pPr defTabSz="4389438" eaLnBrk="0" hangingPunct="0">
              <a:spcBef>
                <a:spcPct val="20000"/>
              </a:spcBef>
              <a:buChar char="•"/>
              <a:defRPr sz="2900">
                <a:solidFill>
                  <a:schemeClr val="tx1"/>
                </a:solidFill>
                <a:latin typeface="Arial" charset="0"/>
              </a:defRPr>
            </a:lvl1pPr>
            <a:lvl2pPr marL="742950" indent="-285750" defTabSz="4389438" eaLnBrk="0" hangingPunct="0">
              <a:spcBef>
                <a:spcPct val="20000"/>
              </a:spcBef>
              <a:buChar char="–"/>
              <a:defRPr sz="2900">
                <a:solidFill>
                  <a:schemeClr val="tx1"/>
                </a:solidFill>
                <a:latin typeface="Arial" charset="0"/>
              </a:defRPr>
            </a:lvl2pPr>
            <a:lvl3pPr marL="1143000" indent="-228600" defTabSz="4389438" eaLnBrk="0" hangingPunct="0">
              <a:spcBef>
                <a:spcPct val="20000"/>
              </a:spcBef>
              <a:buChar char="•"/>
              <a:defRPr sz="2400">
                <a:solidFill>
                  <a:schemeClr val="tx1"/>
                </a:solidFill>
                <a:latin typeface="Arial" charset="0"/>
              </a:defRPr>
            </a:lvl3pPr>
            <a:lvl4pPr marL="1600200" indent="-228600" defTabSz="4389438" eaLnBrk="0" hangingPunct="0">
              <a:spcBef>
                <a:spcPct val="20000"/>
              </a:spcBef>
              <a:buChar char="–"/>
              <a:defRPr sz="1900">
                <a:solidFill>
                  <a:schemeClr val="tx1"/>
                </a:solidFill>
                <a:latin typeface="Arial" charset="0"/>
              </a:defRPr>
            </a:lvl4pPr>
            <a:lvl5pPr marL="2057400" indent="-228600" defTabSz="4389438" eaLnBrk="0" hangingPunct="0">
              <a:spcBef>
                <a:spcPct val="20000"/>
              </a:spcBef>
              <a:buChar char="»"/>
              <a:defRPr sz="1900">
                <a:solidFill>
                  <a:schemeClr val="tx1"/>
                </a:solidFill>
                <a:latin typeface="Arial" charset="0"/>
              </a:defRPr>
            </a:lvl5pPr>
            <a:lvl6pPr marL="2514600" indent="-228600" defTabSz="4389438" eaLnBrk="0" fontAlgn="base" hangingPunct="0">
              <a:spcBef>
                <a:spcPct val="20000"/>
              </a:spcBef>
              <a:spcAft>
                <a:spcPct val="0"/>
              </a:spcAft>
              <a:buChar char="»"/>
              <a:defRPr sz="1900">
                <a:solidFill>
                  <a:schemeClr val="tx1"/>
                </a:solidFill>
                <a:latin typeface="Arial" charset="0"/>
              </a:defRPr>
            </a:lvl6pPr>
            <a:lvl7pPr marL="2971800" indent="-228600" defTabSz="4389438" eaLnBrk="0" fontAlgn="base" hangingPunct="0">
              <a:spcBef>
                <a:spcPct val="20000"/>
              </a:spcBef>
              <a:spcAft>
                <a:spcPct val="0"/>
              </a:spcAft>
              <a:buChar char="»"/>
              <a:defRPr sz="1900">
                <a:solidFill>
                  <a:schemeClr val="tx1"/>
                </a:solidFill>
                <a:latin typeface="Arial" charset="0"/>
              </a:defRPr>
            </a:lvl7pPr>
            <a:lvl8pPr marL="3429000" indent="-228600" defTabSz="4389438" eaLnBrk="0" fontAlgn="base" hangingPunct="0">
              <a:spcBef>
                <a:spcPct val="20000"/>
              </a:spcBef>
              <a:spcAft>
                <a:spcPct val="0"/>
              </a:spcAft>
              <a:buChar char="»"/>
              <a:defRPr sz="1900">
                <a:solidFill>
                  <a:schemeClr val="tx1"/>
                </a:solidFill>
                <a:latin typeface="Arial" charset="0"/>
              </a:defRPr>
            </a:lvl8pPr>
            <a:lvl9pPr marL="3886200" indent="-228600" defTabSz="4389438" eaLnBrk="0" fontAlgn="base" hangingPunct="0">
              <a:spcBef>
                <a:spcPct val="20000"/>
              </a:spcBef>
              <a:spcAft>
                <a:spcPct val="0"/>
              </a:spcAft>
              <a:buChar char="»"/>
              <a:defRPr sz="1900">
                <a:solidFill>
                  <a:schemeClr val="tx1"/>
                </a:solidFill>
                <a:latin typeface="Arial" charset="0"/>
              </a:defRPr>
            </a:lvl9pPr>
          </a:lstStyle>
          <a:p>
            <a:pPr>
              <a:spcAft>
                <a:spcPts val="0"/>
              </a:spcAft>
              <a:buFontTx/>
              <a:buNone/>
            </a:pPr>
            <a:r>
              <a:rPr lang="en-US" altLang="en-US" sz="3200" b="1" i="1" dirty="0" smtClean="0">
                <a:solidFill>
                  <a:srgbClr val="FF9900"/>
                </a:solidFill>
                <a:latin typeface="Times New Roman" pitchFamily="18" charset="0"/>
                <a:cs typeface="Times New Roman" pitchFamily="18" charset="0"/>
              </a:rPr>
              <a:t>Data </a:t>
            </a:r>
            <a:r>
              <a:rPr lang="en-US" altLang="en-US" sz="3200" b="1" i="1" dirty="0">
                <a:solidFill>
                  <a:srgbClr val="FF9900"/>
                </a:solidFill>
                <a:latin typeface="Times New Roman" pitchFamily="18" charset="0"/>
                <a:cs typeface="Times New Roman" pitchFamily="18" charset="0"/>
              </a:rPr>
              <a:t>Cleaning</a:t>
            </a:r>
          </a:p>
          <a:p>
            <a:pPr>
              <a:spcBef>
                <a:spcPts val="0"/>
              </a:spcBef>
              <a:buNone/>
              <a:defRPr/>
            </a:pPr>
            <a:r>
              <a:rPr lang="en-US" altLang="en-US" sz="3200" dirty="0" smtClean="0">
                <a:latin typeface="Times New Roman" pitchFamily="18" charset="0"/>
                <a:cs typeface="Times New Roman" pitchFamily="18" charset="0"/>
              </a:rPr>
              <a:t>For comparison purposes, patient AEs </a:t>
            </a:r>
            <a:r>
              <a:rPr lang="en-US" altLang="en-US" sz="3200" dirty="0">
                <a:latin typeface="Times New Roman" pitchFamily="18" charset="0"/>
                <a:cs typeface="Times New Roman" pitchFamily="18" charset="0"/>
              </a:rPr>
              <a:t>were </a:t>
            </a:r>
            <a:r>
              <a:rPr lang="en-US" altLang="en-US" sz="3200" dirty="0" smtClean="0">
                <a:latin typeface="Times New Roman" pitchFamily="18" charset="0"/>
                <a:cs typeface="Times New Roman" pitchFamily="18" charset="0"/>
              </a:rPr>
              <a:t>categorized using well-established </a:t>
            </a:r>
            <a:r>
              <a:rPr lang="en-US" altLang="en-US" sz="3200" dirty="0">
                <a:latin typeface="Times New Roman" pitchFamily="18" charset="0"/>
                <a:cs typeface="Times New Roman" pitchFamily="18" charset="0"/>
              </a:rPr>
              <a:t>definitions set forth by the Interagency Registry for Mechanically Assisted Circulatory Support (INTERMACS). Since there was insufficient information in the MDR data to differentiate “Venous Thromboembolism” and “Arterial Non-CNS Thromboembolism,” a </a:t>
            </a:r>
            <a:r>
              <a:rPr lang="en-US" altLang="en-US" sz="3200" dirty="0" smtClean="0">
                <a:latin typeface="Times New Roman" pitchFamily="18" charset="0"/>
                <a:cs typeface="Times New Roman" pitchFamily="18" charset="0"/>
              </a:rPr>
              <a:t>combined AE term called </a:t>
            </a:r>
            <a:r>
              <a:rPr lang="en-US" altLang="en-US" sz="3200" dirty="0">
                <a:latin typeface="Times New Roman" pitchFamily="18" charset="0"/>
                <a:cs typeface="Times New Roman" pitchFamily="18" charset="0"/>
              </a:rPr>
              <a:t>“Thromboembolic Events” was created</a:t>
            </a:r>
            <a:r>
              <a:rPr lang="en-US" altLang="en-US" sz="3200" dirty="0" smtClean="0">
                <a:latin typeface="Times New Roman" pitchFamily="18" charset="0"/>
                <a:cs typeface="Times New Roman" pitchFamily="18" charset="0"/>
              </a:rPr>
              <a:t>. Only MDR patient AEs (i.e., MDR AEs that mapped onto all INTERMACS AE terms, excluding “Device Malfunction”) that were not associated with a device issue were analyzed.</a:t>
            </a:r>
          </a:p>
          <a:p>
            <a:pPr>
              <a:buNone/>
              <a:defRPr/>
            </a:pPr>
            <a:endParaRPr lang="en-US" altLang="en-US" sz="800" b="1" dirty="0" smtClean="0">
              <a:solidFill>
                <a:schemeClr val="accent2"/>
              </a:solidFill>
              <a:latin typeface="Times New Roman" pitchFamily="18" charset="0"/>
              <a:cs typeface="Times New Roman" pitchFamily="18" charset="0"/>
            </a:endParaRPr>
          </a:p>
          <a:p>
            <a:pPr>
              <a:buNone/>
              <a:defRPr/>
            </a:pPr>
            <a:r>
              <a:rPr lang="en-US" altLang="en-US" sz="2800" b="1" dirty="0" smtClean="0">
                <a:solidFill>
                  <a:schemeClr val="accent2"/>
                </a:solidFill>
                <a:latin typeface="Times New Roman" pitchFamily="18" charset="0"/>
                <a:cs typeface="Times New Roman" pitchFamily="18" charset="0"/>
              </a:rPr>
              <a:t>INTERMACS AE Terms:</a:t>
            </a:r>
            <a:endParaRPr lang="en-US" altLang="en-US" sz="2800" b="1" dirty="0">
              <a:solidFill>
                <a:schemeClr val="accent2"/>
              </a:solidFill>
              <a:latin typeface="Times New Roman" pitchFamily="18" charset="0"/>
              <a:cs typeface="Times New Roman" pitchFamily="18" charset="0"/>
            </a:endParaRPr>
          </a:p>
          <a:p>
            <a:pPr>
              <a:buNone/>
              <a:defRPr/>
            </a:pPr>
            <a:endParaRPr lang="en-US" altLang="en-US" sz="2200" b="1" dirty="0">
              <a:solidFill>
                <a:srgbClr val="FFC000"/>
              </a:solidFill>
              <a:latin typeface="Times New Roman" panose="02020603050405020304" pitchFamily="18" charset="0"/>
              <a:cs typeface="Times New Roman" panose="02020603050405020304" pitchFamily="18" charset="0"/>
            </a:endParaRPr>
          </a:p>
          <a:p>
            <a:pPr>
              <a:defRPr/>
            </a:pPr>
            <a:endParaRPr lang="en-US" altLang="en-US" sz="2200" b="1" dirty="0">
              <a:solidFill>
                <a:srgbClr val="FFC000"/>
              </a:solidFill>
              <a:latin typeface="Times New Roman" panose="02020603050405020304" pitchFamily="18" charset="0"/>
              <a:cs typeface="Times New Roman" panose="02020603050405020304" pitchFamily="18" charset="0"/>
            </a:endParaRPr>
          </a:p>
          <a:p>
            <a:pPr>
              <a:defRPr/>
            </a:pPr>
            <a:endParaRPr lang="en-US" altLang="en-US" sz="2200" b="1" dirty="0">
              <a:solidFill>
                <a:srgbClr val="FFC000"/>
              </a:solidFill>
              <a:latin typeface="Times New Roman" panose="02020603050405020304" pitchFamily="18" charset="0"/>
              <a:cs typeface="Times New Roman" panose="02020603050405020304" pitchFamily="18" charset="0"/>
            </a:endParaRPr>
          </a:p>
          <a:p>
            <a:pPr>
              <a:defRPr/>
            </a:pPr>
            <a:endParaRPr lang="en-US" altLang="en-US" sz="2200" b="1" dirty="0">
              <a:solidFill>
                <a:srgbClr val="FFC000"/>
              </a:solidFill>
              <a:latin typeface="Times New Roman" panose="02020603050405020304" pitchFamily="18" charset="0"/>
              <a:cs typeface="Times New Roman" panose="02020603050405020304" pitchFamily="18" charset="0"/>
            </a:endParaRPr>
          </a:p>
          <a:p>
            <a:pPr>
              <a:defRPr/>
            </a:pPr>
            <a:endParaRPr lang="en-US" altLang="en-US" sz="2200" b="1" dirty="0">
              <a:solidFill>
                <a:srgbClr val="FFC000"/>
              </a:solidFill>
              <a:latin typeface="Times New Roman" panose="02020603050405020304" pitchFamily="18" charset="0"/>
              <a:cs typeface="Times New Roman" panose="02020603050405020304" pitchFamily="18" charset="0"/>
            </a:endParaRPr>
          </a:p>
          <a:p>
            <a:pPr>
              <a:defRPr/>
            </a:pPr>
            <a:endParaRPr lang="en-US" altLang="en-US" sz="2200" b="1" dirty="0">
              <a:solidFill>
                <a:srgbClr val="FFC000"/>
              </a:solidFill>
              <a:latin typeface="Times New Roman" panose="02020603050405020304" pitchFamily="18" charset="0"/>
              <a:cs typeface="Times New Roman" panose="02020603050405020304" pitchFamily="18" charset="0"/>
            </a:endParaRPr>
          </a:p>
          <a:p>
            <a:pPr>
              <a:defRPr/>
            </a:pPr>
            <a:endParaRPr lang="en-US" altLang="en-US" sz="2200" b="1" dirty="0">
              <a:solidFill>
                <a:srgbClr val="FFC000"/>
              </a:solidFill>
              <a:latin typeface="Times New Roman" panose="02020603050405020304" pitchFamily="18" charset="0"/>
              <a:cs typeface="Times New Roman" panose="02020603050405020304" pitchFamily="18" charset="0"/>
            </a:endParaRPr>
          </a:p>
          <a:p>
            <a:pPr>
              <a:spcBef>
                <a:spcPts val="0"/>
              </a:spcBef>
              <a:spcAft>
                <a:spcPts val="1500"/>
              </a:spcAft>
              <a:buNone/>
              <a:defRPr/>
            </a:pPr>
            <a:endParaRPr lang="en-US" altLang="en-US" sz="3200" dirty="0" smtClean="0">
              <a:latin typeface="Times New Roman" pitchFamily="18" charset="0"/>
              <a:cs typeface="Times New Roman" pitchFamily="18" charset="0"/>
            </a:endParaRPr>
          </a:p>
          <a:p>
            <a:pPr>
              <a:spcBef>
                <a:spcPts val="0"/>
              </a:spcBef>
              <a:spcAft>
                <a:spcPts val="1500"/>
              </a:spcAft>
              <a:buNone/>
              <a:defRPr/>
            </a:pPr>
            <a:r>
              <a:rPr lang="en-US" altLang="en-US" sz="3200" dirty="0" smtClean="0">
                <a:latin typeface="Times New Roman" pitchFamily="18" charset="0"/>
                <a:cs typeface="Times New Roman" pitchFamily="18" charset="0"/>
              </a:rPr>
              <a:t>In regards to device brand names, different </a:t>
            </a:r>
            <a:r>
              <a:rPr lang="en-US" altLang="en-US" sz="3200" dirty="0">
                <a:latin typeface="Times New Roman" pitchFamily="18" charset="0"/>
                <a:cs typeface="Times New Roman" pitchFamily="18" charset="0"/>
              </a:rPr>
              <a:t>variations </a:t>
            </a:r>
            <a:r>
              <a:rPr lang="en-US" altLang="en-US" sz="3200" dirty="0" smtClean="0">
                <a:latin typeface="Times New Roman" pitchFamily="18" charset="0"/>
                <a:cs typeface="Times New Roman" pitchFamily="18" charset="0"/>
              </a:rPr>
              <a:t>of HeartMate II and its components (e.g., HeartMate II LVAD, HeartMate 2, and HM II) were identified and combined. HeartMate</a:t>
            </a:r>
            <a:r>
              <a:rPr lang="en-US" altLang="en-US" sz="3200" dirty="0">
                <a:latin typeface="Times New Roman" pitchFamily="18" charset="0"/>
                <a:cs typeface="Times New Roman" pitchFamily="18" charset="0"/>
              </a:rPr>
              <a:t> </a:t>
            </a:r>
            <a:r>
              <a:rPr lang="en-US" altLang="en-US" sz="3200" dirty="0" smtClean="0">
                <a:latin typeface="Times New Roman" pitchFamily="18" charset="0"/>
                <a:cs typeface="Times New Roman" pitchFamily="18" charset="0"/>
              </a:rPr>
              <a:t>components that did not specify a “II” were included only from reports submitted in 2008 (when the device first received FDA approval) or later.</a:t>
            </a:r>
            <a:endParaRPr lang="en-US" altLang="en-US" sz="2000" dirty="0">
              <a:latin typeface="Times New Roman" pitchFamily="18" charset="0"/>
              <a:cs typeface="Times New Roman" pitchFamily="18" charset="0"/>
            </a:endParaRPr>
          </a:p>
          <a:p>
            <a:pPr>
              <a:spcBef>
                <a:spcPts val="0"/>
              </a:spcBef>
              <a:buNone/>
              <a:defRPr/>
            </a:pPr>
            <a:r>
              <a:rPr lang="en-US" altLang="en-US" sz="3200" b="1" i="1" dirty="0" smtClean="0">
                <a:solidFill>
                  <a:srgbClr val="FF9900"/>
                </a:solidFill>
                <a:latin typeface="Times New Roman" pitchFamily="18" charset="0"/>
                <a:cs typeface="Times New Roman" pitchFamily="18" charset="0"/>
              </a:rPr>
              <a:t>LRT Tool </a:t>
            </a:r>
            <a:r>
              <a:rPr lang="en-US" altLang="en-US" sz="3200" b="1" i="1" dirty="0">
                <a:solidFill>
                  <a:srgbClr val="FF9900"/>
                </a:solidFill>
                <a:latin typeface="Times New Roman" pitchFamily="18" charset="0"/>
                <a:cs typeface="Times New Roman" pitchFamily="18" charset="0"/>
              </a:rPr>
              <a:t>Development </a:t>
            </a:r>
          </a:p>
          <a:p>
            <a:pPr>
              <a:spcBef>
                <a:spcPts val="0"/>
              </a:spcBef>
              <a:spcAft>
                <a:spcPts val="1500"/>
              </a:spcAft>
              <a:buNone/>
              <a:defRPr/>
            </a:pPr>
            <a:r>
              <a:rPr lang="en-US" altLang="en-US" sz="3200" dirty="0" smtClean="0">
                <a:latin typeface="Times New Roman" pitchFamily="18" charset="0"/>
                <a:cs typeface="Times New Roman" pitchFamily="18" charset="0"/>
              </a:rPr>
              <a:t>The </a:t>
            </a:r>
            <a:r>
              <a:rPr lang="en-US" altLang="en-US" sz="3200" dirty="0">
                <a:latin typeface="Times New Roman" pitchFamily="18" charset="0"/>
                <a:cs typeface="Times New Roman" pitchFamily="18" charset="0"/>
              </a:rPr>
              <a:t>LRT method </a:t>
            </a:r>
            <a:r>
              <a:rPr lang="en-US" altLang="en-US" sz="3200" dirty="0" smtClean="0">
                <a:latin typeface="Times New Roman" pitchFamily="18" charset="0"/>
                <a:cs typeface="Times New Roman" pitchFamily="18" charset="0"/>
              </a:rPr>
              <a:t>was programmed </a:t>
            </a:r>
            <a:r>
              <a:rPr lang="en-US" altLang="en-US" sz="3200" dirty="0">
                <a:latin typeface="Times New Roman" pitchFamily="18" charset="0"/>
                <a:cs typeface="Times New Roman" pitchFamily="18" charset="0"/>
              </a:rPr>
              <a:t>using R </a:t>
            </a:r>
            <a:r>
              <a:rPr lang="en-US" altLang="en-US" sz="3200" dirty="0" smtClean="0">
                <a:latin typeface="Times New Roman" pitchFamily="18" charset="0"/>
                <a:cs typeface="Times New Roman" pitchFamily="18" charset="0"/>
              </a:rPr>
              <a:t>and was displayed </a:t>
            </a:r>
            <a:r>
              <a:rPr lang="en-US" altLang="en-US" sz="3200" dirty="0">
                <a:latin typeface="Times New Roman" pitchFamily="18" charset="0"/>
                <a:cs typeface="Times New Roman" pitchFamily="18" charset="0"/>
              </a:rPr>
              <a:t>using Shiny by RStudio, which is a R package that enables results to be presented in an interactive web application format. </a:t>
            </a:r>
            <a:r>
              <a:rPr lang="en-US" altLang="en-US" sz="3200" dirty="0" smtClean="0">
                <a:latin typeface="Times New Roman" pitchFamily="18" charset="0"/>
                <a:cs typeface="Times New Roman" pitchFamily="18" charset="0"/>
              </a:rPr>
              <a:t>The following were used for application development:</a:t>
            </a:r>
            <a:endParaRPr lang="en-US" sz="3200" dirty="0" smtClean="0">
              <a:latin typeface="Times New Roman" panose="02020603050405020304" pitchFamily="18" charset="0"/>
              <a:cs typeface="Times New Roman" panose="02020603050405020304" pitchFamily="18" charset="0"/>
            </a:endParaRPr>
          </a:p>
          <a:p>
            <a:pPr marL="457200" indent="-457200">
              <a:spcBef>
                <a:spcPts val="0"/>
              </a:spcBef>
              <a:buFont typeface="Arial" panose="020B0604020202020204" pitchFamily="34" charset="0"/>
              <a:buChar char="•"/>
              <a:defRPr/>
            </a:pPr>
            <a:r>
              <a:rPr lang="en-US" sz="3200" b="1" dirty="0" smtClean="0">
                <a:solidFill>
                  <a:schemeClr val="accent2"/>
                </a:solidFill>
                <a:latin typeface="Times New Roman" panose="02020603050405020304" pitchFamily="18" charset="0"/>
                <a:cs typeface="Times New Roman" panose="02020603050405020304" pitchFamily="18" charset="0"/>
              </a:rPr>
              <a:t>Front </a:t>
            </a:r>
            <a:r>
              <a:rPr lang="en-US" sz="3200" b="1" dirty="0">
                <a:solidFill>
                  <a:schemeClr val="accent2"/>
                </a:solidFill>
                <a:latin typeface="Times New Roman" panose="02020603050405020304" pitchFamily="18" charset="0"/>
                <a:cs typeface="Times New Roman" panose="02020603050405020304" pitchFamily="18" charset="0"/>
              </a:rPr>
              <a:t>end</a:t>
            </a:r>
            <a:r>
              <a:rPr lang="en-US" sz="3200" b="1"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R markdown flexdashboard</a:t>
            </a:r>
          </a:p>
          <a:p>
            <a:pPr marL="457200" indent="-457200">
              <a:spcBef>
                <a:spcPts val="0"/>
              </a:spcBef>
              <a:buFont typeface="Arial" panose="020B0604020202020204" pitchFamily="34" charset="0"/>
              <a:buChar char="•"/>
              <a:defRPr/>
            </a:pPr>
            <a:r>
              <a:rPr lang="en-US" sz="3200" b="1" dirty="0">
                <a:solidFill>
                  <a:schemeClr val="accent2"/>
                </a:solidFill>
                <a:latin typeface="Times New Roman" panose="02020603050405020304" pitchFamily="18" charset="0"/>
                <a:cs typeface="Times New Roman" panose="02020603050405020304" pitchFamily="18" charset="0"/>
              </a:rPr>
              <a:t>Back </a:t>
            </a:r>
            <a:r>
              <a:rPr lang="en-US" sz="3200" b="1" dirty="0" smtClean="0">
                <a:solidFill>
                  <a:schemeClr val="accent2"/>
                </a:solidFill>
                <a:latin typeface="Times New Roman" panose="02020603050405020304" pitchFamily="18" charset="0"/>
                <a:cs typeface="Times New Roman" panose="02020603050405020304" pitchFamily="18" charset="0"/>
              </a:rPr>
              <a:t>end</a:t>
            </a:r>
            <a:r>
              <a:rPr lang="en-US" sz="3200" b="1" dirty="0">
                <a:solidFill>
                  <a:schemeClr val="accent2"/>
                </a:solidFill>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R Shiny, JavaScript</a:t>
            </a:r>
          </a:p>
          <a:p>
            <a:pPr marL="457200" indent="-457200">
              <a:spcBef>
                <a:spcPts val="0"/>
              </a:spcBef>
              <a:spcAft>
                <a:spcPts val="1500"/>
              </a:spcAft>
              <a:buFont typeface="Arial" panose="020B0604020202020204" pitchFamily="34" charset="0"/>
              <a:buChar char="•"/>
              <a:defRPr/>
            </a:pPr>
            <a:r>
              <a:rPr lang="en-US" sz="3200" b="1" dirty="0">
                <a:solidFill>
                  <a:schemeClr val="accent2"/>
                </a:solidFill>
                <a:latin typeface="Times New Roman" panose="02020603050405020304" pitchFamily="18" charset="0"/>
                <a:cs typeface="Times New Roman" panose="02020603050405020304" pitchFamily="18" charset="0"/>
              </a:rPr>
              <a:t>R l</a:t>
            </a:r>
            <a:r>
              <a:rPr lang="en-US" sz="3200" b="1" dirty="0" smtClean="0">
                <a:solidFill>
                  <a:schemeClr val="accent2"/>
                </a:solidFill>
                <a:latin typeface="Times New Roman" panose="02020603050405020304" pitchFamily="18" charset="0"/>
                <a:cs typeface="Times New Roman" panose="02020603050405020304" pitchFamily="18" charset="0"/>
              </a:rPr>
              <a:t>ibraries</a:t>
            </a:r>
            <a:r>
              <a:rPr lang="en-US" sz="3200" dirty="0" smtClean="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rmarkdown, tidyr, DT, sqldf, ggplot2, plotly, </a:t>
            </a:r>
            <a:r>
              <a:rPr lang="en-US" sz="3200" dirty="0" smtClean="0">
                <a:latin typeface="Times New Roman" panose="02020603050405020304" pitchFamily="18" charset="0"/>
                <a:cs typeface="Times New Roman" panose="02020603050405020304" pitchFamily="18" charset="0"/>
              </a:rPr>
              <a:t>wordcloud</a:t>
            </a:r>
            <a:endParaRPr lang="en-US" sz="3200" dirty="0">
              <a:latin typeface="Times New Roman" panose="02020603050405020304" pitchFamily="18" charset="0"/>
              <a:cs typeface="Times New Roman" panose="02020603050405020304" pitchFamily="18" charset="0"/>
            </a:endParaRPr>
          </a:p>
          <a:p>
            <a:pPr>
              <a:spcAft>
                <a:spcPts val="1500"/>
              </a:spcAft>
              <a:buNone/>
              <a:defRPr/>
            </a:pPr>
            <a:r>
              <a:rPr lang="en-US" sz="3200" dirty="0">
                <a:latin typeface="Times New Roman" panose="02020603050405020304" pitchFamily="18" charset="0"/>
                <a:cs typeface="Times New Roman" panose="02020603050405020304" pitchFamily="18" charset="0"/>
              </a:rPr>
              <a:t>R markdown offers an easy way to </a:t>
            </a:r>
            <a:r>
              <a:rPr lang="en-US" sz="3200" dirty="0" smtClean="0">
                <a:latin typeface="Times New Roman" panose="02020603050405020304" pitchFamily="18" charset="0"/>
                <a:cs typeface="Times New Roman" panose="02020603050405020304" pitchFamily="18" charset="0"/>
              </a:rPr>
              <a:t>combine narrative </a:t>
            </a:r>
            <a:r>
              <a:rPr lang="en-US" sz="3200" dirty="0">
                <a:latin typeface="Times New Roman" panose="02020603050405020304" pitchFamily="18" charset="0"/>
                <a:cs typeface="Times New Roman" panose="02020603050405020304" pitchFamily="18" charset="0"/>
              </a:rPr>
              <a:t>text and code to produce </a:t>
            </a:r>
            <a:r>
              <a:rPr lang="en-US" sz="3200" dirty="0" smtClean="0">
                <a:latin typeface="Times New Roman" panose="02020603050405020304" pitchFamily="18" charset="0"/>
                <a:cs typeface="Times New Roman" panose="02020603050405020304" pitchFamily="18" charset="0"/>
              </a:rPr>
              <a:t>formatted output using multiple languages, such as </a:t>
            </a:r>
            <a:r>
              <a:rPr lang="en-US" sz="3200" dirty="0">
                <a:latin typeface="Times New Roman" panose="02020603050405020304" pitchFamily="18" charset="0"/>
                <a:cs typeface="Times New Roman" panose="02020603050405020304" pitchFamily="18" charset="0"/>
              </a:rPr>
              <a:t>JavaScript and </a:t>
            </a:r>
            <a:r>
              <a:rPr lang="en-US" sz="3200" dirty="0" smtClean="0">
                <a:latin typeface="Times New Roman" panose="02020603050405020304" pitchFamily="18" charset="0"/>
                <a:cs typeface="Times New Roman" panose="02020603050405020304" pitchFamily="18" charset="0"/>
              </a:rPr>
              <a:t>SQL.</a:t>
            </a:r>
          </a:p>
          <a:p>
            <a:pPr>
              <a:spcAft>
                <a:spcPts val="1500"/>
              </a:spcAft>
              <a:buNone/>
              <a:defRPr/>
            </a:pPr>
            <a:r>
              <a:rPr lang="en-US" sz="3200" dirty="0" smtClean="0">
                <a:latin typeface="Times New Roman" panose="02020603050405020304" pitchFamily="18" charset="0"/>
                <a:cs typeface="Times New Roman" panose="02020603050405020304" pitchFamily="18" charset="0"/>
              </a:rPr>
              <a:t>Flexdashboard </a:t>
            </a:r>
            <a:r>
              <a:rPr lang="en-US" sz="3200" dirty="0">
                <a:latin typeface="Times New Roman" panose="02020603050405020304" pitchFamily="18" charset="0"/>
                <a:cs typeface="Times New Roman" panose="02020603050405020304" pitchFamily="18" charset="0"/>
              </a:rPr>
              <a:t>can </a:t>
            </a:r>
            <a:r>
              <a:rPr lang="en-US" sz="3200" dirty="0" smtClean="0">
                <a:latin typeface="Times New Roman" panose="02020603050405020304" pitchFamily="18" charset="0"/>
                <a:cs typeface="Times New Roman" panose="02020603050405020304" pitchFamily="18" charset="0"/>
              </a:rPr>
              <a:t>quickly generate </a:t>
            </a:r>
            <a:r>
              <a:rPr lang="en-US" sz="3200" dirty="0">
                <a:latin typeface="Times New Roman" panose="02020603050405020304" pitchFamily="18" charset="0"/>
                <a:cs typeface="Times New Roman" panose="02020603050405020304" pitchFamily="18" charset="0"/>
              </a:rPr>
              <a:t>a dynamic </a:t>
            </a:r>
            <a:r>
              <a:rPr lang="en-US" sz="3200" dirty="0" smtClean="0">
                <a:latin typeface="Times New Roman" panose="02020603050405020304" pitchFamily="18" charset="0"/>
                <a:cs typeface="Times New Roman" panose="02020603050405020304" pitchFamily="18" charset="0"/>
              </a:rPr>
              <a:t>interface with </a:t>
            </a:r>
            <a:r>
              <a:rPr lang="en-US" sz="3200" dirty="0">
                <a:latin typeface="Times New Roman" panose="02020603050405020304" pitchFamily="18" charset="0"/>
                <a:cs typeface="Times New Roman" panose="02020603050405020304" pitchFamily="18" charset="0"/>
              </a:rPr>
              <a:t>html widgets and R shiny, which provides multiple user-friendly features</a:t>
            </a:r>
            <a:r>
              <a:rPr lang="en-US" sz="3200" dirty="0" smtClean="0">
                <a:latin typeface="Times New Roman" panose="02020603050405020304" pitchFamily="18" charset="0"/>
                <a:cs typeface="Times New Roman" panose="02020603050405020304" pitchFamily="18" charset="0"/>
              </a:rPr>
              <a:t>.</a:t>
            </a:r>
            <a:endParaRPr lang="en-US" altLang="en-US" sz="2000" dirty="0" smtClean="0">
              <a:latin typeface="Times New Roman" pitchFamily="18" charset="0"/>
              <a:cs typeface="Times New Roman" pitchFamily="18" charset="0"/>
            </a:endParaRPr>
          </a:p>
          <a:p>
            <a:pPr>
              <a:spcBef>
                <a:spcPts val="0"/>
              </a:spcBef>
              <a:spcAft>
                <a:spcPts val="0"/>
              </a:spcAft>
              <a:buNone/>
            </a:pPr>
            <a:r>
              <a:rPr lang="en-US" altLang="en-US" sz="3200" b="1" i="1" dirty="0" smtClean="0">
                <a:solidFill>
                  <a:srgbClr val="FF9900"/>
                </a:solidFill>
                <a:latin typeface="Times New Roman" pitchFamily="18" charset="0"/>
                <a:cs typeface="Times New Roman" pitchFamily="18" charset="0"/>
              </a:rPr>
              <a:t>Statistical </a:t>
            </a:r>
            <a:r>
              <a:rPr lang="en-US" altLang="en-US" sz="3200" b="1" i="1" dirty="0" smtClean="0">
                <a:solidFill>
                  <a:srgbClr val="FF9900"/>
                </a:solidFill>
                <a:latin typeface="Times New Roman" pitchFamily="18" charset="0"/>
                <a:cs typeface="Times New Roman" pitchFamily="18" charset="0"/>
              </a:rPr>
              <a:t>Analysis</a:t>
            </a:r>
            <a:endParaRPr lang="en-US" altLang="en-US" sz="3200" b="1" i="1" dirty="0" smtClean="0">
              <a:solidFill>
                <a:srgbClr val="FF9900"/>
              </a:solidFill>
              <a:latin typeface="Times New Roman" pitchFamily="18" charset="0"/>
              <a:cs typeface="Times New Roman" pitchFamily="18" charset="0"/>
            </a:endParaRPr>
          </a:p>
          <a:p>
            <a:pPr>
              <a:spcBef>
                <a:spcPts val="0"/>
              </a:spcBef>
              <a:spcAft>
                <a:spcPts val="1500"/>
              </a:spcAft>
              <a:buNone/>
            </a:pPr>
            <a:r>
              <a:rPr lang="en-US" altLang="en-US" sz="3200" dirty="0" smtClean="0">
                <a:latin typeface="Times New Roman" pitchFamily="18" charset="0"/>
                <a:cs typeface="Times New Roman" pitchFamily="18" charset="0"/>
              </a:rPr>
              <a:t>A step-down approach was employed to differentiate the strongest signal from secondary signals with overall error control. Potential patient AE signals were identified using the LRT (p-value&lt;0.05) and RR methods for comparison (Reporting Ratio (RR)&gt;1).</a:t>
            </a:r>
            <a:endParaRPr lang="en-US" sz="3200" dirty="0" smtClean="0">
              <a:latin typeface="Times New Roman" panose="02020603050405020304" pitchFamily="18" charset="0"/>
              <a:cs typeface="Times New Roman" panose="02020603050405020304" pitchFamily="18" charset="0"/>
            </a:endParaRPr>
          </a:p>
        </p:txBody>
      </p:sp>
      <p:graphicFrame>
        <p:nvGraphicFramePr>
          <p:cNvPr id="17" name="Table 16"/>
          <p:cNvGraphicFramePr>
            <a:graphicFrameLocks noGrp="1"/>
          </p:cNvGraphicFramePr>
          <p:nvPr>
            <p:extLst>
              <p:ext uri="{D42A27DB-BD31-4B8C-83A1-F6EECF244321}">
                <p14:modId xmlns:p14="http://schemas.microsoft.com/office/powerpoint/2010/main" val="472373346"/>
              </p:ext>
            </p:extLst>
          </p:nvPr>
        </p:nvGraphicFramePr>
        <p:xfrm>
          <a:off x="11840272" y="13423236"/>
          <a:ext cx="9672831" cy="3383280"/>
        </p:xfrm>
        <a:graphic>
          <a:graphicData uri="http://schemas.openxmlformats.org/drawingml/2006/table">
            <a:tbl>
              <a:tblPr firstRow="1" bandRow="1">
                <a:tableStyleId>{5C22544A-7EE6-4342-B048-85BDC9FD1C3A}</a:tableStyleId>
              </a:tblPr>
              <a:tblGrid>
                <a:gridCol w="4035706"/>
                <a:gridCol w="5637125"/>
              </a:tblGrid>
              <a:tr h="2850515">
                <a:tc>
                  <a:txBody>
                    <a:bodyPr/>
                    <a:lstStyle/>
                    <a:p>
                      <a:pPr marL="514350" indent="-514350">
                        <a:buFont typeface="+mj-lt"/>
                        <a:buAutoNum type="arabicPeriod"/>
                        <a:defRPr/>
                      </a:pPr>
                      <a:r>
                        <a:rPr lang="en-US" sz="2400" b="0" dirty="0" smtClean="0">
                          <a:solidFill>
                            <a:schemeClr val="accent2"/>
                          </a:solidFill>
                          <a:latin typeface="Times New Roman" panose="02020603050405020304" pitchFamily="18" charset="0"/>
                          <a:cs typeface="Times New Roman" panose="02020603050405020304" pitchFamily="18" charset="0"/>
                        </a:rPr>
                        <a:t>Cardiac Arrhythmias </a:t>
                      </a:r>
                    </a:p>
                    <a:p>
                      <a:pPr marL="514350" indent="-514350">
                        <a:buFont typeface="+mj-lt"/>
                        <a:buAutoNum type="arabicPeriod"/>
                        <a:defRPr/>
                      </a:pPr>
                      <a:r>
                        <a:rPr lang="en-US" sz="2400" b="0" dirty="0" smtClean="0">
                          <a:solidFill>
                            <a:schemeClr val="accent2"/>
                          </a:solidFill>
                          <a:latin typeface="Times New Roman" panose="02020603050405020304" pitchFamily="18" charset="0"/>
                          <a:cs typeface="Times New Roman" panose="02020603050405020304" pitchFamily="18" charset="0"/>
                        </a:rPr>
                        <a:t>Device Malfunction </a:t>
                      </a:r>
                    </a:p>
                    <a:p>
                      <a:pPr marL="514350" indent="-514350">
                        <a:buFont typeface="+mj-lt"/>
                        <a:buAutoNum type="arabicPeriod"/>
                        <a:defRPr/>
                      </a:pPr>
                      <a:r>
                        <a:rPr lang="en-US" sz="2400" b="0" dirty="0" smtClean="0">
                          <a:solidFill>
                            <a:schemeClr val="accent2"/>
                          </a:solidFill>
                          <a:latin typeface="Times New Roman" panose="02020603050405020304" pitchFamily="18" charset="0"/>
                          <a:cs typeface="Times New Roman" panose="02020603050405020304" pitchFamily="18" charset="0"/>
                        </a:rPr>
                        <a:t>Hepatic Dysfunction </a:t>
                      </a:r>
                    </a:p>
                    <a:p>
                      <a:pPr marL="514350" indent="-514350">
                        <a:buFont typeface="+mj-lt"/>
                        <a:buAutoNum type="arabicPeriod"/>
                        <a:defRPr/>
                      </a:pPr>
                      <a:r>
                        <a:rPr lang="en-US" sz="2400" b="0" dirty="0" smtClean="0">
                          <a:solidFill>
                            <a:schemeClr val="accent2"/>
                          </a:solidFill>
                          <a:latin typeface="Times New Roman" panose="02020603050405020304" pitchFamily="18" charset="0"/>
                          <a:cs typeface="Times New Roman" panose="02020603050405020304" pitchFamily="18" charset="0"/>
                        </a:rPr>
                        <a:t>Hemolysis </a:t>
                      </a:r>
                    </a:p>
                    <a:p>
                      <a:pPr marL="514350" indent="-514350">
                        <a:buFont typeface="+mj-lt"/>
                        <a:buAutoNum type="arabicPeriod"/>
                        <a:defRPr/>
                      </a:pPr>
                      <a:r>
                        <a:rPr lang="en-US" sz="2400" b="0" dirty="0" smtClean="0">
                          <a:solidFill>
                            <a:schemeClr val="accent2"/>
                          </a:solidFill>
                          <a:latin typeface="Times New Roman" panose="02020603050405020304" pitchFamily="18" charset="0"/>
                          <a:cs typeface="Times New Roman" panose="02020603050405020304" pitchFamily="18" charset="0"/>
                        </a:rPr>
                        <a:t>Hypertension </a:t>
                      </a:r>
                    </a:p>
                    <a:p>
                      <a:pPr marL="514350" indent="-514350">
                        <a:buFont typeface="+mj-lt"/>
                        <a:buAutoNum type="arabicPeriod"/>
                        <a:defRPr/>
                      </a:pPr>
                      <a:r>
                        <a:rPr lang="en-US" sz="2400" b="0" dirty="0" smtClean="0">
                          <a:solidFill>
                            <a:schemeClr val="accent2"/>
                          </a:solidFill>
                          <a:latin typeface="Times New Roman" panose="02020603050405020304" pitchFamily="18" charset="0"/>
                          <a:cs typeface="Times New Roman" panose="02020603050405020304" pitchFamily="18" charset="0"/>
                        </a:rPr>
                        <a:t>Major Bleeding </a:t>
                      </a:r>
                    </a:p>
                    <a:p>
                      <a:pPr marL="514350" indent="-514350">
                        <a:buFont typeface="+mj-lt"/>
                        <a:buAutoNum type="arabicPeriod"/>
                        <a:defRPr/>
                      </a:pPr>
                      <a:r>
                        <a:rPr lang="en-US" sz="2400" b="0" dirty="0" smtClean="0">
                          <a:solidFill>
                            <a:schemeClr val="accent2"/>
                          </a:solidFill>
                          <a:latin typeface="Times New Roman" panose="02020603050405020304" pitchFamily="18" charset="0"/>
                          <a:cs typeface="Times New Roman" panose="02020603050405020304" pitchFamily="18" charset="0"/>
                        </a:rPr>
                        <a:t>Major Infection </a:t>
                      </a:r>
                    </a:p>
                    <a:p>
                      <a:pPr marL="514350" indent="-514350">
                        <a:buFont typeface="+mj-lt"/>
                        <a:buAutoNum type="arabicPeriod"/>
                        <a:defRPr/>
                      </a:pPr>
                      <a:r>
                        <a:rPr lang="en-US" sz="2400" b="0" dirty="0" smtClean="0">
                          <a:solidFill>
                            <a:schemeClr val="accent2"/>
                          </a:solidFill>
                          <a:latin typeface="Times New Roman" panose="02020603050405020304" pitchFamily="18" charset="0"/>
                          <a:cs typeface="Times New Roman" panose="02020603050405020304" pitchFamily="18" charset="0"/>
                        </a:rPr>
                        <a:t>Myocardial Infarction</a:t>
                      </a:r>
                    </a:p>
                    <a:p>
                      <a:pPr marL="514350" indent="-514350">
                        <a:buFont typeface="+mj-lt"/>
                        <a:buAutoNum type="arabicPeriod"/>
                        <a:defRPr/>
                      </a:pPr>
                      <a:r>
                        <a:rPr lang="en-US" sz="2400" b="0" dirty="0" smtClean="0">
                          <a:solidFill>
                            <a:schemeClr val="accent2"/>
                          </a:solidFill>
                          <a:latin typeface="Times New Roman" panose="02020603050405020304" pitchFamily="18" charset="0"/>
                          <a:cs typeface="Times New Roman" panose="02020603050405020304" pitchFamily="18" charset="0"/>
                        </a:rPr>
                        <a:t>Neurological Dysfunction</a:t>
                      </a:r>
                    </a:p>
                  </a:txBody>
                  <a:tcPr>
                    <a:noFill/>
                  </a:tcPr>
                </a:tc>
                <a:tc>
                  <a:txBody>
                    <a:bodyPr/>
                    <a:lstStyle/>
                    <a:p>
                      <a:pPr marL="514350" indent="-514350">
                        <a:buFont typeface="+mj-lt"/>
                        <a:buAutoNum type="arabicPeriod" startAt="10"/>
                        <a:defRPr/>
                      </a:pPr>
                      <a:r>
                        <a:rPr lang="en-US" sz="2400" b="0" dirty="0" smtClean="0">
                          <a:solidFill>
                            <a:schemeClr val="accent2"/>
                          </a:solidFill>
                          <a:latin typeface="Times New Roman" panose="02020603050405020304" pitchFamily="18" charset="0"/>
                          <a:cs typeface="Times New Roman" panose="02020603050405020304" pitchFamily="18" charset="0"/>
                        </a:rPr>
                        <a:t>Renal Dysfunction</a:t>
                      </a:r>
                    </a:p>
                    <a:p>
                      <a:pPr marL="514350" indent="-514350">
                        <a:buFont typeface="+mj-lt"/>
                        <a:buAutoNum type="arabicPeriod" startAt="10"/>
                        <a:defRPr/>
                      </a:pPr>
                      <a:r>
                        <a:rPr lang="en-US" sz="2400" b="0" dirty="0" smtClean="0">
                          <a:solidFill>
                            <a:schemeClr val="accent2"/>
                          </a:solidFill>
                          <a:latin typeface="Times New Roman" panose="02020603050405020304" pitchFamily="18" charset="0"/>
                          <a:cs typeface="Times New Roman" panose="02020603050405020304" pitchFamily="18" charset="0"/>
                        </a:rPr>
                        <a:t>Respiratory Failure </a:t>
                      </a:r>
                    </a:p>
                    <a:p>
                      <a:pPr marL="514350" indent="-514350">
                        <a:buFont typeface="+mj-lt"/>
                        <a:buAutoNum type="arabicPeriod" startAt="10"/>
                        <a:defRPr/>
                      </a:pPr>
                      <a:r>
                        <a:rPr lang="en-US" sz="2400" b="0" dirty="0" smtClean="0">
                          <a:solidFill>
                            <a:schemeClr val="accent2"/>
                          </a:solidFill>
                          <a:latin typeface="Times New Roman" panose="02020603050405020304" pitchFamily="18" charset="0"/>
                          <a:cs typeface="Times New Roman" panose="02020603050405020304" pitchFamily="18" charset="0"/>
                        </a:rPr>
                        <a:t>Right Heart Failure </a:t>
                      </a:r>
                    </a:p>
                    <a:p>
                      <a:pPr marL="514350" indent="-514350">
                        <a:buFont typeface="+mj-lt"/>
                        <a:buAutoNum type="arabicPeriod" startAt="10"/>
                        <a:defRPr/>
                      </a:pPr>
                      <a:r>
                        <a:rPr lang="en-US" sz="2400" b="0" dirty="0" smtClean="0">
                          <a:solidFill>
                            <a:schemeClr val="accent2"/>
                          </a:solidFill>
                          <a:latin typeface="Times New Roman" panose="02020603050405020304" pitchFamily="18" charset="0"/>
                          <a:cs typeface="Times New Roman" panose="02020603050405020304" pitchFamily="18" charset="0"/>
                        </a:rPr>
                        <a:t>Pericardial Fluid Collection </a:t>
                      </a:r>
                    </a:p>
                    <a:p>
                      <a:pPr marL="514350" indent="-514350">
                        <a:buFont typeface="+mj-lt"/>
                        <a:buAutoNum type="arabicPeriod" startAt="10"/>
                        <a:defRPr/>
                      </a:pPr>
                      <a:r>
                        <a:rPr lang="en-US" sz="2400" b="0" dirty="0" smtClean="0">
                          <a:solidFill>
                            <a:schemeClr val="accent2"/>
                          </a:solidFill>
                          <a:latin typeface="Times New Roman" panose="02020603050405020304" pitchFamily="18" charset="0"/>
                          <a:cs typeface="Times New Roman" panose="02020603050405020304" pitchFamily="18" charset="0"/>
                        </a:rPr>
                        <a:t>Psychiatric Episode </a:t>
                      </a:r>
                    </a:p>
                    <a:p>
                      <a:pPr marL="514350" indent="-514350">
                        <a:buFont typeface="+mj-lt"/>
                        <a:buAutoNum type="arabicPeriod" startAt="10"/>
                        <a:defRPr/>
                      </a:pPr>
                      <a:r>
                        <a:rPr lang="en-US" sz="2400" b="0" dirty="0" smtClean="0">
                          <a:solidFill>
                            <a:schemeClr val="accent2"/>
                          </a:solidFill>
                          <a:latin typeface="Times New Roman" panose="02020603050405020304" pitchFamily="18" charset="0"/>
                          <a:cs typeface="Times New Roman" panose="02020603050405020304" pitchFamily="18" charset="0"/>
                        </a:rPr>
                        <a:t>Wound Dehiscence </a:t>
                      </a:r>
                    </a:p>
                    <a:p>
                      <a:pPr marL="514350" indent="-514350">
                        <a:buFont typeface="+mj-lt"/>
                        <a:buAutoNum type="arabicPeriod" startAt="10"/>
                        <a:defRPr/>
                      </a:pPr>
                      <a:r>
                        <a:rPr lang="en-US" sz="2400" b="0" dirty="0" smtClean="0">
                          <a:solidFill>
                            <a:schemeClr val="accent2"/>
                          </a:solidFill>
                          <a:latin typeface="Times New Roman" panose="02020603050405020304" pitchFamily="18" charset="0"/>
                          <a:cs typeface="Times New Roman" panose="02020603050405020304" pitchFamily="18" charset="0"/>
                        </a:rPr>
                        <a:t>Arterial Non-CNS Thromboembolism* </a:t>
                      </a:r>
                    </a:p>
                    <a:p>
                      <a:pPr marL="514350" indent="-514350">
                        <a:buFont typeface="+mj-lt"/>
                        <a:buAutoNum type="arabicPeriod" startAt="10"/>
                        <a:defRPr/>
                      </a:pPr>
                      <a:r>
                        <a:rPr lang="en-US" sz="2400" b="0" dirty="0" smtClean="0">
                          <a:solidFill>
                            <a:schemeClr val="accent2"/>
                          </a:solidFill>
                          <a:latin typeface="Times New Roman" panose="02020603050405020304" pitchFamily="18" charset="0"/>
                          <a:cs typeface="Times New Roman" panose="02020603050405020304" pitchFamily="18" charset="0"/>
                        </a:rPr>
                        <a:t>Venous Thromboembolism*</a:t>
                      </a:r>
                    </a:p>
                    <a:p>
                      <a:pPr marL="514350" indent="-514350">
                        <a:buFont typeface="+mj-lt"/>
                        <a:buAutoNum type="arabicPeriod" startAt="10"/>
                        <a:defRPr/>
                      </a:pPr>
                      <a:r>
                        <a:rPr lang="en-US" sz="2400" b="0" dirty="0" smtClean="0">
                          <a:solidFill>
                            <a:schemeClr val="accent2"/>
                          </a:solidFill>
                          <a:latin typeface="Times New Roman" panose="02020603050405020304" pitchFamily="18" charset="0"/>
                          <a:cs typeface="Times New Roman" panose="02020603050405020304" pitchFamily="18" charset="0"/>
                        </a:rPr>
                        <a:t>Other SAE</a:t>
                      </a:r>
                    </a:p>
                  </a:txBody>
                  <a:tcPr>
                    <a:noFill/>
                  </a:tcPr>
                </a:tc>
              </a:tr>
            </a:tbl>
          </a:graphicData>
        </a:graphic>
      </p:graphicFrame>
      <p:sp>
        <p:nvSpPr>
          <p:cNvPr id="4098" name="Rectangle 5"/>
          <p:cNvSpPr>
            <a:spLocks noChangeArrowheads="1"/>
          </p:cNvSpPr>
          <p:nvPr/>
        </p:nvSpPr>
        <p:spPr bwMode="auto">
          <a:xfrm>
            <a:off x="1843917" y="1096762"/>
            <a:ext cx="41050333" cy="3313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43" tIns="45614" rIns="91243" bIns="45614">
            <a:spAutoFit/>
          </a:bodyPr>
          <a:lstStyle/>
          <a:p>
            <a:pPr algn="ctr">
              <a:spcBef>
                <a:spcPct val="50000"/>
              </a:spcBef>
              <a:spcAft>
                <a:spcPts val="2000"/>
              </a:spcAft>
              <a:defRPr/>
            </a:pPr>
            <a:r>
              <a:rPr lang="en-US" sz="8800" b="1" dirty="0">
                <a:solidFill>
                  <a:srgbClr val="FFFFFF"/>
                </a:solidFill>
                <a:latin typeface="+mn-lt"/>
              </a:rPr>
              <a:t>Likelihood Ratio Test Based Approach for Device Safety Signal Detection </a:t>
            </a:r>
          </a:p>
          <a:p>
            <a:pPr algn="ctr" eaLnBrk="0" hangingPunct="0">
              <a:spcAft>
                <a:spcPts val="1500"/>
              </a:spcAft>
              <a:defRPr/>
            </a:pPr>
            <a:r>
              <a:rPr lang="en-US" sz="4800" b="1" dirty="0">
                <a:solidFill>
                  <a:srgbClr val="FFFFFF"/>
                </a:solidFill>
                <a:latin typeface="+mn-lt"/>
              </a:rPr>
              <a:t>Zhihao Yao, Mary Jung, Rebecca Ward, Lan Huang, Zhiheng Xu, Isaac Chang, and Ram </a:t>
            </a:r>
            <a:r>
              <a:rPr lang="en-US" sz="4800" b="1" dirty="0" smtClean="0">
                <a:solidFill>
                  <a:srgbClr val="FFFFFF"/>
                </a:solidFill>
                <a:latin typeface="+mn-lt"/>
              </a:rPr>
              <a:t>Tiwari</a:t>
            </a:r>
          </a:p>
          <a:p>
            <a:pPr algn="ctr" eaLnBrk="0" hangingPunct="0">
              <a:spcAft>
                <a:spcPts val="4000"/>
              </a:spcAft>
              <a:defRPr/>
            </a:pPr>
            <a:r>
              <a:rPr lang="en-US" sz="4000" b="1" dirty="0" smtClean="0">
                <a:solidFill>
                  <a:srgbClr val="FFFFFF"/>
                </a:solidFill>
                <a:latin typeface="+mn-lt"/>
              </a:rPr>
              <a:t>FDA/CDRH/OSB</a:t>
            </a:r>
            <a:endParaRPr lang="en-US" sz="4000" b="1" strike="sngStrike" dirty="0">
              <a:solidFill>
                <a:srgbClr val="FFFFFF"/>
              </a:solidFill>
              <a:latin typeface="+mn-lt"/>
            </a:endParaRPr>
          </a:p>
        </p:txBody>
      </p:sp>
      <p:sp>
        <p:nvSpPr>
          <p:cNvPr id="4099" name="Text Box 7"/>
          <p:cNvSpPr txBox="1">
            <a:spLocks noChangeArrowheads="1"/>
          </p:cNvSpPr>
          <p:nvPr/>
        </p:nvSpPr>
        <p:spPr bwMode="auto">
          <a:xfrm>
            <a:off x="712788" y="5651500"/>
            <a:ext cx="9948672" cy="64613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267" tIns="45624" rIns="91267" bIns="45624">
            <a:spAutoFit/>
          </a:bodyPr>
          <a:lstStyle>
            <a:lvl1pPr eaLnBrk="0" hangingPunct="0">
              <a:spcBef>
                <a:spcPct val="20000"/>
              </a:spcBef>
              <a:buChar char="•"/>
              <a:defRPr sz="2900">
                <a:solidFill>
                  <a:schemeClr val="tx1"/>
                </a:solidFill>
                <a:latin typeface="Arial" charset="0"/>
              </a:defRPr>
            </a:lvl1pPr>
            <a:lvl2pPr marL="742950" indent="-285750" eaLnBrk="0" hangingPunct="0">
              <a:spcBef>
                <a:spcPct val="20000"/>
              </a:spcBef>
              <a:buChar char="–"/>
              <a:defRPr sz="29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1900">
                <a:solidFill>
                  <a:schemeClr val="tx1"/>
                </a:solidFill>
                <a:latin typeface="Arial" charset="0"/>
              </a:defRPr>
            </a:lvl4pPr>
            <a:lvl5pPr marL="2057400" indent="-228600" eaLnBrk="0" hangingPunct="0">
              <a:spcBef>
                <a:spcPct val="20000"/>
              </a:spcBef>
              <a:buChar char="»"/>
              <a:defRPr sz="1900">
                <a:solidFill>
                  <a:schemeClr val="tx1"/>
                </a:solidFill>
                <a:latin typeface="Arial" charset="0"/>
              </a:defRPr>
            </a:lvl5pPr>
            <a:lvl6pPr marL="2514600" indent="-228600" eaLnBrk="0" fontAlgn="base" hangingPunct="0">
              <a:spcBef>
                <a:spcPct val="20000"/>
              </a:spcBef>
              <a:spcAft>
                <a:spcPct val="0"/>
              </a:spcAft>
              <a:buChar char="»"/>
              <a:defRPr sz="1900">
                <a:solidFill>
                  <a:schemeClr val="tx1"/>
                </a:solidFill>
                <a:latin typeface="Arial" charset="0"/>
              </a:defRPr>
            </a:lvl6pPr>
            <a:lvl7pPr marL="2971800" indent="-228600" eaLnBrk="0" fontAlgn="base" hangingPunct="0">
              <a:spcBef>
                <a:spcPct val="20000"/>
              </a:spcBef>
              <a:spcAft>
                <a:spcPct val="0"/>
              </a:spcAft>
              <a:buChar char="»"/>
              <a:defRPr sz="1900">
                <a:solidFill>
                  <a:schemeClr val="tx1"/>
                </a:solidFill>
                <a:latin typeface="Arial" charset="0"/>
              </a:defRPr>
            </a:lvl7pPr>
            <a:lvl8pPr marL="3429000" indent="-228600" eaLnBrk="0" fontAlgn="base" hangingPunct="0">
              <a:spcBef>
                <a:spcPct val="20000"/>
              </a:spcBef>
              <a:spcAft>
                <a:spcPct val="0"/>
              </a:spcAft>
              <a:buChar char="»"/>
              <a:defRPr sz="1900">
                <a:solidFill>
                  <a:schemeClr val="tx1"/>
                </a:solidFill>
                <a:latin typeface="Arial" charset="0"/>
              </a:defRPr>
            </a:lvl8pPr>
            <a:lvl9pPr marL="3886200" indent="-228600" eaLnBrk="0" fontAlgn="base" hangingPunct="0">
              <a:spcBef>
                <a:spcPct val="20000"/>
              </a:spcBef>
              <a:spcAft>
                <a:spcPct val="0"/>
              </a:spcAft>
              <a:buChar char="»"/>
              <a:defRPr sz="1900">
                <a:solidFill>
                  <a:schemeClr val="tx1"/>
                </a:solidFill>
                <a:latin typeface="Arial" charset="0"/>
              </a:defRPr>
            </a:lvl9pPr>
          </a:lstStyle>
          <a:p>
            <a:pPr algn="ctr">
              <a:spcBef>
                <a:spcPct val="50000"/>
              </a:spcBef>
              <a:buFontTx/>
              <a:buNone/>
            </a:pPr>
            <a:r>
              <a:rPr lang="en-US" altLang="en-US" sz="3600" b="1" dirty="0" smtClean="0">
                <a:solidFill>
                  <a:srgbClr val="F8F8F8"/>
                </a:solidFill>
                <a:latin typeface="+mn-lt"/>
              </a:rPr>
              <a:t>INTRODUCTION </a:t>
            </a:r>
            <a:endParaRPr lang="en-US" altLang="en-US" sz="3600" b="1" dirty="0">
              <a:solidFill>
                <a:srgbClr val="F8F8F8"/>
              </a:solidFill>
              <a:latin typeface="+mn-lt"/>
            </a:endParaRPr>
          </a:p>
        </p:txBody>
      </p:sp>
      <p:sp>
        <p:nvSpPr>
          <p:cNvPr id="4100" name="Text Box 14"/>
          <p:cNvSpPr txBox="1">
            <a:spLocks noChangeArrowheads="1"/>
          </p:cNvSpPr>
          <p:nvPr/>
        </p:nvSpPr>
        <p:spPr bwMode="auto">
          <a:xfrm>
            <a:off x="693736" y="5876925"/>
            <a:ext cx="9966960" cy="13816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0" tIns="457200" rIns="457200" bIns="457200">
            <a:spAutoFit/>
          </a:bodyPr>
          <a:lstStyle>
            <a:lvl1pPr defTabSz="4389438" eaLnBrk="0" hangingPunct="0">
              <a:spcBef>
                <a:spcPct val="20000"/>
              </a:spcBef>
              <a:buChar char="•"/>
              <a:defRPr sz="2900">
                <a:solidFill>
                  <a:schemeClr val="tx1"/>
                </a:solidFill>
                <a:latin typeface="Arial" charset="0"/>
              </a:defRPr>
            </a:lvl1pPr>
            <a:lvl2pPr marL="742950" indent="-285750" defTabSz="4389438" eaLnBrk="0" hangingPunct="0">
              <a:spcBef>
                <a:spcPct val="20000"/>
              </a:spcBef>
              <a:buChar char="–"/>
              <a:defRPr sz="2900">
                <a:solidFill>
                  <a:schemeClr val="tx1"/>
                </a:solidFill>
                <a:latin typeface="Arial" charset="0"/>
              </a:defRPr>
            </a:lvl2pPr>
            <a:lvl3pPr marL="1143000" indent="-228600" defTabSz="4389438" eaLnBrk="0" hangingPunct="0">
              <a:spcBef>
                <a:spcPct val="20000"/>
              </a:spcBef>
              <a:buChar char="•"/>
              <a:defRPr sz="2400">
                <a:solidFill>
                  <a:schemeClr val="tx1"/>
                </a:solidFill>
                <a:latin typeface="Arial" charset="0"/>
              </a:defRPr>
            </a:lvl3pPr>
            <a:lvl4pPr marL="1600200" indent="-228600" defTabSz="4389438" eaLnBrk="0" hangingPunct="0">
              <a:spcBef>
                <a:spcPct val="20000"/>
              </a:spcBef>
              <a:buChar char="–"/>
              <a:defRPr sz="1900">
                <a:solidFill>
                  <a:schemeClr val="tx1"/>
                </a:solidFill>
                <a:latin typeface="Arial" charset="0"/>
              </a:defRPr>
            </a:lvl4pPr>
            <a:lvl5pPr marL="2057400" indent="-228600" defTabSz="4389438" eaLnBrk="0" hangingPunct="0">
              <a:spcBef>
                <a:spcPct val="20000"/>
              </a:spcBef>
              <a:buChar char="»"/>
              <a:defRPr sz="1900">
                <a:solidFill>
                  <a:schemeClr val="tx1"/>
                </a:solidFill>
                <a:latin typeface="Arial" charset="0"/>
              </a:defRPr>
            </a:lvl5pPr>
            <a:lvl6pPr marL="2514600" indent="-228600" defTabSz="4389438" eaLnBrk="0" fontAlgn="base" hangingPunct="0">
              <a:spcBef>
                <a:spcPct val="20000"/>
              </a:spcBef>
              <a:spcAft>
                <a:spcPct val="0"/>
              </a:spcAft>
              <a:buChar char="»"/>
              <a:defRPr sz="1900">
                <a:solidFill>
                  <a:schemeClr val="tx1"/>
                </a:solidFill>
                <a:latin typeface="Arial" charset="0"/>
              </a:defRPr>
            </a:lvl6pPr>
            <a:lvl7pPr marL="2971800" indent="-228600" defTabSz="4389438" eaLnBrk="0" fontAlgn="base" hangingPunct="0">
              <a:spcBef>
                <a:spcPct val="20000"/>
              </a:spcBef>
              <a:spcAft>
                <a:spcPct val="0"/>
              </a:spcAft>
              <a:buChar char="»"/>
              <a:defRPr sz="1900">
                <a:solidFill>
                  <a:schemeClr val="tx1"/>
                </a:solidFill>
                <a:latin typeface="Arial" charset="0"/>
              </a:defRPr>
            </a:lvl7pPr>
            <a:lvl8pPr marL="3429000" indent="-228600" defTabSz="4389438" eaLnBrk="0" fontAlgn="base" hangingPunct="0">
              <a:spcBef>
                <a:spcPct val="20000"/>
              </a:spcBef>
              <a:spcAft>
                <a:spcPct val="0"/>
              </a:spcAft>
              <a:buChar char="»"/>
              <a:defRPr sz="1900">
                <a:solidFill>
                  <a:schemeClr val="tx1"/>
                </a:solidFill>
                <a:latin typeface="Arial" charset="0"/>
              </a:defRPr>
            </a:lvl8pPr>
            <a:lvl9pPr marL="3886200" indent="-228600" defTabSz="4389438" eaLnBrk="0" fontAlgn="base" hangingPunct="0">
              <a:spcBef>
                <a:spcPct val="20000"/>
              </a:spcBef>
              <a:spcAft>
                <a:spcPct val="0"/>
              </a:spcAft>
              <a:buChar char="»"/>
              <a:defRPr sz="1900">
                <a:solidFill>
                  <a:schemeClr val="tx1"/>
                </a:solidFill>
                <a:latin typeface="Arial" charset="0"/>
              </a:defRPr>
            </a:lvl9pPr>
          </a:lstStyle>
          <a:p>
            <a:pPr>
              <a:spcAft>
                <a:spcPts val="1500"/>
              </a:spcAft>
              <a:buFontTx/>
              <a:buNone/>
            </a:pPr>
            <a:r>
              <a:rPr lang="en-US" altLang="en-US" sz="3200" dirty="0">
                <a:latin typeface="Times New Roman" panose="02020603050405020304" pitchFamily="18" charset="0"/>
                <a:cs typeface="Times New Roman" pitchFamily="18" charset="0"/>
              </a:rPr>
              <a:t>Timely post-market safety evaluation is critical to public health. In order to effectively perform safety signal monitoring, it is urgent to provide the proper </a:t>
            </a:r>
            <a:r>
              <a:rPr lang="en-US" altLang="en-US" sz="3200" dirty="0" smtClean="0">
                <a:latin typeface="Times New Roman" panose="02020603050405020304" pitchFamily="18" charset="0"/>
                <a:cs typeface="Times New Roman" pitchFamily="18" charset="0"/>
              </a:rPr>
              <a:t>analytical tools for investigating large datasets </a:t>
            </a:r>
            <a:r>
              <a:rPr lang="en-US" altLang="en-US" sz="3200" dirty="0">
                <a:latin typeface="Times New Roman" pitchFamily="18" charset="0"/>
                <a:cs typeface="Times New Roman" pitchFamily="18" charset="0"/>
              </a:rPr>
              <a:t>from different studies, sites, and sources. </a:t>
            </a:r>
            <a:endParaRPr lang="en-US" altLang="en-US" sz="3200" dirty="0" smtClean="0">
              <a:latin typeface="Times New Roman" pitchFamily="18" charset="0"/>
              <a:cs typeface="Times New Roman" pitchFamily="18" charset="0"/>
            </a:endParaRPr>
          </a:p>
          <a:p>
            <a:pPr>
              <a:spcAft>
                <a:spcPts val="1500"/>
              </a:spcAft>
              <a:buFontTx/>
              <a:buNone/>
            </a:pPr>
            <a:r>
              <a:rPr lang="en-US" altLang="en-US" sz="3200" dirty="0" smtClean="0">
                <a:latin typeface="Times New Roman" pitchFamily="18" charset="0"/>
                <a:cs typeface="Times New Roman" pitchFamily="18" charset="0"/>
              </a:rPr>
              <a:t>Various </a:t>
            </a:r>
            <a:r>
              <a:rPr lang="en-US" altLang="en-US" sz="3200" dirty="0">
                <a:latin typeface="Times New Roman" pitchFamily="18" charset="0"/>
                <a:cs typeface="Times New Roman" pitchFamily="18" charset="0"/>
              </a:rPr>
              <a:t>data mining </a:t>
            </a:r>
            <a:r>
              <a:rPr lang="en-US" altLang="en-US" sz="3200" dirty="0" smtClean="0">
                <a:latin typeface="Times New Roman" pitchFamily="18" charset="0"/>
                <a:cs typeface="Times New Roman" pitchFamily="18" charset="0"/>
              </a:rPr>
              <a:t>techniques have been </a:t>
            </a:r>
            <a:r>
              <a:rPr lang="en-US" altLang="en-US" sz="3200" dirty="0">
                <a:latin typeface="Times New Roman" pitchFamily="18" charset="0"/>
                <a:cs typeface="Times New Roman" pitchFamily="18" charset="0"/>
              </a:rPr>
              <a:t>used to detect possible </a:t>
            </a:r>
            <a:r>
              <a:rPr lang="en-US" altLang="en-US" sz="3200" dirty="0" smtClean="0">
                <a:latin typeface="Times New Roman" pitchFamily="18" charset="0"/>
                <a:cs typeface="Times New Roman" pitchFamily="18" charset="0"/>
              </a:rPr>
              <a:t>safety </a:t>
            </a:r>
            <a:r>
              <a:rPr lang="en-US" altLang="en-US" sz="3200" dirty="0">
                <a:latin typeface="Times New Roman" pitchFamily="18" charset="0"/>
                <a:cs typeface="Times New Roman" pitchFamily="18" charset="0"/>
              </a:rPr>
              <a:t>signals </a:t>
            </a:r>
            <a:r>
              <a:rPr lang="en-US" altLang="en-US" sz="3200" dirty="0" smtClean="0">
                <a:latin typeface="Times New Roman" pitchFamily="18" charset="0"/>
                <a:cs typeface="Times New Roman" pitchFamily="18" charset="0"/>
              </a:rPr>
              <a:t>by </a:t>
            </a:r>
            <a:r>
              <a:rPr lang="en-US" altLang="en-US" sz="3200" dirty="0">
                <a:latin typeface="Times New Roman" pitchFamily="18" charset="0"/>
                <a:cs typeface="Times New Roman" pitchFamily="18" charset="0"/>
              </a:rPr>
              <a:t>examining associations between approved medical products and adverse events (AEs). However, </a:t>
            </a:r>
            <a:r>
              <a:rPr lang="en-US" altLang="en-US" sz="3200" dirty="0" smtClean="0">
                <a:latin typeface="Times New Roman" pitchFamily="18" charset="0"/>
                <a:cs typeface="Times New Roman" pitchFamily="18" charset="0"/>
              </a:rPr>
              <a:t>several </a:t>
            </a:r>
            <a:r>
              <a:rPr lang="en-US" altLang="en-US" sz="3200" dirty="0">
                <a:latin typeface="Times New Roman" pitchFamily="18" charset="0"/>
                <a:cs typeface="Times New Roman" pitchFamily="18" charset="0"/>
              </a:rPr>
              <a:t>of the existing data mining methods, such as </a:t>
            </a:r>
            <a:r>
              <a:rPr lang="en-US" altLang="en-US" sz="3200" dirty="0" smtClean="0">
                <a:latin typeface="Times New Roman" pitchFamily="18" charset="0"/>
                <a:cs typeface="Times New Roman" pitchFamily="18" charset="0"/>
              </a:rPr>
              <a:t>the use of proportional </a:t>
            </a:r>
            <a:r>
              <a:rPr lang="en-US" altLang="en-US" sz="3200" dirty="0">
                <a:latin typeface="Times New Roman" pitchFamily="18" charset="0"/>
                <a:cs typeface="Times New Roman" pitchFamily="18" charset="0"/>
              </a:rPr>
              <a:t>reporting </a:t>
            </a:r>
            <a:r>
              <a:rPr lang="en-US" altLang="en-US" sz="3200" dirty="0" smtClean="0">
                <a:latin typeface="Times New Roman" pitchFamily="18" charset="0"/>
                <a:cs typeface="Times New Roman" pitchFamily="18" charset="0"/>
              </a:rPr>
              <a:t>ratios (henceforth the RR method), </a:t>
            </a:r>
            <a:r>
              <a:rPr lang="en-US" altLang="en-US" sz="3200" dirty="0">
                <a:latin typeface="Times New Roman" pitchFamily="18" charset="0"/>
                <a:cs typeface="Times New Roman" pitchFamily="18" charset="0"/>
              </a:rPr>
              <a:t>do not control for </a:t>
            </a:r>
            <a:r>
              <a:rPr lang="en-US" altLang="en-US" sz="3200" dirty="0" smtClean="0">
                <a:latin typeface="Times New Roman" pitchFamily="18" charset="0"/>
                <a:cs typeface="Times New Roman" pitchFamily="18" charset="0"/>
              </a:rPr>
              <a:t>family-wise Type-I error when examining multiple device-AE combinations and can </a:t>
            </a:r>
            <a:r>
              <a:rPr lang="en-US" altLang="en-US" sz="3200" dirty="0">
                <a:latin typeface="Times New Roman" pitchFamily="18" charset="0"/>
                <a:cs typeface="Times New Roman" pitchFamily="18" charset="0"/>
              </a:rPr>
              <a:t>result in false signals. </a:t>
            </a:r>
          </a:p>
          <a:p>
            <a:pPr>
              <a:buFontTx/>
              <a:buNone/>
            </a:pPr>
            <a:r>
              <a:rPr lang="en-US" altLang="en-US" sz="3200" dirty="0" smtClean="0">
                <a:latin typeface="Times New Roman" pitchFamily="18" charset="0"/>
                <a:cs typeface="Times New Roman" pitchFamily="18" charset="0"/>
              </a:rPr>
              <a:t>Thus, we </a:t>
            </a:r>
            <a:r>
              <a:rPr lang="en-US" altLang="en-US" sz="3200" dirty="0">
                <a:latin typeface="Times New Roman" pitchFamily="18" charset="0"/>
                <a:cs typeface="Times New Roman" pitchFamily="18" charset="0"/>
              </a:rPr>
              <a:t>present a likelihood ratio test (LRT) based method [1] for safety signal detection with </a:t>
            </a:r>
            <a:r>
              <a:rPr lang="en-US" altLang="en-US" sz="3200" dirty="0" smtClean="0">
                <a:latin typeface="Times New Roman" pitchFamily="18" charset="0"/>
                <a:cs typeface="Times New Roman" pitchFamily="18" charset="0"/>
              </a:rPr>
              <a:t>a focus </a:t>
            </a:r>
            <a:r>
              <a:rPr lang="en-US" altLang="en-US" sz="3200" dirty="0">
                <a:latin typeface="Times New Roman" pitchFamily="18" charset="0"/>
                <a:cs typeface="Times New Roman" pitchFamily="18" charset="0"/>
              </a:rPr>
              <a:t>on identifying </a:t>
            </a:r>
            <a:r>
              <a:rPr lang="en-US" altLang="en-US" sz="3200" dirty="0" smtClean="0">
                <a:latin typeface="Times New Roman" pitchFamily="18" charset="0"/>
                <a:cs typeface="Times New Roman" pitchFamily="18" charset="0"/>
              </a:rPr>
              <a:t>AE signals associated </a:t>
            </a:r>
            <a:r>
              <a:rPr lang="en-US" altLang="en-US" sz="3200" dirty="0">
                <a:latin typeface="Times New Roman" pitchFamily="18" charset="0"/>
                <a:cs typeface="Times New Roman" pitchFamily="18" charset="0"/>
              </a:rPr>
              <a:t>with </a:t>
            </a:r>
            <a:r>
              <a:rPr lang="en-US" altLang="en-US" sz="3200" dirty="0" smtClean="0">
                <a:latin typeface="Times New Roman" pitchFamily="18" charset="0"/>
                <a:cs typeface="Times New Roman" pitchFamily="18" charset="0"/>
              </a:rPr>
              <a:t>HeartMate II, which is a left ventricular assist device (LVAD). Strengths of using a LRT based method are it retains good power and sensitivity for identifying signals as well as controls for family-wise Type-I error and false discovery rates. The </a:t>
            </a:r>
            <a:r>
              <a:rPr lang="en-US" altLang="en-US" sz="3200" dirty="0">
                <a:latin typeface="Times New Roman" pitchFamily="18" charset="0"/>
                <a:cs typeface="Times New Roman" pitchFamily="18" charset="0"/>
              </a:rPr>
              <a:t>LRT </a:t>
            </a:r>
            <a:r>
              <a:rPr lang="en-US" altLang="en-US" sz="3200" dirty="0" smtClean="0">
                <a:latin typeface="Times New Roman" pitchFamily="18" charset="0"/>
                <a:cs typeface="Times New Roman" pitchFamily="18" charset="0"/>
              </a:rPr>
              <a:t>method has </a:t>
            </a:r>
            <a:r>
              <a:rPr lang="en-US" altLang="en-US" sz="3200" dirty="0">
                <a:latin typeface="Times New Roman" pitchFamily="18" charset="0"/>
                <a:cs typeface="Times New Roman" pitchFamily="18" charset="0"/>
              </a:rPr>
              <a:t>already </a:t>
            </a:r>
            <a:r>
              <a:rPr lang="en-US" altLang="en-US" sz="3200" dirty="0" smtClean="0">
                <a:latin typeface="Times New Roman" pitchFamily="18" charset="0"/>
                <a:cs typeface="Times New Roman" pitchFamily="18" charset="0"/>
              </a:rPr>
              <a:t>been implemented </a:t>
            </a:r>
            <a:r>
              <a:rPr lang="en-US" altLang="en-US" sz="3200" dirty="0">
                <a:latin typeface="Times New Roman" pitchFamily="18" charset="0"/>
                <a:cs typeface="Times New Roman" pitchFamily="18" charset="0"/>
              </a:rPr>
              <a:t>in </a:t>
            </a:r>
            <a:r>
              <a:rPr lang="en-US" altLang="en-US" sz="3200" dirty="0" smtClean="0">
                <a:latin typeface="Times New Roman" pitchFamily="18" charset="0"/>
                <a:cs typeface="Times New Roman" pitchFamily="18" charset="0"/>
              </a:rPr>
              <a:t>OpenFDA to detect drug-AE signals using FDA Adverse Event Reporting System (FAERS) data (see https://openfda.shinyapps.io/LRTest/).</a:t>
            </a:r>
          </a:p>
        </p:txBody>
      </p:sp>
      <p:sp>
        <p:nvSpPr>
          <p:cNvPr id="4101" name="Text Box 417"/>
          <p:cNvSpPr txBox="1">
            <a:spLocks noChangeArrowheads="1"/>
          </p:cNvSpPr>
          <p:nvPr/>
        </p:nvSpPr>
        <p:spPr bwMode="auto">
          <a:xfrm>
            <a:off x="11507788" y="5657850"/>
            <a:ext cx="9966960" cy="64613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267" tIns="45624" rIns="91267" bIns="45624">
            <a:spAutoFit/>
          </a:bodyPr>
          <a:lstStyle>
            <a:lvl1pPr eaLnBrk="0" hangingPunct="0">
              <a:spcBef>
                <a:spcPct val="20000"/>
              </a:spcBef>
              <a:buChar char="•"/>
              <a:defRPr sz="2900">
                <a:solidFill>
                  <a:schemeClr val="tx1"/>
                </a:solidFill>
                <a:latin typeface="Arial" charset="0"/>
              </a:defRPr>
            </a:lvl1pPr>
            <a:lvl2pPr marL="742950" indent="-285750" eaLnBrk="0" hangingPunct="0">
              <a:spcBef>
                <a:spcPct val="20000"/>
              </a:spcBef>
              <a:buChar char="–"/>
              <a:defRPr sz="29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1900">
                <a:solidFill>
                  <a:schemeClr val="tx1"/>
                </a:solidFill>
                <a:latin typeface="Arial" charset="0"/>
              </a:defRPr>
            </a:lvl4pPr>
            <a:lvl5pPr marL="2057400" indent="-228600" eaLnBrk="0" hangingPunct="0">
              <a:spcBef>
                <a:spcPct val="20000"/>
              </a:spcBef>
              <a:buChar char="»"/>
              <a:defRPr sz="1900">
                <a:solidFill>
                  <a:schemeClr val="tx1"/>
                </a:solidFill>
                <a:latin typeface="Arial" charset="0"/>
              </a:defRPr>
            </a:lvl5pPr>
            <a:lvl6pPr marL="2514600" indent="-228600" eaLnBrk="0" fontAlgn="base" hangingPunct="0">
              <a:spcBef>
                <a:spcPct val="20000"/>
              </a:spcBef>
              <a:spcAft>
                <a:spcPct val="0"/>
              </a:spcAft>
              <a:buChar char="»"/>
              <a:defRPr sz="1900">
                <a:solidFill>
                  <a:schemeClr val="tx1"/>
                </a:solidFill>
                <a:latin typeface="Arial" charset="0"/>
              </a:defRPr>
            </a:lvl6pPr>
            <a:lvl7pPr marL="2971800" indent="-228600" eaLnBrk="0" fontAlgn="base" hangingPunct="0">
              <a:spcBef>
                <a:spcPct val="20000"/>
              </a:spcBef>
              <a:spcAft>
                <a:spcPct val="0"/>
              </a:spcAft>
              <a:buChar char="»"/>
              <a:defRPr sz="1900">
                <a:solidFill>
                  <a:schemeClr val="tx1"/>
                </a:solidFill>
                <a:latin typeface="Arial" charset="0"/>
              </a:defRPr>
            </a:lvl7pPr>
            <a:lvl8pPr marL="3429000" indent="-228600" eaLnBrk="0" fontAlgn="base" hangingPunct="0">
              <a:spcBef>
                <a:spcPct val="20000"/>
              </a:spcBef>
              <a:spcAft>
                <a:spcPct val="0"/>
              </a:spcAft>
              <a:buChar char="»"/>
              <a:defRPr sz="1900">
                <a:solidFill>
                  <a:schemeClr val="tx1"/>
                </a:solidFill>
                <a:latin typeface="Arial" charset="0"/>
              </a:defRPr>
            </a:lvl8pPr>
            <a:lvl9pPr marL="3886200" indent="-228600" eaLnBrk="0" fontAlgn="base" hangingPunct="0">
              <a:spcBef>
                <a:spcPct val="20000"/>
              </a:spcBef>
              <a:spcAft>
                <a:spcPct val="0"/>
              </a:spcAft>
              <a:buChar char="»"/>
              <a:defRPr sz="1900">
                <a:solidFill>
                  <a:schemeClr val="tx1"/>
                </a:solidFill>
                <a:latin typeface="Arial" charset="0"/>
              </a:defRPr>
            </a:lvl9pPr>
          </a:lstStyle>
          <a:p>
            <a:pPr algn="ctr">
              <a:spcBef>
                <a:spcPct val="50000"/>
              </a:spcBef>
              <a:buFontTx/>
              <a:buNone/>
            </a:pPr>
            <a:r>
              <a:rPr lang="en-US" altLang="en-US" sz="3600" b="1" dirty="0" smtClean="0">
                <a:solidFill>
                  <a:srgbClr val="F8F8F8"/>
                </a:solidFill>
                <a:latin typeface="+mn-lt"/>
              </a:rPr>
              <a:t>METHODS</a:t>
            </a:r>
            <a:endParaRPr lang="en-US" altLang="en-US" sz="3600" b="1" dirty="0">
              <a:solidFill>
                <a:srgbClr val="F8F8F8"/>
              </a:solidFill>
              <a:latin typeface="+mn-lt"/>
            </a:endParaRPr>
          </a:p>
        </p:txBody>
      </p:sp>
      <p:sp>
        <p:nvSpPr>
          <p:cNvPr id="4102" name="Text Box 7"/>
          <p:cNvSpPr txBox="1">
            <a:spLocks noChangeArrowheads="1"/>
          </p:cNvSpPr>
          <p:nvPr/>
        </p:nvSpPr>
        <p:spPr bwMode="auto">
          <a:xfrm>
            <a:off x="727076" y="19303999"/>
            <a:ext cx="9966960" cy="64613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267" tIns="45624" rIns="91267" bIns="45624">
            <a:spAutoFit/>
          </a:bodyPr>
          <a:lstStyle>
            <a:lvl1pPr eaLnBrk="0" hangingPunct="0">
              <a:spcBef>
                <a:spcPct val="20000"/>
              </a:spcBef>
              <a:buChar char="•"/>
              <a:defRPr sz="2900">
                <a:solidFill>
                  <a:schemeClr val="tx1"/>
                </a:solidFill>
                <a:latin typeface="Arial" charset="0"/>
              </a:defRPr>
            </a:lvl1pPr>
            <a:lvl2pPr marL="742950" indent="-285750" eaLnBrk="0" hangingPunct="0">
              <a:spcBef>
                <a:spcPct val="20000"/>
              </a:spcBef>
              <a:buChar char="–"/>
              <a:defRPr sz="29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1900">
                <a:solidFill>
                  <a:schemeClr val="tx1"/>
                </a:solidFill>
                <a:latin typeface="Arial" charset="0"/>
              </a:defRPr>
            </a:lvl4pPr>
            <a:lvl5pPr marL="2057400" indent="-228600" eaLnBrk="0" hangingPunct="0">
              <a:spcBef>
                <a:spcPct val="20000"/>
              </a:spcBef>
              <a:buChar char="»"/>
              <a:defRPr sz="1900">
                <a:solidFill>
                  <a:schemeClr val="tx1"/>
                </a:solidFill>
                <a:latin typeface="Arial" charset="0"/>
              </a:defRPr>
            </a:lvl5pPr>
            <a:lvl6pPr marL="2514600" indent="-228600" eaLnBrk="0" fontAlgn="base" hangingPunct="0">
              <a:spcBef>
                <a:spcPct val="20000"/>
              </a:spcBef>
              <a:spcAft>
                <a:spcPct val="0"/>
              </a:spcAft>
              <a:buChar char="»"/>
              <a:defRPr sz="1900">
                <a:solidFill>
                  <a:schemeClr val="tx1"/>
                </a:solidFill>
                <a:latin typeface="Arial" charset="0"/>
              </a:defRPr>
            </a:lvl6pPr>
            <a:lvl7pPr marL="2971800" indent="-228600" eaLnBrk="0" fontAlgn="base" hangingPunct="0">
              <a:spcBef>
                <a:spcPct val="20000"/>
              </a:spcBef>
              <a:spcAft>
                <a:spcPct val="0"/>
              </a:spcAft>
              <a:buChar char="»"/>
              <a:defRPr sz="1900">
                <a:solidFill>
                  <a:schemeClr val="tx1"/>
                </a:solidFill>
                <a:latin typeface="Arial" charset="0"/>
              </a:defRPr>
            </a:lvl7pPr>
            <a:lvl8pPr marL="3429000" indent="-228600" eaLnBrk="0" fontAlgn="base" hangingPunct="0">
              <a:spcBef>
                <a:spcPct val="20000"/>
              </a:spcBef>
              <a:spcAft>
                <a:spcPct val="0"/>
              </a:spcAft>
              <a:buChar char="»"/>
              <a:defRPr sz="1900">
                <a:solidFill>
                  <a:schemeClr val="tx1"/>
                </a:solidFill>
                <a:latin typeface="Arial" charset="0"/>
              </a:defRPr>
            </a:lvl8pPr>
            <a:lvl9pPr marL="3886200" indent="-228600" eaLnBrk="0" fontAlgn="base" hangingPunct="0">
              <a:spcBef>
                <a:spcPct val="20000"/>
              </a:spcBef>
              <a:spcAft>
                <a:spcPct val="0"/>
              </a:spcAft>
              <a:buChar char="»"/>
              <a:defRPr sz="1900">
                <a:solidFill>
                  <a:schemeClr val="tx1"/>
                </a:solidFill>
                <a:latin typeface="Arial" charset="0"/>
              </a:defRPr>
            </a:lvl9pPr>
          </a:lstStyle>
          <a:p>
            <a:pPr algn="ctr">
              <a:spcBef>
                <a:spcPct val="50000"/>
              </a:spcBef>
              <a:buFontTx/>
              <a:buNone/>
            </a:pPr>
            <a:r>
              <a:rPr lang="en-US" altLang="en-US" sz="3600" b="1" dirty="0" smtClean="0">
                <a:solidFill>
                  <a:srgbClr val="F8F8F8"/>
                </a:solidFill>
                <a:latin typeface="+mn-lt"/>
              </a:rPr>
              <a:t>DATA SOURCE</a:t>
            </a:r>
            <a:endParaRPr lang="en-US" altLang="en-US" sz="3600" b="1" dirty="0">
              <a:solidFill>
                <a:srgbClr val="F8F8F8"/>
              </a:solidFill>
              <a:latin typeface="+mn-lt"/>
            </a:endParaRPr>
          </a:p>
        </p:txBody>
      </p:sp>
      <p:cxnSp>
        <p:nvCxnSpPr>
          <p:cNvPr id="4103" name="Straight Connector 4"/>
          <p:cNvCxnSpPr>
            <a:cxnSpLocks noChangeShapeType="1"/>
          </p:cNvCxnSpPr>
          <p:nvPr/>
        </p:nvCxnSpPr>
        <p:spPr bwMode="auto">
          <a:xfrm>
            <a:off x="30060900" y="1885950"/>
            <a:ext cx="914400" cy="9144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lgn="ctr">
                <a:solidFill>
                  <a:srgbClr val="000000"/>
                </a:solidFill>
                <a:round/>
                <a:headEnd/>
                <a:tailEnd/>
              </a14:hiddenLine>
            </a:ext>
          </a:extLst>
        </p:spPr>
      </p:cxnSp>
      <p:sp>
        <p:nvSpPr>
          <p:cNvPr id="4105" name="Rectangle 252"/>
          <p:cNvSpPr>
            <a:spLocks noChangeArrowheads="1"/>
          </p:cNvSpPr>
          <p:nvPr/>
        </p:nvSpPr>
        <p:spPr bwMode="auto">
          <a:xfrm>
            <a:off x="0" y="0"/>
            <a:ext cx="4389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7200" tIns="457200" rIns="457200" bIns="457200" anchor="ctr">
            <a:spAutoFit/>
          </a:bodyPr>
          <a:lstStyle>
            <a:lvl1pPr eaLnBrk="0" hangingPunct="0">
              <a:spcBef>
                <a:spcPct val="20000"/>
              </a:spcBef>
              <a:buChar char="•"/>
              <a:defRPr sz="2900">
                <a:solidFill>
                  <a:schemeClr val="tx1"/>
                </a:solidFill>
                <a:latin typeface="Arial" charset="0"/>
              </a:defRPr>
            </a:lvl1pPr>
            <a:lvl2pPr marL="742950" indent="-285750" eaLnBrk="0" hangingPunct="0">
              <a:spcBef>
                <a:spcPct val="20000"/>
              </a:spcBef>
              <a:buChar char="–"/>
              <a:defRPr sz="29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1900">
                <a:solidFill>
                  <a:schemeClr val="tx1"/>
                </a:solidFill>
                <a:latin typeface="Arial" charset="0"/>
              </a:defRPr>
            </a:lvl4pPr>
            <a:lvl5pPr marL="2057400" indent="-228600" eaLnBrk="0" hangingPunct="0">
              <a:spcBef>
                <a:spcPct val="20000"/>
              </a:spcBef>
              <a:buChar char="»"/>
              <a:defRPr sz="1900">
                <a:solidFill>
                  <a:schemeClr val="tx1"/>
                </a:solidFill>
                <a:latin typeface="Arial" charset="0"/>
              </a:defRPr>
            </a:lvl5pPr>
            <a:lvl6pPr marL="2514600" indent="-228600" eaLnBrk="0" fontAlgn="base" hangingPunct="0">
              <a:spcBef>
                <a:spcPct val="20000"/>
              </a:spcBef>
              <a:spcAft>
                <a:spcPct val="0"/>
              </a:spcAft>
              <a:buChar char="»"/>
              <a:defRPr sz="1900">
                <a:solidFill>
                  <a:schemeClr val="tx1"/>
                </a:solidFill>
                <a:latin typeface="Arial" charset="0"/>
              </a:defRPr>
            </a:lvl6pPr>
            <a:lvl7pPr marL="2971800" indent="-228600" eaLnBrk="0" fontAlgn="base" hangingPunct="0">
              <a:spcBef>
                <a:spcPct val="20000"/>
              </a:spcBef>
              <a:spcAft>
                <a:spcPct val="0"/>
              </a:spcAft>
              <a:buChar char="»"/>
              <a:defRPr sz="1900">
                <a:solidFill>
                  <a:schemeClr val="tx1"/>
                </a:solidFill>
                <a:latin typeface="Arial" charset="0"/>
              </a:defRPr>
            </a:lvl7pPr>
            <a:lvl8pPr marL="3429000" indent="-228600" eaLnBrk="0" fontAlgn="base" hangingPunct="0">
              <a:spcBef>
                <a:spcPct val="20000"/>
              </a:spcBef>
              <a:spcAft>
                <a:spcPct val="0"/>
              </a:spcAft>
              <a:buChar char="»"/>
              <a:defRPr sz="1900">
                <a:solidFill>
                  <a:schemeClr val="tx1"/>
                </a:solidFill>
                <a:latin typeface="Arial" charset="0"/>
              </a:defRPr>
            </a:lvl8pPr>
            <a:lvl9pPr marL="3886200" indent="-228600" eaLnBrk="0" fontAlgn="base" hangingPunct="0">
              <a:spcBef>
                <a:spcPct val="20000"/>
              </a:spcBef>
              <a:spcAft>
                <a:spcPct val="0"/>
              </a:spcAft>
              <a:buChar char="»"/>
              <a:defRPr sz="1900">
                <a:solidFill>
                  <a:schemeClr val="tx1"/>
                </a:solidFill>
                <a:latin typeface="Arial" charset="0"/>
              </a:defRPr>
            </a:lvl9pPr>
          </a:lstStyle>
          <a:p>
            <a:pPr eaLnBrk="1" hangingPunct="1">
              <a:spcBef>
                <a:spcPct val="0"/>
              </a:spcBef>
              <a:buFontTx/>
              <a:buNone/>
            </a:pPr>
            <a:endParaRPr lang="en-US" altLang="en-US">
              <a:latin typeface="Arial Narrow" pitchFamily="34" charset="0"/>
            </a:endParaRPr>
          </a:p>
        </p:txBody>
      </p:sp>
      <p:sp>
        <p:nvSpPr>
          <p:cNvPr id="4106" name="Oval 4"/>
          <p:cNvSpPr>
            <a:spLocks noChangeArrowheads="1"/>
          </p:cNvSpPr>
          <p:nvPr/>
        </p:nvSpPr>
        <p:spPr bwMode="auto">
          <a:xfrm>
            <a:off x="4229100" y="27249438"/>
            <a:ext cx="1455738" cy="132556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lIns="457200" tIns="457200" rIns="457200" bIns="457200">
            <a:spAutoFit/>
          </a:bodyPr>
          <a:lstStyle>
            <a:lvl1pPr defTabSz="4389438" eaLnBrk="0" hangingPunct="0">
              <a:spcBef>
                <a:spcPct val="20000"/>
              </a:spcBef>
              <a:buChar char="•"/>
              <a:defRPr sz="2900">
                <a:solidFill>
                  <a:schemeClr val="tx1"/>
                </a:solidFill>
                <a:latin typeface="Arial" charset="0"/>
              </a:defRPr>
            </a:lvl1pPr>
            <a:lvl2pPr marL="742950" indent="-285750" defTabSz="4389438" eaLnBrk="0" hangingPunct="0">
              <a:spcBef>
                <a:spcPct val="20000"/>
              </a:spcBef>
              <a:buChar char="–"/>
              <a:defRPr sz="2900">
                <a:solidFill>
                  <a:schemeClr val="tx1"/>
                </a:solidFill>
                <a:latin typeface="Arial" charset="0"/>
              </a:defRPr>
            </a:lvl2pPr>
            <a:lvl3pPr marL="1143000" indent="-228600" defTabSz="4389438" eaLnBrk="0" hangingPunct="0">
              <a:spcBef>
                <a:spcPct val="20000"/>
              </a:spcBef>
              <a:buChar char="•"/>
              <a:defRPr sz="2400">
                <a:solidFill>
                  <a:schemeClr val="tx1"/>
                </a:solidFill>
                <a:latin typeface="Arial" charset="0"/>
              </a:defRPr>
            </a:lvl3pPr>
            <a:lvl4pPr marL="1600200" indent="-228600" defTabSz="4389438" eaLnBrk="0" hangingPunct="0">
              <a:spcBef>
                <a:spcPct val="20000"/>
              </a:spcBef>
              <a:buChar char="–"/>
              <a:defRPr sz="1900">
                <a:solidFill>
                  <a:schemeClr val="tx1"/>
                </a:solidFill>
                <a:latin typeface="Arial" charset="0"/>
              </a:defRPr>
            </a:lvl4pPr>
            <a:lvl5pPr marL="2057400" indent="-228600" defTabSz="4389438" eaLnBrk="0" hangingPunct="0">
              <a:spcBef>
                <a:spcPct val="20000"/>
              </a:spcBef>
              <a:buChar char="»"/>
              <a:defRPr sz="1900">
                <a:solidFill>
                  <a:schemeClr val="tx1"/>
                </a:solidFill>
                <a:latin typeface="Arial" charset="0"/>
              </a:defRPr>
            </a:lvl5pPr>
            <a:lvl6pPr marL="2514600" indent="-228600" defTabSz="4389438" eaLnBrk="0" fontAlgn="base" hangingPunct="0">
              <a:spcBef>
                <a:spcPct val="20000"/>
              </a:spcBef>
              <a:spcAft>
                <a:spcPct val="0"/>
              </a:spcAft>
              <a:buChar char="»"/>
              <a:defRPr sz="1900">
                <a:solidFill>
                  <a:schemeClr val="tx1"/>
                </a:solidFill>
                <a:latin typeface="Arial" charset="0"/>
              </a:defRPr>
            </a:lvl6pPr>
            <a:lvl7pPr marL="2971800" indent="-228600" defTabSz="4389438" eaLnBrk="0" fontAlgn="base" hangingPunct="0">
              <a:spcBef>
                <a:spcPct val="20000"/>
              </a:spcBef>
              <a:spcAft>
                <a:spcPct val="0"/>
              </a:spcAft>
              <a:buChar char="»"/>
              <a:defRPr sz="1900">
                <a:solidFill>
                  <a:schemeClr val="tx1"/>
                </a:solidFill>
                <a:latin typeface="Arial" charset="0"/>
              </a:defRPr>
            </a:lvl7pPr>
            <a:lvl8pPr marL="3429000" indent="-228600" defTabSz="4389438" eaLnBrk="0" fontAlgn="base" hangingPunct="0">
              <a:spcBef>
                <a:spcPct val="20000"/>
              </a:spcBef>
              <a:spcAft>
                <a:spcPct val="0"/>
              </a:spcAft>
              <a:buChar char="»"/>
              <a:defRPr sz="1900">
                <a:solidFill>
                  <a:schemeClr val="tx1"/>
                </a:solidFill>
                <a:latin typeface="Arial" charset="0"/>
              </a:defRPr>
            </a:lvl8pPr>
            <a:lvl9pPr marL="3886200" indent="-228600" defTabSz="4389438" eaLnBrk="0" fontAlgn="base" hangingPunct="0">
              <a:spcBef>
                <a:spcPct val="20000"/>
              </a:spcBef>
              <a:spcAft>
                <a:spcPct val="0"/>
              </a:spcAft>
              <a:buChar char="»"/>
              <a:defRPr sz="1900">
                <a:solidFill>
                  <a:schemeClr val="tx1"/>
                </a:solidFill>
                <a:latin typeface="Arial" charset="0"/>
              </a:defRPr>
            </a:lvl9pPr>
          </a:lstStyle>
          <a:p>
            <a:pPr eaLnBrk="1" hangingPunct="1">
              <a:spcBef>
                <a:spcPct val="0"/>
              </a:spcBef>
              <a:buFontTx/>
              <a:buNone/>
            </a:pPr>
            <a:endParaRPr lang="en-US" altLang="en-US">
              <a:latin typeface="Arial Narrow" pitchFamily="34" charset="0"/>
            </a:endParaRPr>
          </a:p>
        </p:txBody>
      </p:sp>
      <p:sp>
        <p:nvSpPr>
          <p:cNvPr id="4107" name="Oval 5"/>
          <p:cNvSpPr>
            <a:spLocks noChangeArrowheads="1"/>
          </p:cNvSpPr>
          <p:nvPr/>
        </p:nvSpPr>
        <p:spPr bwMode="auto">
          <a:xfrm>
            <a:off x="3703638" y="26633488"/>
            <a:ext cx="1981200" cy="194151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lIns="457200" tIns="457200" rIns="457200" bIns="457200">
            <a:spAutoFit/>
          </a:bodyPr>
          <a:lstStyle>
            <a:lvl1pPr defTabSz="4389438" eaLnBrk="0" hangingPunct="0">
              <a:spcBef>
                <a:spcPct val="20000"/>
              </a:spcBef>
              <a:buChar char="•"/>
              <a:defRPr sz="2900">
                <a:solidFill>
                  <a:schemeClr val="tx1"/>
                </a:solidFill>
                <a:latin typeface="Arial" charset="0"/>
              </a:defRPr>
            </a:lvl1pPr>
            <a:lvl2pPr marL="742950" indent="-285750" defTabSz="4389438" eaLnBrk="0" hangingPunct="0">
              <a:spcBef>
                <a:spcPct val="20000"/>
              </a:spcBef>
              <a:buChar char="–"/>
              <a:defRPr sz="2900">
                <a:solidFill>
                  <a:schemeClr val="tx1"/>
                </a:solidFill>
                <a:latin typeface="Arial" charset="0"/>
              </a:defRPr>
            </a:lvl2pPr>
            <a:lvl3pPr marL="1143000" indent="-228600" defTabSz="4389438" eaLnBrk="0" hangingPunct="0">
              <a:spcBef>
                <a:spcPct val="20000"/>
              </a:spcBef>
              <a:buChar char="•"/>
              <a:defRPr sz="2400">
                <a:solidFill>
                  <a:schemeClr val="tx1"/>
                </a:solidFill>
                <a:latin typeface="Arial" charset="0"/>
              </a:defRPr>
            </a:lvl3pPr>
            <a:lvl4pPr marL="1600200" indent="-228600" defTabSz="4389438" eaLnBrk="0" hangingPunct="0">
              <a:spcBef>
                <a:spcPct val="20000"/>
              </a:spcBef>
              <a:buChar char="–"/>
              <a:defRPr sz="1900">
                <a:solidFill>
                  <a:schemeClr val="tx1"/>
                </a:solidFill>
                <a:latin typeface="Arial" charset="0"/>
              </a:defRPr>
            </a:lvl4pPr>
            <a:lvl5pPr marL="2057400" indent="-228600" defTabSz="4389438" eaLnBrk="0" hangingPunct="0">
              <a:spcBef>
                <a:spcPct val="20000"/>
              </a:spcBef>
              <a:buChar char="»"/>
              <a:defRPr sz="1900">
                <a:solidFill>
                  <a:schemeClr val="tx1"/>
                </a:solidFill>
                <a:latin typeface="Arial" charset="0"/>
              </a:defRPr>
            </a:lvl5pPr>
            <a:lvl6pPr marL="2514600" indent="-228600" defTabSz="4389438" eaLnBrk="0" fontAlgn="base" hangingPunct="0">
              <a:spcBef>
                <a:spcPct val="20000"/>
              </a:spcBef>
              <a:spcAft>
                <a:spcPct val="0"/>
              </a:spcAft>
              <a:buChar char="»"/>
              <a:defRPr sz="1900">
                <a:solidFill>
                  <a:schemeClr val="tx1"/>
                </a:solidFill>
                <a:latin typeface="Arial" charset="0"/>
              </a:defRPr>
            </a:lvl6pPr>
            <a:lvl7pPr marL="2971800" indent="-228600" defTabSz="4389438" eaLnBrk="0" fontAlgn="base" hangingPunct="0">
              <a:spcBef>
                <a:spcPct val="20000"/>
              </a:spcBef>
              <a:spcAft>
                <a:spcPct val="0"/>
              </a:spcAft>
              <a:buChar char="»"/>
              <a:defRPr sz="1900">
                <a:solidFill>
                  <a:schemeClr val="tx1"/>
                </a:solidFill>
                <a:latin typeface="Arial" charset="0"/>
              </a:defRPr>
            </a:lvl7pPr>
            <a:lvl8pPr marL="3429000" indent="-228600" defTabSz="4389438" eaLnBrk="0" fontAlgn="base" hangingPunct="0">
              <a:spcBef>
                <a:spcPct val="20000"/>
              </a:spcBef>
              <a:spcAft>
                <a:spcPct val="0"/>
              </a:spcAft>
              <a:buChar char="»"/>
              <a:defRPr sz="1900">
                <a:solidFill>
                  <a:schemeClr val="tx1"/>
                </a:solidFill>
                <a:latin typeface="Arial" charset="0"/>
              </a:defRPr>
            </a:lvl8pPr>
            <a:lvl9pPr marL="3886200" indent="-228600" defTabSz="4389438" eaLnBrk="0" fontAlgn="base" hangingPunct="0">
              <a:spcBef>
                <a:spcPct val="20000"/>
              </a:spcBef>
              <a:spcAft>
                <a:spcPct val="0"/>
              </a:spcAft>
              <a:buChar char="»"/>
              <a:defRPr sz="1900">
                <a:solidFill>
                  <a:schemeClr val="tx1"/>
                </a:solidFill>
                <a:latin typeface="Arial" charset="0"/>
              </a:defRPr>
            </a:lvl9pPr>
          </a:lstStyle>
          <a:p>
            <a:pPr eaLnBrk="1" hangingPunct="1">
              <a:spcBef>
                <a:spcPct val="0"/>
              </a:spcBef>
              <a:buFontTx/>
              <a:buNone/>
            </a:pPr>
            <a:endParaRPr lang="en-US" altLang="en-US">
              <a:latin typeface="Arial Narrow" pitchFamily="34" charset="0"/>
            </a:endParaRPr>
          </a:p>
        </p:txBody>
      </p:sp>
      <p:cxnSp>
        <p:nvCxnSpPr>
          <p:cNvPr id="4112" name="Straight Arrow Connector 7"/>
          <p:cNvCxnSpPr>
            <a:cxnSpLocks noChangeShapeType="1"/>
          </p:cNvCxnSpPr>
          <p:nvPr/>
        </p:nvCxnSpPr>
        <p:spPr bwMode="auto">
          <a:xfrm>
            <a:off x="12877800" y="30152975"/>
            <a:ext cx="3830638" cy="169863"/>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lgn="ctr">
                <a:solidFill>
                  <a:srgbClr val="000000"/>
                </a:solidFill>
                <a:round/>
                <a:headEnd/>
                <a:tailEnd type="arrow" w="med" len="med"/>
              </a14:hiddenLine>
            </a:ext>
          </a:extLst>
        </p:spPr>
      </p:cxnSp>
      <p:cxnSp>
        <p:nvCxnSpPr>
          <p:cNvPr id="4114" name="Straight Arrow Connector 11"/>
          <p:cNvCxnSpPr>
            <a:cxnSpLocks noChangeShapeType="1"/>
          </p:cNvCxnSpPr>
          <p:nvPr/>
        </p:nvCxnSpPr>
        <p:spPr bwMode="auto">
          <a:xfrm>
            <a:off x="11750675" y="30354588"/>
            <a:ext cx="4957763" cy="192087"/>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lgn="ctr">
                <a:solidFill>
                  <a:srgbClr val="000000"/>
                </a:solidFill>
                <a:round/>
                <a:headEnd/>
                <a:tailEnd type="arrow" w="med" len="med"/>
              </a14:hiddenLine>
            </a:ext>
          </a:extLst>
        </p:spPr>
      </p:cxnSp>
      <p:sp>
        <p:nvSpPr>
          <p:cNvPr id="4228" name="TextBox 21"/>
          <p:cNvSpPr txBox="1">
            <a:spLocks noChangeArrowheads="1"/>
          </p:cNvSpPr>
          <p:nvPr/>
        </p:nvSpPr>
        <p:spPr bwMode="auto">
          <a:xfrm>
            <a:off x="22519482" y="26716753"/>
            <a:ext cx="9401918" cy="5016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2900">
                <a:solidFill>
                  <a:schemeClr val="tx1"/>
                </a:solidFill>
                <a:latin typeface="Arial" charset="0"/>
              </a:defRPr>
            </a:lvl1pPr>
            <a:lvl2pPr marL="742950" indent="-285750" eaLnBrk="0" hangingPunct="0">
              <a:spcBef>
                <a:spcPct val="20000"/>
              </a:spcBef>
              <a:buChar char="–"/>
              <a:defRPr sz="29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1900">
                <a:solidFill>
                  <a:schemeClr val="tx1"/>
                </a:solidFill>
                <a:latin typeface="Arial" charset="0"/>
              </a:defRPr>
            </a:lvl4pPr>
            <a:lvl5pPr marL="2057400" indent="-228600" eaLnBrk="0" hangingPunct="0">
              <a:spcBef>
                <a:spcPct val="20000"/>
              </a:spcBef>
              <a:buChar char="»"/>
              <a:defRPr sz="1900">
                <a:solidFill>
                  <a:schemeClr val="tx1"/>
                </a:solidFill>
                <a:latin typeface="Arial" charset="0"/>
              </a:defRPr>
            </a:lvl5pPr>
            <a:lvl6pPr marL="2514600" indent="-228600" eaLnBrk="0" fontAlgn="base" hangingPunct="0">
              <a:spcBef>
                <a:spcPct val="20000"/>
              </a:spcBef>
              <a:spcAft>
                <a:spcPct val="0"/>
              </a:spcAft>
              <a:buChar char="»"/>
              <a:defRPr sz="1900">
                <a:solidFill>
                  <a:schemeClr val="tx1"/>
                </a:solidFill>
                <a:latin typeface="Arial" charset="0"/>
              </a:defRPr>
            </a:lvl6pPr>
            <a:lvl7pPr marL="2971800" indent="-228600" eaLnBrk="0" fontAlgn="base" hangingPunct="0">
              <a:spcBef>
                <a:spcPct val="20000"/>
              </a:spcBef>
              <a:spcAft>
                <a:spcPct val="0"/>
              </a:spcAft>
              <a:buChar char="»"/>
              <a:defRPr sz="1900">
                <a:solidFill>
                  <a:schemeClr val="tx1"/>
                </a:solidFill>
                <a:latin typeface="Arial" charset="0"/>
              </a:defRPr>
            </a:lvl7pPr>
            <a:lvl8pPr marL="3429000" indent="-228600" eaLnBrk="0" fontAlgn="base" hangingPunct="0">
              <a:spcBef>
                <a:spcPct val="20000"/>
              </a:spcBef>
              <a:spcAft>
                <a:spcPct val="0"/>
              </a:spcAft>
              <a:buChar char="»"/>
              <a:defRPr sz="1900">
                <a:solidFill>
                  <a:schemeClr val="tx1"/>
                </a:solidFill>
                <a:latin typeface="Arial" charset="0"/>
              </a:defRPr>
            </a:lvl8pPr>
            <a:lvl9pPr marL="3886200" indent="-228600" eaLnBrk="0" fontAlgn="base" hangingPunct="0">
              <a:spcBef>
                <a:spcPct val="20000"/>
              </a:spcBef>
              <a:spcAft>
                <a:spcPct val="0"/>
              </a:spcAft>
              <a:buChar char="»"/>
              <a:defRPr sz="1900">
                <a:solidFill>
                  <a:schemeClr val="tx1"/>
                </a:solidFill>
                <a:latin typeface="Arial" charset="0"/>
              </a:defRPr>
            </a:lvl9pPr>
          </a:lstStyle>
          <a:p>
            <a:pPr eaLnBrk="1" hangingPunct="1">
              <a:spcBef>
                <a:spcPct val="0"/>
              </a:spcBef>
              <a:buFontTx/>
              <a:buNone/>
              <a:defRPr/>
            </a:pPr>
            <a:r>
              <a:rPr lang="en-US" altLang="en-US" sz="3200" dirty="0" smtClean="0">
                <a:latin typeface="Times New Roman" pitchFamily="18" charset="0"/>
                <a:cs typeface="Times New Roman" pitchFamily="18" charset="0"/>
              </a:rPr>
              <a:t>Based on the LRT method, 7 patient AE signals were identified, while 12 were identified using the RR method (Table 1). In the “Other SAE” category, there were 106 different patient AEs. When these individual patient AEs were examined separately, the LRT method identified 3 patient AE signals (Cardiac Enzyme Elevation, Hematuria, and Dyspnea), while 56 patient AE signals were identified using the RR method (Table 2). Compared to the LRT method, the RR </a:t>
            </a:r>
            <a:r>
              <a:rPr lang="en-US" altLang="en-US" sz="3200" dirty="0">
                <a:latin typeface="Times New Roman" pitchFamily="18" charset="0"/>
                <a:cs typeface="Times New Roman" pitchFamily="18" charset="0"/>
              </a:rPr>
              <a:t>method appears to detect a greater number </a:t>
            </a:r>
            <a:r>
              <a:rPr lang="en-US" altLang="en-US" sz="3200" dirty="0" smtClean="0">
                <a:latin typeface="Times New Roman" pitchFamily="18" charset="0"/>
                <a:cs typeface="Times New Roman" pitchFamily="18" charset="0"/>
              </a:rPr>
              <a:t>of false positives.</a:t>
            </a:r>
            <a:endParaRPr lang="en-US" altLang="en-US" sz="3200" dirty="0">
              <a:latin typeface="Times New Roman" pitchFamily="18" charset="0"/>
              <a:cs typeface="Times New Roman" pitchFamily="18" charset="0"/>
            </a:endParaRPr>
          </a:p>
        </p:txBody>
      </p:sp>
      <p:grpSp>
        <p:nvGrpSpPr>
          <p:cNvPr id="11" name="Group 10"/>
          <p:cNvGrpSpPr/>
          <p:nvPr/>
        </p:nvGrpSpPr>
        <p:grpSpPr>
          <a:xfrm>
            <a:off x="1330602" y="25155525"/>
            <a:ext cx="8817058" cy="6949440"/>
            <a:chOff x="1449071" y="19775488"/>
            <a:chExt cx="8571229" cy="6858000"/>
          </a:xfrm>
        </p:grpSpPr>
        <p:pic>
          <p:nvPicPr>
            <p:cNvPr id="4141" name="Picture 45"/>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1449071" y="19775488"/>
              <a:ext cx="5274968"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Lst>
          </p:spPr>
        </p:pic>
        <p:sp>
          <p:nvSpPr>
            <p:cNvPr id="54" name="Rectangle 53"/>
            <p:cNvSpPr/>
            <p:nvPr/>
          </p:nvSpPr>
          <p:spPr>
            <a:xfrm>
              <a:off x="7254875" y="20858164"/>
              <a:ext cx="2765425" cy="4381500"/>
            </a:xfrm>
            <a:prstGeom prst="rect">
              <a:avLst/>
            </a:prstGeom>
            <a:solidFill>
              <a:schemeClr val="accent2">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defRPr/>
              </a:pPr>
              <a:r>
                <a:rPr lang="en-US" sz="1400" b="1" dirty="0">
                  <a:solidFill>
                    <a:schemeClr val="tx1"/>
                  </a:solidFill>
                  <a:latin typeface="Calibri" panose="020F0502020204030204" pitchFamily="34" charset="0"/>
                  <a:cs typeface="Arial" panose="020B0604020202020204" pitchFamily="34" charset="0"/>
                </a:rPr>
                <a:t>Indication</a:t>
              </a:r>
            </a:p>
            <a:p>
              <a:pPr>
                <a:defRPr/>
              </a:pPr>
              <a:endParaRPr lang="en-US" sz="1400" b="1" dirty="0">
                <a:solidFill>
                  <a:schemeClr val="tx1"/>
                </a:solidFill>
                <a:latin typeface="Calibri" panose="020F0502020204030204" pitchFamily="34" charset="0"/>
                <a:cs typeface="Arial" panose="020B0604020202020204" pitchFamily="34" charset="0"/>
              </a:endParaRPr>
            </a:p>
            <a:p>
              <a:pPr>
                <a:defRPr/>
              </a:pPr>
              <a:r>
                <a:rPr lang="en-US" sz="1400" b="1" dirty="0">
                  <a:solidFill>
                    <a:srgbClr val="FF9900"/>
                  </a:solidFill>
                  <a:latin typeface="Calibri" panose="020F0502020204030204" pitchFamily="34" charset="0"/>
                  <a:cs typeface="Arial" panose="020B0604020202020204" pitchFamily="34" charset="0"/>
                </a:rPr>
                <a:t>Event i</a:t>
              </a:r>
              <a:r>
                <a:rPr lang="en-US" sz="1400" b="1" dirty="0" smtClean="0">
                  <a:solidFill>
                    <a:srgbClr val="FF9900"/>
                  </a:solidFill>
                  <a:latin typeface="Calibri" panose="020F0502020204030204" pitchFamily="34" charset="0"/>
                  <a:cs typeface="Arial" panose="020B0604020202020204" pitchFamily="34" charset="0"/>
                </a:rPr>
                <a:t>nformation:</a:t>
              </a:r>
            </a:p>
            <a:p>
              <a:pPr marL="285750" indent="-285750">
                <a:buFont typeface="Arial" panose="020B0604020202020204" pitchFamily="34" charset="0"/>
                <a:buChar char="•"/>
                <a:defRPr/>
              </a:pPr>
              <a:r>
                <a:rPr lang="en-US" sz="1400" b="1" dirty="0" smtClean="0">
                  <a:solidFill>
                    <a:srgbClr val="FF9900"/>
                  </a:solidFill>
                  <a:latin typeface="Calibri" panose="020F0502020204030204" pitchFamily="34" charset="0"/>
                  <a:cs typeface="Arial" panose="020B0604020202020204" pitchFamily="34" charset="0"/>
                </a:rPr>
                <a:t>Date </a:t>
              </a:r>
              <a:r>
                <a:rPr lang="en-US" sz="1400" b="1" dirty="0">
                  <a:solidFill>
                    <a:srgbClr val="FF9900"/>
                  </a:solidFill>
                  <a:latin typeface="Calibri" panose="020F0502020204030204" pitchFamily="34" charset="0"/>
                  <a:cs typeface="Arial" panose="020B0604020202020204" pitchFamily="34" charset="0"/>
                </a:rPr>
                <a:t>of </a:t>
              </a:r>
              <a:r>
                <a:rPr lang="en-US" sz="1400" b="1" dirty="0" smtClean="0">
                  <a:solidFill>
                    <a:srgbClr val="FF9900"/>
                  </a:solidFill>
                  <a:latin typeface="Calibri" panose="020F0502020204030204" pitchFamily="34" charset="0"/>
                  <a:cs typeface="Arial" panose="020B0604020202020204" pitchFamily="34" charset="0"/>
                </a:rPr>
                <a:t>event</a:t>
              </a:r>
            </a:p>
            <a:p>
              <a:pPr marL="285750" indent="-285750">
                <a:buFont typeface="Arial" panose="020B0604020202020204" pitchFamily="34" charset="0"/>
                <a:buChar char="•"/>
                <a:defRPr/>
              </a:pPr>
              <a:r>
                <a:rPr lang="en-US" sz="1400" b="1" dirty="0" smtClean="0">
                  <a:solidFill>
                    <a:srgbClr val="FF9900"/>
                  </a:solidFill>
                  <a:latin typeface="Calibri" panose="020F0502020204030204" pitchFamily="34" charset="0"/>
                  <a:cs typeface="Arial" panose="020B0604020202020204" pitchFamily="34" charset="0"/>
                </a:rPr>
                <a:t>Date </a:t>
              </a:r>
              <a:r>
                <a:rPr lang="en-US" sz="1400" b="1" dirty="0">
                  <a:solidFill>
                    <a:srgbClr val="FF9900"/>
                  </a:solidFill>
                  <a:latin typeface="Calibri" panose="020F0502020204030204" pitchFamily="34" charset="0"/>
                  <a:cs typeface="Arial" panose="020B0604020202020204" pitchFamily="34" charset="0"/>
                </a:rPr>
                <a:t>of </a:t>
              </a:r>
              <a:r>
                <a:rPr lang="en-US" sz="1400" b="1" dirty="0" smtClean="0">
                  <a:solidFill>
                    <a:srgbClr val="FF9900"/>
                  </a:solidFill>
                  <a:latin typeface="Calibri" panose="020F0502020204030204" pitchFamily="34" charset="0"/>
                  <a:cs typeface="Arial" panose="020B0604020202020204" pitchFamily="34" charset="0"/>
                </a:rPr>
                <a:t>report</a:t>
              </a:r>
            </a:p>
            <a:p>
              <a:pPr marL="285750" indent="-285750">
                <a:buFont typeface="Arial" panose="020B0604020202020204" pitchFamily="34" charset="0"/>
                <a:buChar char="•"/>
                <a:defRPr/>
              </a:pPr>
              <a:r>
                <a:rPr lang="en-US" sz="1400" b="1" dirty="0" smtClean="0">
                  <a:solidFill>
                    <a:srgbClr val="FF9900"/>
                  </a:solidFill>
                  <a:latin typeface="Calibri" panose="020F0502020204030204" pitchFamily="34" charset="0"/>
                  <a:cs typeface="Arial" panose="020B0604020202020204" pitchFamily="34" charset="0"/>
                </a:rPr>
                <a:t>Patient </a:t>
              </a:r>
              <a:r>
                <a:rPr lang="en-US" sz="1400" b="1" dirty="0">
                  <a:solidFill>
                    <a:srgbClr val="FF9900"/>
                  </a:solidFill>
                  <a:latin typeface="Calibri" panose="020F0502020204030204" pitchFamily="34" charset="0"/>
                  <a:cs typeface="Arial" panose="020B0604020202020204" pitchFamily="34" charset="0"/>
                </a:rPr>
                <a:t>problem </a:t>
              </a:r>
              <a:r>
                <a:rPr lang="en-US" sz="1400" b="1" dirty="0" smtClean="0">
                  <a:solidFill>
                    <a:srgbClr val="FF9900"/>
                  </a:solidFill>
                  <a:latin typeface="Calibri" panose="020F0502020204030204" pitchFamily="34" charset="0"/>
                  <a:cs typeface="Arial" panose="020B0604020202020204" pitchFamily="34" charset="0"/>
                </a:rPr>
                <a:t>code</a:t>
              </a:r>
            </a:p>
            <a:p>
              <a:pPr marL="285750" indent="-285750">
                <a:buFont typeface="Arial" panose="020B0604020202020204" pitchFamily="34" charset="0"/>
                <a:buChar char="•"/>
                <a:defRPr/>
              </a:pPr>
              <a:r>
                <a:rPr lang="en-US" sz="1400" b="1" dirty="0" smtClean="0">
                  <a:solidFill>
                    <a:srgbClr val="FF9900"/>
                  </a:solidFill>
                  <a:latin typeface="Calibri" panose="020F0502020204030204" pitchFamily="34" charset="0"/>
                  <a:cs typeface="Arial" panose="020B0604020202020204" pitchFamily="34" charset="0"/>
                </a:rPr>
                <a:t>Device </a:t>
              </a:r>
              <a:r>
                <a:rPr lang="en-US" sz="1400" b="1" dirty="0">
                  <a:solidFill>
                    <a:srgbClr val="FF9900"/>
                  </a:solidFill>
                  <a:latin typeface="Calibri" panose="020F0502020204030204" pitchFamily="34" charset="0"/>
                  <a:cs typeface="Arial" panose="020B0604020202020204" pitchFamily="34" charset="0"/>
                </a:rPr>
                <a:t>problem code</a:t>
              </a:r>
            </a:p>
            <a:p>
              <a:pPr>
                <a:defRPr/>
              </a:pPr>
              <a:endParaRPr lang="en-US" sz="1400" b="1" dirty="0">
                <a:solidFill>
                  <a:schemeClr val="tx1"/>
                </a:solidFill>
                <a:latin typeface="Calibri" panose="020F0502020204030204" pitchFamily="34" charset="0"/>
                <a:cs typeface="Arial" panose="020B0604020202020204" pitchFamily="34" charset="0"/>
              </a:endParaRPr>
            </a:p>
            <a:p>
              <a:pPr>
                <a:defRPr/>
              </a:pPr>
              <a:r>
                <a:rPr lang="en-US" sz="1400" b="1" dirty="0">
                  <a:solidFill>
                    <a:schemeClr val="tx1"/>
                  </a:solidFill>
                  <a:latin typeface="Calibri" panose="020F0502020204030204" pitchFamily="34" charset="0"/>
                  <a:cs typeface="Arial" panose="020B0604020202020204" pitchFamily="34" charset="0"/>
                </a:rPr>
                <a:t>Patient information: </a:t>
              </a:r>
            </a:p>
            <a:p>
              <a:pPr marL="285750" indent="-285750">
                <a:buFont typeface="Arial" panose="020B0604020202020204" pitchFamily="34" charset="0"/>
                <a:buChar char="•"/>
                <a:defRPr/>
              </a:pPr>
              <a:r>
                <a:rPr lang="en-US" sz="1400" b="1" dirty="0">
                  <a:solidFill>
                    <a:schemeClr val="tx1"/>
                  </a:solidFill>
                  <a:latin typeface="Calibri" panose="020F0502020204030204" pitchFamily="34" charset="0"/>
                  <a:cs typeface="Arial" panose="020B0604020202020204" pitchFamily="34" charset="0"/>
                </a:rPr>
                <a:t>Age</a:t>
              </a:r>
            </a:p>
            <a:p>
              <a:pPr marL="285750" indent="-285750">
                <a:buFont typeface="Arial" panose="020B0604020202020204" pitchFamily="34" charset="0"/>
                <a:buChar char="•"/>
                <a:defRPr/>
              </a:pPr>
              <a:r>
                <a:rPr lang="en-US" sz="1400" b="1" dirty="0" smtClean="0">
                  <a:solidFill>
                    <a:schemeClr val="tx1"/>
                  </a:solidFill>
                  <a:latin typeface="Calibri" panose="020F0502020204030204" pitchFamily="34" charset="0"/>
                  <a:cs typeface="Arial" panose="020B0604020202020204" pitchFamily="34" charset="0"/>
                </a:rPr>
                <a:t>Sex</a:t>
              </a:r>
            </a:p>
            <a:p>
              <a:pPr marL="285750" indent="-285750">
                <a:buFont typeface="Arial" panose="020B0604020202020204" pitchFamily="34" charset="0"/>
                <a:buChar char="•"/>
                <a:defRPr/>
              </a:pPr>
              <a:r>
                <a:rPr lang="en-US" sz="1400" b="1" dirty="0" smtClean="0">
                  <a:solidFill>
                    <a:schemeClr val="tx1"/>
                  </a:solidFill>
                  <a:latin typeface="Calibri" panose="020F0502020204030204" pitchFamily="34" charset="0"/>
                  <a:cs typeface="Arial" panose="020B0604020202020204" pitchFamily="34" charset="0"/>
                </a:rPr>
                <a:t>Weight</a:t>
              </a:r>
              <a:endParaRPr lang="en-US" sz="1400" b="1" dirty="0">
                <a:solidFill>
                  <a:schemeClr val="tx1"/>
                </a:solidFill>
                <a:latin typeface="Calibri" panose="020F0502020204030204" pitchFamily="34" charset="0"/>
                <a:cs typeface="Arial" panose="020B0604020202020204" pitchFamily="34" charset="0"/>
              </a:endParaRPr>
            </a:p>
            <a:p>
              <a:pPr marL="285750" indent="-285750">
                <a:buFont typeface="Arial" panose="020B0604020202020204" pitchFamily="34" charset="0"/>
                <a:buChar char="•"/>
                <a:defRPr/>
              </a:pPr>
              <a:r>
                <a:rPr lang="en-US" sz="1400" b="1" dirty="0" smtClean="0">
                  <a:solidFill>
                    <a:schemeClr val="tx1"/>
                  </a:solidFill>
                  <a:latin typeface="Calibri" panose="020F0502020204030204" pitchFamily="34" charset="0"/>
                  <a:cs typeface="Arial" panose="020B0604020202020204" pitchFamily="34" charset="0"/>
                </a:rPr>
                <a:t>Ethnicity and Race</a:t>
              </a:r>
              <a:endParaRPr lang="en-US" sz="1400" b="1" dirty="0">
                <a:solidFill>
                  <a:schemeClr val="tx1"/>
                </a:solidFill>
                <a:latin typeface="Calibri" panose="020F0502020204030204" pitchFamily="34" charset="0"/>
                <a:cs typeface="Arial" panose="020B0604020202020204" pitchFamily="34" charset="0"/>
              </a:endParaRPr>
            </a:p>
            <a:p>
              <a:pPr>
                <a:defRPr/>
              </a:pPr>
              <a:endParaRPr lang="en-US" sz="1400" b="1" dirty="0">
                <a:solidFill>
                  <a:schemeClr val="tx1"/>
                </a:solidFill>
                <a:latin typeface="Calibri" panose="020F0502020204030204" pitchFamily="34" charset="0"/>
                <a:cs typeface="Arial" panose="020B0604020202020204" pitchFamily="34" charset="0"/>
              </a:endParaRPr>
            </a:p>
            <a:p>
              <a:pPr>
                <a:defRPr/>
              </a:pPr>
              <a:r>
                <a:rPr lang="en-US" sz="1400" b="1" dirty="0">
                  <a:solidFill>
                    <a:schemeClr val="tx1"/>
                  </a:solidFill>
                  <a:latin typeface="Calibri" panose="020F0502020204030204" pitchFamily="34" charset="0"/>
                  <a:cs typeface="Arial" panose="020B0604020202020204" pitchFamily="34" charset="0"/>
                </a:rPr>
                <a:t>Device information:</a:t>
              </a:r>
            </a:p>
            <a:p>
              <a:pPr marL="285750" indent="-285750">
                <a:buFont typeface="Arial" panose="020B0604020202020204" pitchFamily="34" charset="0"/>
                <a:buChar char="•"/>
                <a:defRPr/>
              </a:pPr>
              <a:r>
                <a:rPr lang="en-US" sz="1400" b="1" dirty="0">
                  <a:solidFill>
                    <a:schemeClr val="tx1"/>
                  </a:solidFill>
                  <a:latin typeface="Calibri" panose="020F0502020204030204" pitchFamily="34" charset="0"/>
                  <a:cs typeface="Arial" panose="020B0604020202020204" pitchFamily="34" charset="0"/>
                </a:rPr>
                <a:t>Brand name</a:t>
              </a:r>
            </a:p>
            <a:p>
              <a:pPr marL="285750" indent="-285750">
                <a:buFont typeface="Arial" panose="020B0604020202020204" pitchFamily="34" charset="0"/>
                <a:buChar char="•"/>
                <a:defRPr/>
              </a:pPr>
              <a:r>
                <a:rPr lang="en-US" sz="1400" b="1" dirty="0" smtClean="0">
                  <a:solidFill>
                    <a:schemeClr val="tx1"/>
                  </a:solidFill>
                  <a:latin typeface="Calibri" panose="020F0502020204030204" pitchFamily="34" charset="0"/>
                  <a:cs typeface="Arial" panose="020B0604020202020204" pitchFamily="34" charset="0"/>
                </a:rPr>
                <a:t>Manufacturer</a:t>
              </a:r>
              <a:endParaRPr lang="en-US" sz="1400" b="1" dirty="0">
                <a:solidFill>
                  <a:schemeClr val="tx1"/>
                </a:solidFill>
                <a:latin typeface="Calibri" panose="020F0502020204030204" pitchFamily="34" charset="0"/>
                <a:cs typeface="Arial" panose="020B0604020202020204" pitchFamily="34" charset="0"/>
              </a:endParaRPr>
            </a:p>
            <a:p>
              <a:pPr marL="285750" indent="-285750">
                <a:buFont typeface="Arial" panose="020B0604020202020204" pitchFamily="34" charset="0"/>
                <a:buChar char="•"/>
                <a:defRPr/>
              </a:pPr>
              <a:r>
                <a:rPr lang="en-US" sz="1400" b="1" dirty="0">
                  <a:solidFill>
                    <a:schemeClr val="tx1"/>
                  </a:solidFill>
                  <a:latin typeface="Calibri" panose="020F0502020204030204" pitchFamily="34" charset="0"/>
                  <a:cs typeface="Arial" panose="020B0604020202020204" pitchFamily="34" charset="0"/>
                </a:rPr>
                <a:t>Model</a:t>
              </a:r>
            </a:p>
            <a:p>
              <a:pPr marL="285750" indent="-285750">
                <a:buFont typeface="Arial" panose="020B0604020202020204" pitchFamily="34" charset="0"/>
                <a:buChar char="•"/>
                <a:defRPr/>
              </a:pPr>
              <a:r>
                <a:rPr lang="en-US" sz="1400" b="1" dirty="0">
                  <a:solidFill>
                    <a:schemeClr val="tx1"/>
                  </a:solidFill>
                  <a:latin typeface="Calibri" panose="020F0502020204030204" pitchFamily="34" charset="0"/>
                  <a:cs typeface="Arial" panose="020B0604020202020204" pitchFamily="34" charset="0"/>
                </a:rPr>
                <a:t>Site</a:t>
              </a:r>
            </a:p>
            <a:p>
              <a:pPr marL="285750" indent="-285750">
                <a:buFont typeface="Arial" panose="020B0604020202020204" pitchFamily="34" charset="0"/>
                <a:buChar char="•"/>
                <a:defRPr/>
              </a:pPr>
              <a:r>
                <a:rPr lang="en-US" sz="1400" b="1" dirty="0" smtClean="0">
                  <a:solidFill>
                    <a:schemeClr val="tx1"/>
                  </a:solidFill>
                  <a:latin typeface="Calibri" panose="020F0502020204030204" pitchFamily="34" charset="0"/>
                  <a:cs typeface="Arial" panose="020B0604020202020204" pitchFamily="34" charset="0"/>
                </a:rPr>
                <a:t>Country</a:t>
              </a:r>
              <a:endParaRPr lang="en-US" sz="1400" b="1" dirty="0">
                <a:solidFill>
                  <a:schemeClr val="tx1"/>
                </a:solidFill>
                <a:latin typeface="Calibri" panose="020F0502020204030204" pitchFamily="34" charset="0"/>
                <a:cs typeface="Arial" panose="020B0604020202020204" pitchFamily="34" charset="0"/>
              </a:endParaRPr>
            </a:p>
          </p:txBody>
        </p:sp>
        <p:cxnSp>
          <p:nvCxnSpPr>
            <p:cNvPr id="4118" name="Straight Arrow Connector 8"/>
            <p:cNvCxnSpPr>
              <a:cxnSpLocks noChangeShapeType="1"/>
            </p:cNvCxnSpPr>
            <p:nvPr/>
          </p:nvCxnSpPr>
          <p:spPr bwMode="auto">
            <a:xfrm>
              <a:off x="5499100" y="22628226"/>
              <a:ext cx="1651000" cy="1362074"/>
            </a:xfrm>
            <a:prstGeom prst="straightConnector1">
              <a:avLst/>
            </a:prstGeom>
            <a:noFill/>
            <a:ln w="38100" algn="ctr">
              <a:solidFill>
                <a:srgbClr val="FF9900"/>
              </a:solidFill>
              <a:round/>
              <a:headEnd type="oval" w="med" len="med"/>
              <a:tailEnd type="triangle" w="med" len="med"/>
            </a:ln>
            <a:extLst>
              <a:ext uri="{909E8E84-426E-40DD-AFC4-6F175D3DCCD1}">
                <a14:hiddenFill xmlns:a14="http://schemas.microsoft.com/office/drawing/2010/main">
                  <a:noFill/>
                </a14:hiddenFill>
              </a:ext>
            </a:extLst>
          </p:spPr>
        </p:cxnSp>
        <p:cxnSp>
          <p:nvCxnSpPr>
            <p:cNvPr id="4119" name="Straight Arrow Connector 10"/>
            <p:cNvCxnSpPr>
              <a:cxnSpLocks noChangeShapeType="1"/>
            </p:cNvCxnSpPr>
            <p:nvPr/>
          </p:nvCxnSpPr>
          <p:spPr bwMode="auto">
            <a:xfrm flipV="1">
              <a:off x="3403600" y="21503481"/>
              <a:ext cx="3746500" cy="230982"/>
            </a:xfrm>
            <a:prstGeom prst="straightConnector1">
              <a:avLst/>
            </a:prstGeom>
            <a:noFill/>
            <a:ln w="38100" algn="ctr">
              <a:solidFill>
                <a:srgbClr val="FF9900"/>
              </a:solidFill>
              <a:round/>
              <a:headEnd type="oval" w="med" len="med"/>
              <a:tailEnd type="triangle" w="med" len="med"/>
            </a:ln>
            <a:extLst>
              <a:ext uri="{909E8E84-426E-40DD-AFC4-6F175D3DCCD1}">
                <a14:hiddenFill xmlns:a14="http://schemas.microsoft.com/office/drawing/2010/main">
                  <a:noFill/>
                </a14:hiddenFill>
              </a:ext>
            </a:extLst>
          </p:spPr>
        </p:cxnSp>
        <p:cxnSp>
          <p:nvCxnSpPr>
            <p:cNvPr id="4120" name="Straight Arrow Connector 12"/>
            <p:cNvCxnSpPr>
              <a:cxnSpLocks noChangeShapeType="1"/>
            </p:cNvCxnSpPr>
            <p:nvPr/>
          </p:nvCxnSpPr>
          <p:spPr bwMode="auto">
            <a:xfrm>
              <a:off x="2757171" y="20670044"/>
              <a:ext cx="4392929" cy="2034382"/>
            </a:xfrm>
            <a:prstGeom prst="straightConnector1">
              <a:avLst/>
            </a:prstGeom>
            <a:noFill/>
            <a:ln w="38100" algn="ctr">
              <a:solidFill>
                <a:srgbClr val="FF9900"/>
              </a:solidFill>
              <a:round/>
              <a:headEnd type="oval" w="med" len="med"/>
              <a:tailEnd type="triangle" w="med" len="med"/>
            </a:ln>
            <a:extLst>
              <a:ext uri="{909E8E84-426E-40DD-AFC4-6F175D3DCCD1}">
                <a14:hiddenFill xmlns:a14="http://schemas.microsoft.com/office/drawing/2010/main">
                  <a:noFill/>
                </a14:hiddenFill>
              </a:ext>
            </a:extLst>
          </p:spPr>
        </p:cxnSp>
      </p:grpSp>
      <p:sp>
        <p:nvSpPr>
          <p:cNvPr id="4122" name="Text Box 424"/>
          <p:cNvSpPr txBox="1">
            <a:spLocks noChangeArrowheads="1"/>
          </p:cNvSpPr>
          <p:nvPr/>
        </p:nvSpPr>
        <p:spPr bwMode="auto">
          <a:xfrm>
            <a:off x="33088263" y="27694063"/>
            <a:ext cx="9976104" cy="64613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267" tIns="45624" rIns="91267" bIns="45624">
            <a:spAutoFit/>
          </a:bodyPr>
          <a:lstStyle>
            <a:lvl1pPr eaLnBrk="0" hangingPunct="0">
              <a:spcBef>
                <a:spcPct val="20000"/>
              </a:spcBef>
              <a:buChar char="•"/>
              <a:defRPr sz="2900">
                <a:solidFill>
                  <a:schemeClr val="tx1"/>
                </a:solidFill>
                <a:latin typeface="Arial" charset="0"/>
              </a:defRPr>
            </a:lvl1pPr>
            <a:lvl2pPr marL="742950" indent="-285750" eaLnBrk="0" hangingPunct="0">
              <a:spcBef>
                <a:spcPct val="20000"/>
              </a:spcBef>
              <a:buChar char="–"/>
              <a:defRPr sz="29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1900">
                <a:solidFill>
                  <a:schemeClr val="tx1"/>
                </a:solidFill>
                <a:latin typeface="Arial" charset="0"/>
              </a:defRPr>
            </a:lvl4pPr>
            <a:lvl5pPr marL="2057400" indent="-228600" eaLnBrk="0" hangingPunct="0">
              <a:spcBef>
                <a:spcPct val="20000"/>
              </a:spcBef>
              <a:buChar char="»"/>
              <a:defRPr sz="1900">
                <a:solidFill>
                  <a:schemeClr val="tx1"/>
                </a:solidFill>
                <a:latin typeface="Arial" charset="0"/>
              </a:defRPr>
            </a:lvl5pPr>
            <a:lvl6pPr marL="2514600" indent="-228600" eaLnBrk="0" fontAlgn="base" hangingPunct="0">
              <a:spcBef>
                <a:spcPct val="20000"/>
              </a:spcBef>
              <a:spcAft>
                <a:spcPct val="0"/>
              </a:spcAft>
              <a:buChar char="»"/>
              <a:defRPr sz="1900">
                <a:solidFill>
                  <a:schemeClr val="tx1"/>
                </a:solidFill>
                <a:latin typeface="Arial" charset="0"/>
              </a:defRPr>
            </a:lvl6pPr>
            <a:lvl7pPr marL="2971800" indent="-228600" eaLnBrk="0" fontAlgn="base" hangingPunct="0">
              <a:spcBef>
                <a:spcPct val="20000"/>
              </a:spcBef>
              <a:spcAft>
                <a:spcPct val="0"/>
              </a:spcAft>
              <a:buChar char="»"/>
              <a:defRPr sz="1900">
                <a:solidFill>
                  <a:schemeClr val="tx1"/>
                </a:solidFill>
                <a:latin typeface="Arial" charset="0"/>
              </a:defRPr>
            </a:lvl7pPr>
            <a:lvl8pPr marL="3429000" indent="-228600" eaLnBrk="0" fontAlgn="base" hangingPunct="0">
              <a:spcBef>
                <a:spcPct val="20000"/>
              </a:spcBef>
              <a:spcAft>
                <a:spcPct val="0"/>
              </a:spcAft>
              <a:buChar char="»"/>
              <a:defRPr sz="1900">
                <a:solidFill>
                  <a:schemeClr val="tx1"/>
                </a:solidFill>
                <a:latin typeface="Arial" charset="0"/>
              </a:defRPr>
            </a:lvl8pPr>
            <a:lvl9pPr marL="3886200" indent="-228600" eaLnBrk="0" fontAlgn="base" hangingPunct="0">
              <a:spcBef>
                <a:spcPct val="20000"/>
              </a:spcBef>
              <a:spcAft>
                <a:spcPct val="0"/>
              </a:spcAft>
              <a:buChar char="»"/>
              <a:defRPr sz="1900">
                <a:solidFill>
                  <a:schemeClr val="tx1"/>
                </a:solidFill>
                <a:latin typeface="Arial" charset="0"/>
              </a:defRPr>
            </a:lvl9pPr>
          </a:lstStyle>
          <a:p>
            <a:pPr algn="ctr">
              <a:spcBef>
                <a:spcPct val="50000"/>
              </a:spcBef>
              <a:buFontTx/>
              <a:buNone/>
            </a:pPr>
            <a:r>
              <a:rPr lang="en-US" altLang="en-US" sz="3600" b="1" dirty="0" smtClean="0">
                <a:solidFill>
                  <a:srgbClr val="F8F8F8"/>
                </a:solidFill>
                <a:latin typeface="+mn-lt"/>
              </a:rPr>
              <a:t>REFERENCES</a:t>
            </a:r>
            <a:endParaRPr lang="en-US" altLang="en-US" sz="3600" b="1" dirty="0">
              <a:solidFill>
                <a:srgbClr val="F8F8F8"/>
              </a:solidFill>
              <a:latin typeface="+mn-lt"/>
            </a:endParaRPr>
          </a:p>
        </p:txBody>
      </p:sp>
      <p:sp>
        <p:nvSpPr>
          <p:cNvPr id="4123" name="Text Box 388"/>
          <p:cNvSpPr txBox="1">
            <a:spLocks noChangeArrowheads="1"/>
          </p:cNvSpPr>
          <p:nvPr/>
        </p:nvSpPr>
        <p:spPr bwMode="auto">
          <a:xfrm>
            <a:off x="22283039" y="5654675"/>
            <a:ext cx="9966960" cy="64613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267" tIns="45624" rIns="91267" bIns="45624">
            <a:spAutoFit/>
          </a:bodyPr>
          <a:lstStyle>
            <a:lvl1pPr eaLnBrk="0" hangingPunct="0">
              <a:spcBef>
                <a:spcPct val="20000"/>
              </a:spcBef>
              <a:buChar char="•"/>
              <a:defRPr sz="2900">
                <a:solidFill>
                  <a:schemeClr val="tx1"/>
                </a:solidFill>
                <a:latin typeface="Arial" charset="0"/>
              </a:defRPr>
            </a:lvl1pPr>
            <a:lvl2pPr marL="742950" indent="-285750" eaLnBrk="0" hangingPunct="0">
              <a:spcBef>
                <a:spcPct val="20000"/>
              </a:spcBef>
              <a:buChar char="–"/>
              <a:defRPr sz="29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1900">
                <a:solidFill>
                  <a:schemeClr val="tx1"/>
                </a:solidFill>
                <a:latin typeface="Arial" charset="0"/>
              </a:defRPr>
            </a:lvl4pPr>
            <a:lvl5pPr marL="2057400" indent="-228600" eaLnBrk="0" hangingPunct="0">
              <a:spcBef>
                <a:spcPct val="20000"/>
              </a:spcBef>
              <a:buChar char="»"/>
              <a:defRPr sz="1900">
                <a:solidFill>
                  <a:schemeClr val="tx1"/>
                </a:solidFill>
                <a:latin typeface="Arial" charset="0"/>
              </a:defRPr>
            </a:lvl5pPr>
            <a:lvl6pPr marL="2514600" indent="-228600" eaLnBrk="0" fontAlgn="base" hangingPunct="0">
              <a:spcBef>
                <a:spcPct val="20000"/>
              </a:spcBef>
              <a:spcAft>
                <a:spcPct val="0"/>
              </a:spcAft>
              <a:buChar char="»"/>
              <a:defRPr sz="1900">
                <a:solidFill>
                  <a:schemeClr val="tx1"/>
                </a:solidFill>
                <a:latin typeface="Arial" charset="0"/>
              </a:defRPr>
            </a:lvl6pPr>
            <a:lvl7pPr marL="2971800" indent="-228600" eaLnBrk="0" fontAlgn="base" hangingPunct="0">
              <a:spcBef>
                <a:spcPct val="20000"/>
              </a:spcBef>
              <a:spcAft>
                <a:spcPct val="0"/>
              </a:spcAft>
              <a:buChar char="»"/>
              <a:defRPr sz="1900">
                <a:solidFill>
                  <a:schemeClr val="tx1"/>
                </a:solidFill>
                <a:latin typeface="Arial" charset="0"/>
              </a:defRPr>
            </a:lvl7pPr>
            <a:lvl8pPr marL="3429000" indent="-228600" eaLnBrk="0" fontAlgn="base" hangingPunct="0">
              <a:spcBef>
                <a:spcPct val="20000"/>
              </a:spcBef>
              <a:spcAft>
                <a:spcPct val="0"/>
              </a:spcAft>
              <a:buChar char="»"/>
              <a:defRPr sz="1900">
                <a:solidFill>
                  <a:schemeClr val="tx1"/>
                </a:solidFill>
                <a:latin typeface="Arial" charset="0"/>
              </a:defRPr>
            </a:lvl8pPr>
            <a:lvl9pPr marL="3886200" indent="-228600" eaLnBrk="0" fontAlgn="base" hangingPunct="0">
              <a:spcBef>
                <a:spcPct val="20000"/>
              </a:spcBef>
              <a:spcAft>
                <a:spcPct val="0"/>
              </a:spcAft>
              <a:buChar char="»"/>
              <a:defRPr sz="1900">
                <a:solidFill>
                  <a:schemeClr val="tx1"/>
                </a:solidFill>
                <a:latin typeface="Arial" charset="0"/>
              </a:defRPr>
            </a:lvl9pPr>
          </a:lstStyle>
          <a:p>
            <a:pPr algn="ctr">
              <a:spcBef>
                <a:spcPts val="0"/>
              </a:spcBef>
              <a:buFontTx/>
              <a:buNone/>
            </a:pPr>
            <a:r>
              <a:rPr lang="en-US" altLang="en-US" sz="3600" b="1" dirty="0" smtClean="0">
                <a:solidFill>
                  <a:srgbClr val="FFFFFF"/>
                </a:solidFill>
                <a:latin typeface="+mn-lt"/>
              </a:rPr>
              <a:t>RESULTS</a:t>
            </a:r>
            <a:endParaRPr lang="en-US" altLang="en-US" sz="3600" b="1" dirty="0">
              <a:solidFill>
                <a:srgbClr val="FFFFFF"/>
              </a:solidFill>
              <a:latin typeface="+mn-lt"/>
            </a:endParaRPr>
          </a:p>
        </p:txBody>
      </p:sp>
      <p:sp>
        <p:nvSpPr>
          <p:cNvPr id="4125" name="Rectangle 2"/>
          <p:cNvSpPr>
            <a:spLocks noChangeArrowheads="1"/>
          </p:cNvSpPr>
          <p:nvPr/>
        </p:nvSpPr>
        <p:spPr bwMode="auto">
          <a:xfrm>
            <a:off x="22603619" y="12637393"/>
            <a:ext cx="953208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2900">
                <a:solidFill>
                  <a:schemeClr val="tx1"/>
                </a:solidFill>
                <a:latin typeface="Arial" charset="0"/>
              </a:defRPr>
            </a:lvl1pPr>
            <a:lvl2pPr marL="742950" indent="-285750" eaLnBrk="0" hangingPunct="0">
              <a:spcBef>
                <a:spcPct val="20000"/>
              </a:spcBef>
              <a:buChar char="–"/>
              <a:defRPr sz="29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1900">
                <a:solidFill>
                  <a:schemeClr val="tx1"/>
                </a:solidFill>
                <a:latin typeface="Arial" charset="0"/>
              </a:defRPr>
            </a:lvl4pPr>
            <a:lvl5pPr marL="2057400" indent="-228600" eaLnBrk="0" hangingPunct="0">
              <a:spcBef>
                <a:spcPct val="20000"/>
              </a:spcBef>
              <a:buChar char="»"/>
              <a:defRPr sz="1900">
                <a:solidFill>
                  <a:schemeClr val="tx1"/>
                </a:solidFill>
                <a:latin typeface="Arial" charset="0"/>
              </a:defRPr>
            </a:lvl5pPr>
            <a:lvl6pPr marL="2514600" indent="-228600" eaLnBrk="0" fontAlgn="base" hangingPunct="0">
              <a:spcBef>
                <a:spcPct val="20000"/>
              </a:spcBef>
              <a:spcAft>
                <a:spcPct val="0"/>
              </a:spcAft>
              <a:buChar char="»"/>
              <a:defRPr sz="1900">
                <a:solidFill>
                  <a:schemeClr val="tx1"/>
                </a:solidFill>
                <a:latin typeface="Arial" charset="0"/>
              </a:defRPr>
            </a:lvl6pPr>
            <a:lvl7pPr marL="2971800" indent="-228600" eaLnBrk="0" fontAlgn="base" hangingPunct="0">
              <a:spcBef>
                <a:spcPct val="20000"/>
              </a:spcBef>
              <a:spcAft>
                <a:spcPct val="0"/>
              </a:spcAft>
              <a:buChar char="»"/>
              <a:defRPr sz="1900">
                <a:solidFill>
                  <a:schemeClr val="tx1"/>
                </a:solidFill>
                <a:latin typeface="Arial" charset="0"/>
              </a:defRPr>
            </a:lvl7pPr>
            <a:lvl8pPr marL="3429000" indent="-228600" eaLnBrk="0" fontAlgn="base" hangingPunct="0">
              <a:spcBef>
                <a:spcPct val="20000"/>
              </a:spcBef>
              <a:spcAft>
                <a:spcPct val="0"/>
              </a:spcAft>
              <a:buChar char="»"/>
              <a:defRPr sz="1900">
                <a:solidFill>
                  <a:schemeClr val="tx1"/>
                </a:solidFill>
                <a:latin typeface="Arial" charset="0"/>
              </a:defRPr>
            </a:lvl8pPr>
            <a:lvl9pPr marL="3886200" indent="-228600" eaLnBrk="0" fontAlgn="base" hangingPunct="0">
              <a:spcBef>
                <a:spcPct val="20000"/>
              </a:spcBef>
              <a:spcAft>
                <a:spcPct val="0"/>
              </a:spcAft>
              <a:buChar char="»"/>
              <a:defRPr sz="1900">
                <a:solidFill>
                  <a:schemeClr val="tx1"/>
                </a:solidFill>
                <a:latin typeface="Arial" charset="0"/>
              </a:defRPr>
            </a:lvl9pPr>
          </a:lstStyle>
          <a:p>
            <a:pPr eaLnBrk="1" hangingPunct="1">
              <a:spcBef>
                <a:spcPct val="0"/>
              </a:spcBef>
              <a:buFontTx/>
              <a:buNone/>
            </a:pPr>
            <a:r>
              <a:rPr lang="en-US" altLang="en-US" sz="2800" b="1" i="1" dirty="0" smtClean="0">
                <a:solidFill>
                  <a:schemeClr val="accent2"/>
                </a:solidFill>
                <a:latin typeface="Times New Roman" pitchFamily="18" charset="0"/>
                <a:cs typeface="Times New Roman" pitchFamily="18" charset="0"/>
              </a:rPr>
              <a:t>Figure 3. Monte Carlo Simulation Plot </a:t>
            </a:r>
            <a:r>
              <a:rPr lang="en-US" altLang="en-US" sz="2800" b="1" i="1" dirty="0">
                <a:solidFill>
                  <a:schemeClr val="accent2"/>
                </a:solidFill>
                <a:latin typeface="Times New Roman" pitchFamily="18" charset="0"/>
                <a:cs typeface="Times New Roman" pitchFamily="18" charset="0"/>
              </a:rPr>
              <a:t>for </a:t>
            </a:r>
            <a:r>
              <a:rPr lang="en-US" altLang="en-US" sz="2800" b="1" i="1" dirty="0" smtClean="0">
                <a:solidFill>
                  <a:schemeClr val="accent2"/>
                </a:solidFill>
                <a:latin typeface="Times New Roman" pitchFamily="18" charset="0"/>
                <a:cs typeface="Times New Roman" pitchFamily="18" charset="0"/>
              </a:rPr>
              <a:t>the Empirical Distribution </a:t>
            </a:r>
            <a:r>
              <a:rPr lang="en-US" altLang="en-US" sz="2800" b="1" i="1" dirty="0">
                <a:solidFill>
                  <a:schemeClr val="accent2"/>
                </a:solidFill>
                <a:latin typeface="Times New Roman" pitchFamily="18" charset="0"/>
                <a:cs typeface="Times New Roman" pitchFamily="18" charset="0"/>
              </a:rPr>
              <a:t>of maxLLR (</a:t>
            </a:r>
            <a:r>
              <a:rPr lang="en-US" altLang="en-US" sz="2800" b="1" i="1" dirty="0" smtClean="0">
                <a:solidFill>
                  <a:schemeClr val="accent2"/>
                </a:solidFill>
                <a:latin typeface="Times New Roman" pitchFamily="18" charset="0"/>
                <a:cs typeface="Times New Roman" pitchFamily="18" charset="0"/>
              </a:rPr>
              <a:t>all data for HeartMate II), </a:t>
            </a:r>
            <a:r>
              <a:rPr lang="en-US" altLang="en-US" sz="2800" b="1" i="1" dirty="0">
                <a:solidFill>
                  <a:schemeClr val="accent2"/>
                </a:solidFill>
                <a:latin typeface="Times New Roman" pitchFamily="18" charset="0"/>
                <a:cs typeface="Times New Roman" pitchFamily="18" charset="0"/>
              </a:rPr>
              <a:t>10,000 repeats</a:t>
            </a:r>
          </a:p>
        </p:txBody>
      </p:sp>
      <p:sp>
        <p:nvSpPr>
          <p:cNvPr id="4126" name="Text Box 424"/>
          <p:cNvSpPr txBox="1">
            <a:spLocks noChangeArrowheads="1"/>
          </p:cNvSpPr>
          <p:nvPr/>
        </p:nvSpPr>
        <p:spPr bwMode="auto">
          <a:xfrm>
            <a:off x="33088263" y="5656263"/>
            <a:ext cx="9966960" cy="64613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267" tIns="45624" rIns="91267" bIns="45624">
            <a:spAutoFit/>
          </a:bodyPr>
          <a:lstStyle>
            <a:lvl1pPr eaLnBrk="0" hangingPunct="0">
              <a:spcBef>
                <a:spcPct val="20000"/>
              </a:spcBef>
              <a:buChar char="•"/>
              <a:defRPr sz="2900">
                <a:solidFill>
                  <a:schemeClr val="tx1"/>
                </a:solidFill>
                <a:latin typeface="Arial" charset="0"/>
              </a:defRPr>
            </a:lvl1pPr>
            <a:lvl2pPr marL="742950" indent="-285750" eaLnBrk="0" hangingPunct="0">
              <a:spcBef>
                <a:spcPct val="20000"/>
              </a:spcBef>
              <a:buChar char="–"/>
              <a:defRPr sz="29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1900">
                <a:solidFill>
                  <a:schemeClr val="tx1"/>
                </a:solidFill>
                <a:latin typeface="Arial" charset="0"/>
              </a:defRPr>
            </a:lvl4pPr>
            <a:lvl5pPr marL="2057400" indent="-228600" eaLnBrk="0" hangingPunct="0">
              <a:spcBef>
                <a:spcPct val="20000"/>
              </a:spcBef>
              <a:buChar char="»"/>
              <a:defRPr sz="1900">
                <a:solidFill>
                  <a:schemeClr val="tx1"/>
                </a:solidFill>
                <a:latin typeface="Arial" charset="0"/>
              </a:defRPr>
            </a:lvl5pPr>
            <a:lvl6pPr marL="2514600" indent="-228600" eaLnBrk="0" fontAlgn="base" hangingPunct="0">
              <a:spcBef>
                <a:spcPct val="20000"/>
              </a:spcBef>
              <a:spcAft>
                <a:spcPct val="0"/>
              </a:spcAft>
              <a:buChar char="»"/>
              <a:defRPr sz="1900">
                <a:solidFill>
                  <a:schemeClr val="tx1"/>
                </a:solidFill>
                <a:latin typeface="Arial" charset="0"/>
              </a:defRPr>
            </a:lvl6pPr>
            <a:lvl7pPr marL="2971800" indent="-228600" eaLnBrk="0" fontAlgn="base" hangingPunct="0">
              <a:spcBef>
                <a:spcPct val="20000"/>
              </a:spcBef>
              <a:spcAft>
                <a:spcPct val="0"/>
              </a:spcAft>
              <a:buChar char="»"/>
              <a:defRPr sz="1900">
                <a:solidFill>
                  <a:schemeClr val="tx1"/>
                </a:solidFill>
                <a:latin typeface="Arial" charset="0"/>
              </a:defRPr>
            </a:lvl7pPr>
            <a:lvl8pPr marL="3429000" indent="-228600" eaLnBrk="0" fontAlgn="base" hangingPunct="0">
              <a:spcBef>
                <a:spcPct val="20000"/>
              </a:spcBef>
              <a:spcAft>
                <a:spcPct val="0"/>
              </a:spcAft>
              <a:buChar char="»"/>
              <a:defRPr sz="1900">
                <a:solidFill>
                  <a:schemeClr val="tx1"/>
                </a:solidFill>
                <a:latin typeface="Arial" charset="0"/>
              </a:defRPr>
            </a:lvl8pPr>
            <a:lvl9pPr marL="3886200" indent="-228600" eaLnBrk="0" fontAlgn="base" hangingPunct="0">
              <a:spcBef>
                <a:spcPct val="20000"/>
              </a:spcBef>
              <a:spcAft>
                <a:spcPct val="0"/>
              </a:spcAft>
              <a:buChar char="»"/>
              <a:defRPr sz="1900">
                <a:solidFill>
                  <a:schemeClr val="tx1"/>
                </a:solidFill>
                <a:latin typeface="Arial" charset="0"/>
              </a:defRPr>
            </a:lvl9pPr>
          </a:lstStyle>
          <a:p>
            <a:pPr algn="ctr">
              <a:spcBef>
                <a:spcPct val="50000"/>
              </a:spcBef>
              <a:buFontTx/>
              <a:buNone/>
            </a:pPr>
            <a:r>
              <a:rPr lang="en-US" altLang="en-US" sz="3600" b="1" dirty="0" smtClean="0">
                <a:solidFill>
                  <a:srgbClr val="FFFFFF"/>
                </a:solidFill>
                <a:latin typeface="+mn-lt"/>
              </a:rPr>
              <a:t>RESULTS (continued)</a:t>
            </a:r>
            <a:endParaRPr lang="en-US" altLang="en-US" sz="3600" b="1" dirty="0">
              <a:solidFill>
                <a:srgbClr val="FFFFFF"/>
              </a:solidFill>
              <a:latin typeface="+mn-lt"/>
            </a:endParaRPr>
          </a:p>
        </p:txBody>
      </p:sp>
      <p:sp>
        <p:nvSpPr>
          <p:cNvPr id="4127" name="TextBox 7"/>
          <p:cNvSpPr txBox="1">
            <a:spLocks noChangeArrowheads="1"/>
          </p:cNvSpPr>
          <p:nvPr/>
        </p:nvSpPr>
        <p:spPr bwMode="auto">
          <a:xfrm>
            <a:off x="33279922" y="11402260"/>
            <a:ext cx="9721029"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2900">
                <a:solidFill>
                  <a:schemeClr val="tx1"/>
                </a:solidFill>
                <a:latin typeface="Arial" charset="0"/>
              </a:defRPr>
            </a:lvl1pPr>
            <a:lvl2pPr marL="742950" indent="-285750" eaLnBrk="0" hangingPunct="0">
              <a:spcBef>
                <a:spcPct val="20000"/>
              </a:spcBef>
              <a:buChar char="–"/>
              <a:defRPr sz="29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1900">
                <a:solidFill>
                  <a:schemeClr val="tx1"/>
                </a:solidFill>
                <a:latin typeface="Arial" charset="0"/>
              </a:defRPr>
            </a:lvl4pPr>
            <a:lvl5pPr marL="2057400" indent="-228600" eaLnBrk="0" hangingPunct="0">
              <a:spcBef>
                <a:spcPct val="20000"/>
              </a:spcBef>
              <a:buChar char="»"/>
              <a:defRPr sz="1900">
                <a:solidFill>
                  <a:schemeClr val="tx1"/>
                </a:solidFill>
                <a:latin typeface="Arial" charset="0"/>
              </a:defRPr>
            </a:lvl5pPr>
            <a:lvl6pPr marL="2514600" indent="-228600" eaLnBrk="0" fontAlgn="base" hangingPunct="0">
              <a:spcBef>
                <a:spcPct val="20000"/>
              </a:spcBef>
              <a:spcAft>
                <a:spcPct val="0"/>
              </a:spcAft>
              <a:buChar char="»"/>
              <a:defRPr sz="1900">
                <a:solidFill>
                  <a:schemeClr val="tx1"/>
                </a:solidFill>
                <a:latin typeface="Arial" charset="0"/>
              </a:defRPr>
            </a:lvl6pPr>
            <a:lvl7pPr marL="2971800" indent="-228600" eaLnBrk="0" fontAlgn="base" hangingPunct="0">
              <a:spcBef>
                <a:spcPct val="20000"/>
              </a:spcBef>
              <a:spcAft>
                <a:spcPct val="0"/>
              </a:spcAft>
              <a:buChar char="»"/>
              <a:defRPr sz="1900">
                <a:solidFill>
                  <a:schemeClr val="tx1"/>
                </a:solidFill>
                <a:latin typeface="Arial" charset="0"/>
              </a:defRPr>
            </a:lvl7pPr>
            <a:lvl8pPr marL="3429000" indent="-228600" eaLnBrk="0" fontAlgn="base" hangingPunct="0">
              <a:spcBef>
                <a:spcPct val="20000"/>
              </a:spcBef>
              <a:spcAft>
                <a:spcPct val="0"/>
              </a:spcAft>
              <a:buChar char="»"/>
              <a:defRPr sz="1900">
                <a:solidFill>
                  <a:schemeClr val="tx1"/>
                </a:solidFill>
                <a:latin typeface="Arial" charset="0"/>
              </a:defRPr>
            </a:lvl8pPr>
            <a:lvl9pPr marL="3886200" indent="-228600" eaLnBrk="0" fontAlgn="base" hangingPunct="0">
              <a:spcBef>
                <a:spcPct val="20000"/>
              </a:spcBef>
              <a:spcAft>
                <a:spcPct val="0"/>
              </a:spcAft>
              <a:buChar char="»"/>
              <a:defRPr sz="1900">
                <a:solidFill>
                  <a:schemeClr val="tx1"/>
                </a:solidFill>
                <a:latin typeface="Arial" charset="0"/>
              </a:defRPr>
            </a:lvl9pPr>
          </a:lstStyle>
          <a:p>
            <a:pPr eaLnBrk="1" hangingPunct="1">
              <a:spcBef>
                <a:spcPct val="0"/>
              </a:spcBef>
              <a:buFontTx/>
              <a:buNone/>
            </a:pPr>
            <a:r>
              <a:rPr lang="en-US" altLang="en-US" sz="2800" dirty="0">
                <a:latin typeface="Times New Roman" pitchFamily="18" charset="0"/>
                <a:cs typeface="Times New Roman" pitchFamily="18" charset="0"/>
              </a:rPr>
              <a:t>Y-axis: LLR values for </a:t>
            </a:r>
            <a:r>
              <a:rPr lang="en-US" altLang="en-US" sz="2800" dirty="0" smtClean="0">
                <a:latin typeface="Times New Roman" pitchFamily="18" charset="0"/>
                <a:cs typeface="Times New Roman" pitchFamily="18" charset="0"/>
              </a:rPr>
              <a:t>select AEs by year</a:t>
            </a:r>
            <a:endParaRPr lang="en-US" altLang="en-US" sz="2800" dirty="0">
              <a:latin typeface="Times New Roman" pitchFamily="18" charset="0"/>
              <a:cs typeface="Times New Roman" pitchFamily="18" charset="0"/>
            </a:endParaRPr>
          </a:p>
          <a:p>
            <a:pPr eaLnBrk="1" hangingPunct="1">
              <a:spcBef>
                <a:spcPct val="0"/>
              </a:spcBef>
              <a:buFontTx/>
              <a:buNone/>
            </a:pPr>
            <a:r>
              <a:rPr lang="en-US" altLang="en-US" sz="2800" dirty="0">
                <a:latin typeface="Times New Roman" pitchFamily="18" charset="0"/>
                <a:cs typeface="Times New Roman" pitchFamily="18" charset="0"/>
              </a:rPr>
              <a:t>X-axis: Years (k), from 2008 to 2016</a:t>
            </a:r>
          </a:p>
          <a:p>
            <a:pPr eaLnBrk="1" hangingPunct="1">
              <a:spcBef>
                <a:spcPct val="0"/>
              </a:spcBef>
              <a:buFontTx/>
              <a:buNone/>
            </a:pPr>
            <a:r>
              <a:rPr lang="en-US" altLang="en-US" sz="2800" dirty="0">
                <a:latin typeface="Times New Roman" pitchFamily="18" charset="0"/>
                <a:cs typeface="Times New Roman" pitchFamily="18" charset="0"/>
              </a:rPr>
              <a:t>Signals: AEs with </a:t>
            </a:r>
            <a:r>
              <a:rPr lang="en-US" altLang="en-US" sz="2800" dirty="0" smtClean="0">
                <a:latin typeface="Times New Roman" pitchFamily="18" charset="0"/>
                <a:cs typeface="Times New Roman" pitchFamily="18" charset="0"/>
              </a:rPr>
              <a:t>p-values&lt;</a:t>
            </a:r>
            <a:r>
              <a:rPr lang="el-GR" altLang="en-US" sz="2800" dirty="0" smtClean="0">
                <a:latin typeface="Times New Roman"/>
                <a:cs typeface="Times New Roman"/>
              </a:rPr>
              <a:t>α</a:t>
            </a:r>
            <a:r>
              <a:rPr lang="en-US" altLang="en-US" sz="2800" dirty="0" smtClean="0">
                <a:latin typeface="Times New Roman" pitchFamily="18" charset="0"/>
                <a:cs typeface="Times New Roman" pitchFamily="18" charset="0"/>
              </a:rPr>
              <a:t>/(2^k) to </a:t>
            </a:r>
            <a:r>
              <a:rPr lang="en-US" altLang="en-US" sz="2800" dirty="0">
                <a:latin typeface="Times New Roman" pitchFamily="18" charset="0"/>
                <a:cs typeface="Times New Roman" pitchFamily="18" charset="0"/>
              </a:rPr>
              <a:t>control </a:t>
            </a:r>
            <a:r>
              <a:rPr lang="en-US" altLang="en-US" sz="2800" dirty="0" smtClean="0">
                <a:latin typeface="Times New Roman" pitchFamily="18" charset="0"/>
                <a:cs typeface="Times New Roman" pitchFamily="18" charset="0"/>
              </a:rPr>
              <a:t>for overall </a:t>
            </a:r>
            <a:r>
              <a:rPr lang="el-GR" altLang="en-US" sz="2800" dirty="0" smtClean="0">
                <a:latin typeface="Times New Roman"/>
                <a:cs typeface="Times New Roman"/>
              </a:rPr>
              <a:t>α</a:t>
            </a:r>
            <a:r>
              <a:rPr lang="en-US" altLang="en-US" sz="2800" dirty="0">
                <a:latin typeface="Times New Roman"/>
                <a:cs typeface="Times New Roman"/>
              </a:rPr>
              <a:t> </a:t>
            </a:r>
            <a:r>
              <a:rPr lang="en-US" altLang="en-US" sz="2800" dirty="0" smtClean="0">
                <a:latin typeface="Times New Roman"/>
                <a:cs typeface="Times New Roman"/>
              </a:rPr>
              <a:t>of </a:t>
            </a:r>
            <a:r>
              <a:rPr lang="en-US" altLang="en-US" sz="2800" dirty="0" smtClean="0">
                <a:latin typeface="Times New Roman" pitchFamily="18" charset="0"/>
                <a:cs typeface="Times New Roman" pitchFamily="18" charset="0"/>
              </a:rPr>
              <a:t>0.05</a:t>
            </a:r>
            <a:endParaRPr lang="en-US" altLang="en-US" sz="2800" dirty="0">
              <a:latin typeface="Times New Roman" pitchFamily="18" charset="0"/>
              <a:cs typeface="Times New Roman" pitchFamily="18" charset="0"/>
            </a:endParaRPr>
          </a:p>
        </p:txBody>
      </p:sp>
      <p:sp>
        <p:nvSpPr>
          <p:cNvPr id="4128" name="Text Box 424"/>
          <p:cNvSpPr txBox="1">
            <a:spLocks noChangeArrowheads="1"/>
          </p:cNvSpPr>
          <p:nvPr/>
        </p:nvSpPr>
        <p:spPr bwMode="auto">
          <a:xfrm>
            <a:off x="33088988" y="19016307"/>
            <a:ext cx="9976104" cy="64613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267" tIns="45624" rIns="91267" bIns="45624">
            <a:spAutoFit/>
          </a:bodyPr>
          <a:lstStyle>
            <a:lvl1pPr eaLnBrk="0" hangingPunct="0">
              <a:spcBef>
                <a:spcPct val="20000"/>
              </a:spcBef>
              <a:buChar char="•"/>
              <a:defRPr sz="2900">
                <a:solidFill>
                  <a:schemeClr val="tx1"/>
                </a:solidFill>
                <a:latin typeface="Arial" charset="0"/>
              </a:defRPr>
            </a:lvl1pPr>
            <a:lvl2pPr marL="742950" indent="-285750" eaLnBrk="0" hangingPunct="0">
              <a:spcBef>
                <a:spcPct val="20000"/>
              </a:spcBef>
              <a:buChar char="–"/>
              <a:defRPr sz="29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1900">
                <a:solidFill>
                  <a:schemeClr val="tx1"/>
                </a:solidFill>
                <a:latin typeface="Arial" charset="0"/>
              </a:defRPr>
            </a:lvl4pPr>
            <a:lvl5pPr marL="2057400" indent="-228600" eaLnBrk="0" hangingPunct="0">
              <a:spcBef>
                <a:spcPct val="20000"/>
              </a:spcBef>
              <a:buChar char="»"/>
              <a:defRPr sz="1900">
                <a:solidFill>
                  <a:schemeClr val="tx1"/>
                </a:solidFill>
                <a:latin typeface="Arial" charset="0"/>
              </a:defRPr>
            </a:lvl5pPr>
            <a:lvl6pPr marL="2514600" indent="-228600" eaLnBrk="0" fontAlgn="base" hangingPunct="0">
              <a:spcBef>
                <a:spcPct val="20000"/>
              </a:spcBef>
              <a:spcAft>
                <a:spcPct val="0"/>
              </a:spcAft>
              <a:buChar char="»"/>
              <a:defRPr sz="1900">
                <a:solidFill>
                  <a:schemeClr val="tx1"/>
                </a:solidFill>
                <a:latin typeface="Arial" charset="0"/>
              </a:defRPr>
            </a:lvl6pPr>
            <a:lvl7pPr marL="2971800" indent="-228600" eaLnBrk="0" fontAlgn="base" hangingPunct="0">
              <a:spcBef>
                <a:spcPct val="20000"/>
              </a:spcBef>
              <a:spcAft>
                <a:spcPct val="0"/>
              </a:spcAft>
              <a:buChar char="»"/>
              <a:defRPr sz="1900">
                <a:solidFill>
                  <a:schemeClr val="tx1"/>
                </a:solidFill>
                <a:latin typeface="Arial" charset="0"/>
              </a:defRPr>
            </a:lvl7pPr>
            <a:lvl8pPr marL="3429000" indent="-228600" eaLnBrk="0" fontAlgn="base" hangingPunct="0">
              <a:spcBef>
                <a:spcPct val="20000"/>
              </a:spcBef>
              <a:spcAft>
                <a:spcPct val="0"/>
              </a:spcAft>
              <a:buChar char="»"/>
              <a:defRPr sz="1900">
                <a:solidFill>
                  <a:schemeClr val="tx1"/>
                </a:solidFill>
                <a:latin typeface="Arial" charset="0"/>
              </a:defRPr>
            </a:lvl8pPr>
            <a:lvl9pPr marL="3886200" indent="-228600" eaLnBrk="0" fontAlgn="base" hangingPunct="0">
              <a:spcBef>
                <a:spcPct val="20000"/>
              </a:spcBef>
              <a:spcAft>
                <a:spcPct val="0"/>
              </a:spcAft>
              <a:buChar char="»"/>
              <a:defRPr sz="1900">
                <a:solidFill>
                  <a:schemeClr val="tx1"/>
                </a:solidFill>
                <a:latin typeface="Arial" charset="0"/>
              </a:defRPr>
            </a:lvl9pPr>
          </a:lstStyle>
          <a:p>
            <a:pPr algn="ctr">
              <a:spcBef>
                <a:spcPct val="50000"/>
              </a:spcBef>
              <a:buFontTx/>
              <a:buNone/>
            </a:pPr>
            <a:r>
              <a:rPr lang="en-US" altLang="en-US" sz="3600" b="1" dirty="0" smtClean="0">
                <a:solidFill>
                  <a:srgbClr val="F8F8F8"/>
                </a:solidFill>
                <a:latin typeface="+mn-lt"/>
              </a:rPr>
              <a:t>CONCLUSIONS &amp; DISCUSSION</a:t>
            </a:r>
            <a:endParaRPr lang="en-US" altLang="en-US" sz="3600" b="1" dirty="0">
              <a:solidFill>
                <a:srgbClr val="F8F8F8"/>
              </a:solidFill>
              <a:latin typeface="+mn-lt"/>
            </a:endParaRPr>
          </a:p>
        </p:txBody>
      </p:sp>
      <p:sp>
        <p:nvSpPr>
          <p:cNvPr id="4129" name="TextBox 5"/>
          <p:cNvSpPr txBox="1">
            <a:spLocks noChangeArrowheads="1"/>
          </p:cNvSpPr>
          <p:nvPr/>
        </p:nvSpPr>
        <p:spPr bwMode="auto">
          <a:xfrm>
            <a:off x="33113663" y="19635865"/>
            <a:ext cx="9974260" cy="8060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2900">
                <a:solidFill>
                  <a:schemeClr val="tx1"/>
                </a:solidFill>
                <a:latin typeface="Arial" charset="0"/>
              </a:defRPr>
            </a:lvl1pPr>
            <a:lvl2pPr marL="742950" indent="-285750" eaLnBrk="0" hangingPunct="0">
              <a:spcBef>
                <a:spcPct val="20000"/>
              </a:spcBef>
              <a:buChar char="–"/>
              <a:defRPr sz="29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1900">
                <a:solidFill>
                  <a:schemeClr val="tx1"/>
                </a:solidFill>
                <a:latin typeface="Arial" charset="0"/>
              </a:defRPr>
            </a:lvl4pPr>
            <a:lvl5pPr marL="2057400" indent="-228600" eaLnBrk="0" hangingPunct="0">
              <a:spcBef>
                <a:spcPct val="20000"/>
              </a:spcBef>
              <a:buChar char="»"/>
              <a:defRPr sz="1900">
                <a:solidFill>
                  <a:schemeClr val="tx1"/>
                </a:solidFill>
                <a:latin typeface="Arial" charset="0"/>
              </a:defRPr>
            </a:lvl5pPr>
            <a:lvl6pPr marL="2514600" indent="-228600" eaLnBrk="0" fontAlgn="base" hangingPunct="0">
              <a:spcBef>
                <a:spcPct val="20000"/>
              </a:spcBef>
              <a:spcAft>
                <a:spcPct val="0"/>
              </a:spcAft>
              <a:buChar char="»"/>
              <a:defRPr sz="1900">
                <a:solidFill>
                  <a:schemeClr val="tx1"/>
                </a:solidFill>
                <a:latin typeface="Arial" charset="0"/>
              </a:defRPr>
            </a:lvl6pPr>
            <a:lvl7pPr marL="2971800" indent="-228600" eaLnBrk="0" fontAlgn="base" hangingPunct="0">
              <a:spcBef>
                <a:spcPct val="20000"/>
              </a:spcBef>
              <a:spcAft>
                <a:spcPct val="0"/>
              </a:spcAft>
              <a:buChar char="»"/>
              <a:defRPr sz="1900">
                <a:solidFill>
                  <a:schemeClr val="tx1"/>
                </a:solidFill>
                <a:latin typeface="Arial" charset="0"/>
              </a:defRPr>
            </a:lvl7pPr>
            <a:lvl8pPr marL="3429000" indent="-228600" eaLnBrk="0" fontAlgn="base" hangingPunct="0">
              <a:spcBef>
                <a:spcPct val="20000"/>
              </a:spcBef>
              <a:spcAft>
                <a:spcPct val="0"/>
              </a:spcAft>
              <a:buChar char="»"/>
              <a:defRPr sz="1900">
                <a:solidFill>
                  <a:schemeClr val="tx1"/>
                </a:solidFill>
                <a:latin typeface="Arial" charset="0"/>
              </a:defRPr>
            </a:lvl8pPr>
            <a:lvl9pPr marL="3886200" indent="-228600" eaLnBrk="0" fontAlgn="base" hangingPunct="0">
              <a:spcBef>
                <a:spcPct val="20000"/>
              </a:spcBef>
              <a:spcAft>
                <a:spcPct val="0"/>
              </a:spcAft>
              <a:buChar char="»"/>
              <a:defRPr sz="1900">
                <a:solidFill>
                  <a:schemeClr val="tx1"/>
                </a:solidFill>
                <a:latin typeface="Arial" charset="0"/>
              </a:defRPr>
            </a:lvl9pPr>
          </a:lstStyle>
          <a:p>
            <a:pPr>
              <a:spcAft>
                <a:spcPts val="1500"/>
              </a:spcAft>
              <a:buNone/>
            </a:pPr>
            <a:r>
              <a:rPr lang="en-US" sz="3200" dirty="0">
                <a:latin typeface="Times New Roman" panose="02020603050405020304" pitchFamily="18" charset="0"/>
                <a:cs typeface="Times New Roman" panose="02020603050405020304" pitchFamily="18" charset="0"/>
              </a:rPr>
              <a:t>Given that hemolysis is </a:t>
            </a:r>
            <a:r>
              <a:rPr lang="en-US" sz="3200" dirty="0" smtClean="0">
                <a:latin typeface="Times New Roman" panose="02020603050405020304" pitchFamily="18" charset="0"/>
                <a:cs typeface="Times New Roman" panose="02020603050405020304" pitchFamily="18" charset="0"/>
              </a:rPr>
              <a:t>a major complication </a:t>
            </a:r>
            <a:r>
              <a:rPr lang="en-US" sz="3200" dirty="0">
                <a:latin typeface="Times New Roman" panose="02020603050405020304" pitchFamily="18" charset="0"/>
                <a:cs typeface="Times New Roman" panose="02020603050405020304" pitchFamily="18" charset="0"/>
              </a:rPr>
              <a:t>of mechanical circulatory support devices, it </a:t>
            </a:r>
            <a:r>
              <a:rPr lang="en-US" sz="3200" dirty="0" smtClean="0">
                <a:latin typeface="Times New Roman" panose="02020603050405020304" pitchFamily="18" charset="0"/>
                <a:cs typeface="Times New Roman" panose="02020603050405020304" pitchFamily="18" charset="0"/>
              </a:rPr>
              <a:t>is not a </a:t>
            </a:r>
            <a:r>
              <a:rPr lang="en-US" sz="3200" dirty="0">
                <a:latin typeface="Times New Roman" panose="02020603050405020304" pitchFamily="18" charset="0"/>
                <a:cs typeface="Times New Roman" panose="02020603050405020304" pitchFamily="18" charset="0"/>
              </a:rPr>
              <a:t>surprise that </a:t>
            </a:r>
            <a:r>
              <a:rPr lang="en-US" sz="3200" dirty="0" smtClean="0">
                <a:latin typeface="Times New Roman" panose="02020603050405020304" pitchFamily="18" charset="0"/>
                <a:cs typeface="Times New Roman" panose="02020603050405020304" pitchFamily="18" charset="0"/>
              </a:rPr>
              <a:t>hemolysis </a:t>
            </a:r>
            <a:r>
              <a:rPr lang="en-US" sz="3200" dirty="0">
                <a:latin typeface="Times New Roman" panose="02020603050405020304" pitchFamily="18" charset="0"/>
                <a:cs typeface="Times New Roman" panose="02020603050405020304" pitchFamily="18" charset="0"/>
              </a:rPr>
              <a:t>was the first signal identified using LRT [2</a:t>
            </a:r>
            <a:r>
              <a:rPr lang="en-US" sz="3200" dirty="0" smtClean="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T</a:t>
            </a:r>
            <a:r>
              <a:rPr lang="en-US" sz="3200" dirty="0" smtClean="0">
                <a:latin typeface="Times New Roman" panose="02020603050405020304" pitchFamily="18" charset="0"/>
                <a:cs typeface="Times New Roman" panose="02020603050405020304" pitchFamily="18" charset="0"/>
              </a:rPr>
              <a:t>hromboembolic </a:t>
            </a:r>
            <a:r>
              <a:rPr lang="en-US" sz="3200" dirty="0">
                <a:latin typeface="Times New Roman" panose="02020603050405020304" pitchFamily="18" charset="0"/>
                <a:cs typeface="Times New Roman" panose="02020603050405020304" pitchFamily="18" charset="0"/>
              </a:rPr>
              <a:t>events were also identified as </a:t>
            </a:r>
            <a:r>
              <a:rPr lang="en-US" sz="3200" dirty="0" smtClean="0">
                <a:latin typeface="Times New Roman" panose="02020603050405020304" pitchFamily="18" charset="0"/>
                <a:cs typeface="Times New Roman" panose="02020603050405020304" pitchFamily="18" charset="0"/>
              </a:rPr>
              <a:t>a signal supporting previous </a:t>
            </a:r>
            <a:r>
              <a:rPr lang="en-US" sz="3200" dirty="0">
                <a:latin typeface="Times New Roman" panose="02020603050405020304" pitchFamily="18" charset="0"/>
                <a:cs typeface="Times New Roman" panose="02020603050405020304" pitchFamily="18" charset="0"/>
              </a:rPr>
              <a:t>findings that led to a FDA safety communication </a:t>
            </a:r>
            <a:r>
              <a:rPr lang="en-US" sz="3200" dirty="0" smtClean="0">
                <a:latin typeface="Times New Roman" panose="02020603050405020304" pitchFamily="18" charset="0"/>
                <a:cs typeface="Times New Roman" panose="02020603050405020304" pitchFamily="18" charset="0"/>
              </a:rPr>
              <a:t>about pump </a:t>
            </a:r>
            <a:r>
              <a:rPr lang="en-US" sz="3200" dirty="0">
                <a:latin typeface="Times New Roman" panose="02020603050405020304" pitchFamily="18" charset="0"/>
                <a:cs typeface="Times New Roman" panose="02020603050405020304" pitchFamily="18" charset="0"/>
              </a:rPr>
              <a:t>thrombosis </a:t>
            </a:r>
            <a:r>
              <a:rPr lang="en-US" sz="3200" dirty="0" smtClean="0">
                <a:latin typeface="Times New Roman" panose="02020603050405020304" pitchFamily="18" charset="0"/>
                <a:cs typeface="Times New Roman" panose="02020603050405020304" pitchFamily="18" charset="0"/>
              </a:rPr>
              <a:t>in 2015 [3</a:t>
            </a:r>
            <a:r>
              <a:rPr lang="en-US" sz="3200" dirty="0">
                <a:latin typeface="Times New Roman" panose="02020603050405020304" pitchFamily="18" charset="0"/>
                <a:cs typeface="Times New Roman" panose="02020603050405020304" pitchFamily="18" charset="0"/>
              </a:rPr>
              <a:t>].</a:t>
            </a:r>
          </a:p>
          <a:p>
            <a:pPr>
              <a:spcAft>
                <a:spcPts val="1500"/>
              </a:spcAft>
              <a:buNone/>
            </a:pPr>
            <a:r>
              <a:rPr lang="en-US" sz="3200" dirty="0">
                <a:latin typeface="Times New Roman" panose="02020603050405020304" pitchFamily="18" charset="0"/>
                <a:cs typeface="Times New Roman" panose="02020603050405020304" pitchFamily="18" charset="0"/>
              </a:rPr>
              <a:t>Based on </a:t>
            </a:r>
            <a:r>
              <a:rPr lang="en-US" sz="3200" dirty="0" smtClean="0">
                <a:latin typeface="Times New Roman" panose="02020603050405020304" pitchFamily="18" charset="0"/>
                <a:cs typeface="Times New Roman" panose="02020603050405020304" pitchFamily="18" charset="0"/>
              </a:rPr>
              <a:t>INTERMACS data</a:t>
            </a:r>
            <a:r>
              <a:rPr lang="en-US" sz="3200" dirty="0">
                <a:latin typeface="Times New Roman" panose="02020603050405020304" pitchFamily="18" charset="0"/>
                <a:cs typeface="Times New Roman" panose="02020603050405020304" pitchFamily="18" charset="0"/>
              </a:rPr>
              <a:t>, bleeding, infection, and cardiac arrhythmia were the top AEs having the highest rates (events/100 patient months) when examining </a:t>
            </a:r>
            <a:r>
              <a:rPr lang="en-US" sz="3200" dirty="0" smtClean="0">
                <a:latin typeface="Times New Roman" panose="02020603050405020304" pitchFamily="18" charset="0"/>
                <a:cs typeface="Times New Roman" panose="02020603050405020304" pitchFamily="18" charset="0"/>
              </a:rPr>
              <a:t>VADs [4</a:t>
            </a:r>
            <a:r>
              <a:rPr lang="en-US" sz="3200" dirty="0">
                <a:latin typeface="Times New Roman" panose="02020603050405020304" pitchFamily="18" charset="0"/>
                <a:cs typeface="Times New Roman" panose="02020603050405020304" pitchFamily="18" charset="0"/>
              </a:rPr>
              <a:t>]. B</a:t>
            </a:r>
            <a:r>
              <a:rPr lang="en-US" sz="3200" dirty="0" smtClean="0">
                <a:latin typeface="Times New Roman" panose="02020603050405020304" pitchFamily="18" charset="0"/>
                <a:cs typeface="Times New Roman" panose="02020603050405020304" pitchFamily="18" charset="0"/>
              </a:rPr>
              <a:t>leeding </a:t>
            </a:r>
            <a:r>
              <a:rPr lang="en-US" sz="3200" dirty="0">
                <a:latin typeface="Times New Roman" panose="02020603050405020304" pitchFamily="18" charset="0"/>
                <a:cs typeface="Times New Roman" panose="02020603050405020304" pitchFamily="18" charset="0"/>
              </a:rPr>
              <a:t>and infection were also identified as signals using LRT although cardiac arrhythmia was not. </a:t>
            </a:r>
          </a:p>
          <a:p>
            <a:pPr>
              <a:buNone/>
            </a:pPr>
            <a:r>
              <a:rPr lang="en-US" sz="3200" dirty="0" smtClean="0">
                <a:latin typeface="Times New Roman" panose="02020603050405020304" pitchFamily="18" charset="0"/>
                <a:cs typeface="Times New Roman" panose="02020603050405020304" pitchFamily="18" charset="0"/>
              </a:rPr>
              <a:t>In </a:t>
            </a:r>
            <a:r>
              <a:rPr lang="en-US" sz="3200" dirty="0">
                <a:latin typeface="Times New Roman" panose="02020603050405020304" pitchFamily="18" charset="0"/>
                <a:cs typeface="Times New Roman" panose="02020603050405020304" pitchFamily="18" charset="0"/>
              </a:rPr>
              <a:t>comparison to the </a:t>
            </a:r>
            <a:r>
              <a:rPr lang="en-US" sz="3200" dirty="0" smtClean="0">
                <a:latin typeface="Times New Roman" panose="02020603050405020304" pitchFamily="18" charset="0"/>
                <a:cs typeface="Times New Roman" panose="02020603050405020304" pitchFamily="18" charset="0"/>
              </a:rPr>
              <a:t>RR </a:t>
            </a:r>
            <a:r>
              <a:rPr lang="en-US" sz="3200" dirty="0">
                <a:latin typeface="Times New Roman" panose="02020603050405020304" pitchFamily="18" charset="0"/>
                <a:cs typeface="Times New Roman" panose="02020603050405020304" pitchFamily="18" charset="0"/>
              </a:rPr>
              <a:t>method, </a:t>
            </a:r>
            <a:r>
              <a:rPr lang="en-US" sz="3200" dirty="0" smtClean="0">
                <a:latin typeface="Times New Roman" panose="02020603050405020304" pitchFamily="18" charset="0"/>
                <a:cs typeface="Times New Roman" panose="02020603050405020304" pitchFamily="18" charset="0"/>
              </a:rPr>
              <a:t>LRT </a:t>
            </a:r>
            <a:r>
              <a:rPr lang="en-US" sz="3200" dirty="0">
                <a:latin typeface="Times New Roman" panose="02020603050405020304" pitchFamily="18" charset="0"/>
                <a:cs typeface="Times New Roman" panose="02020603050405020304" pitchFamily="18" charset="0"/>
              </a:rPr>
              <a:t>offers an important advantage in its ability to control for false positives. </a:t>
            </a:r>
            <a:r>
              <a:rPr lang="en-US" sz="3200" dirty="0" smtClean="0">
                <a:latin typeface="Times New Roman" panose="02020603050405020304" pitchFamily="18" charset="0"/>
                <a:cs typeface="Times New Roman" panose="02020603050405020304" pitchFamily="18" charset="0"/>
              </a:rPr>
              <a:t>LRT can </a:t>
            </a:r>
            <a:r>
              <a:rPr lang="en-US" sz="3200" dirty="0">
                <a:latin typeface="Times New Roman" panose="02020603050405020304" pitchFamily="18" charset="0"/>
                <a:cs typeface="Times New Roman" panose="02020603050405020304" pitchFamily="18" charset="0"/>
              </a:rPr>
              <a:t>be </a:t>
            </a:r>
            <a:r>
              <a:rPr lang="en-US" sz="3200" dirty="0" smtClean="0">
                <a:latin typeface="Times New Roman" panose="02020603050405020304" pitchFamily="18" charset="0"/>
                <a:cs typeface="Times New Roman" panose="02020603050405020304" pitchFamily="18" charset="0"/>
              </a:rPr>
              <a:t>effective for signal detection and monitoring over time.</a:t>
            </a:r>
            <a:endParaRPr lang="en-US" sz="3200" dirty="0">
              <a:latin typeface="Times New Roman" panose="02020603050405020304" pitchFamily="18" charset="0"/>
              <a:cs typeface="Times New Roman" panose="02020603050405020304" pitchFamily="18" charset="0"/>
            </a:endParaRPr>
          </a:p>
        </p:txBody>
      </p:sp>
      <p:sp>
        <p:nvSpPr>
          <p:cNvPr id="4130" name="Rectangle 3"/>
          <p:cNvSpPr>
            <a:spLocks noChangeArrowheads="1"/>
          </p:cNvSpPr>
          <p:nvPr/>
        </p:nvSpPr>
        <p:spPr bwMode="auto">
          <a:xfrm>
            <a:off x="33112911" y="28376523"/>
            <a:ext cx="9859011" cy="3816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2900">
                <a:solidFill>
                  <a:schemeClr val="tx1"/>
                </a:solidFill>
                <a:latin typeface="Arial" charset="0"/>
              </a:defRPr>
            </a:lvl1pPr>
            <a:lvl2pPr marL="742950" indent="-285750" eaLnBrk="0" hangingPunct="0">
              <a:spcBef>
                <a:spcPct val="20000"/>
              </a:spcBef>
              <a:buChar char="–"/>
              <a:defRPr sz="29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1900">
                <a:solidFill>
                  <a:schemeClr val="tx1"/>
                </a:solidFill>
                <a:latin typeface="Arial" charset="0"/>
              </a:defRPr>
            </a:lvl4pPr>
            <a:lvl5pPr marL="2057400" indent="-228600" eaLnBrk="0" hangingPunct="0">
              <a:spcBef>
                <a:spcPct val="20000"/>
              </a:spcBef>
              <a:buChar char="»"/>
              <a:defRPr sz="1900">
                <a:solidFill>
                  <a:schemeClr val="tx1"/>
                </a:solidFill>
                <a:latin typeface="Arial" charset="0"/>
              </a:defRPr>
            </a:lvl5pPr>
            <a:lvl6pPr marL="2514600" indent="-228600" eaLnBrk="0" fontAlgn="base" hangingPunct="0">
              <a:spcBef>
                <a:spcPct val="20000"/>
              </a:spcBef>
              <a:spcAft>
                <a:spcPct val="0"/>
              </a:spcAft>
              <a:buChar char="»"/>
              <a:defRPr sz="1900">
                <a:solidFill>
                  <a:schemeClr val="tx1"/>
                </a:solidFill>
                <a:latin typeface="Arial" charset="0"/>
              </a:defRPr>
            </a:lvl6pPr>
            <a:lvl7pPr marL="2971800" indent="-228600" eaLnBrk="0" fontAlgn="base" hangingPunct="0">
              <a:spcBef>
                <a:spcPct val="20000"/>
              </a:spcBef>
              <a:spcAft>
                <a:spcPct val="0"/>
              </a:spcAft>
              <a:buChar char="»"/>
              <a:defRPr sz="1900">
                <a:solidFill>
                  <a:schemeClr val="tx1"/>
                </a:solidFill>
                <a:latin typeface="Arial" charset="0"/>
              </a:defRPr>
            </a:lvl7pPr>
            <a:lvl8pPr marL="3429000" indent="-228600" eaLnBrk="0" fontAlgn="base" hangingPunct="0">
              <a:spcBef>
                <a:spcPct val="20000"/>
              </a:spcBef>
              <a:spcAft>
                <a:spcPct val="0"/>
              </a:spcAft>
              <a:buChar char="»"/>
              <a:defRPr sz="1900">
                <a:solidFill>
                  <a:schemeClr val="tx1"/>
                </a:solidFill>
                <a:latin typeface="Arial" charset="0"/>
              </a:defRPr>
            </a:lvl8pPr>
            <a:lvl9pPr marL="3886200" indent="-228600" eaLnBrk="0" fontAlgn="base" hangingPunct="0">
              <a:spcBef>
                <a:spcPct val="20000"/>
              </a:spcBef>
              <a:spcAft>
                <a:spcPct val="0"/>
              </a:spcAft>
              <a:buChar char="»"/>
              <a:defRPr sz="1900">
                <a:solidFill>
                  <a:schemeClr val="tx1"/>
                </a:solidFill>
                <a:latin typeface="Arial" charset="0"/>
              </a:defRPr>
            </a:lvl9pPr>
          </a:lstStyle>
          <a:p>
            <a:pPr marL="457200" indent="-457200" eaLnBrk="1" hangingPunct="1">
              <a:spcBef>
                <a:spcPct val="0"/>
              </a:spcBef>
              <a:buFontTx/>
              <a:buNone/>
            </a:pPr>
            <a:r>
              <a:rPr lang="en-US" altLang="en-US" sz="2200" dirty="0">
                <a:latin typeface="Times New Roman" pitchFamily="18" charset="0"/>
                <a:cs typeface="Times New Roman" pitchFamily="18" charset="0"/>
              </a:rPr>
              <a:t>[1] Huang L, Zalkikar J, Tiwari R. A likelihood ratio test based method for signal detection with application to FDA’s drug safety data. </a:t>
            </a:r>
            <a:r>
              <a:rPr lang="en-US" altLang="en-US" sz="2200" dirty="0" smtClean="0">
                <a:latin typeface="Times New Roman" pitchFamily="18" charset="0"/>
                <a:cs typeface="Times New Roman" pitchFamily="18" charset="0"/>
              </a:rPr>
              <a:t>JASA. 2011; 106(496): 1230-41.</a:t>
            </a:r>
            <a:endParaRPr lang="en-US" altLang="en-US" sz="2200" dirty="0">
              <a:latin typeface="Times New Roman" pitchFamily="18" charset="0"/>
              <a:cs typeface="Times New Roman" pitchFamily="18" charset="0"/>
            </a:endParaRPr>
          </a:p>
          <a:p>
            <a:pPr marL="457200" indent="-457200" eaLnBrk="1" hangingPunct="1">
              <a:spcBef>
                <a:spcPct val="0"/>
              </a:spcBef>
              <a:buNone/>
            </a:pPr>
            <a:r>
              <a:rPr lang="en-US" altLang="en-US" sz="2200" dirty="0">
                <a:latin typeface="Times New Roman" pitchFamily="18" charset="0"/>
                <a:cs typeface="Times New Roman" pitchFamily="18" charset="0"/>
              </a:rPr>
              <a:t>[2] </a:t>
            </a:r>
            <a:r>
              <a:rPr lang="en-US" altLang="en-US" sz="2200" dirty="0" smtClean="0">
                <a:latin typeface="Times New Roman" pitchFamily="18" charset="0"/>
                <a:cs typeface="Times New Roman" pitchFamily="18" charset="0"/>
              </a:rPr>
              <a:t>Katz JN, Jensen BC, Chang PP, Myers SL, Pagani FD, Kirklin JK. A multicenter analysis of clinical hemolysis in patients supported with durable, long-term left ventricular assist device therapy. J Heart Lung Transplant. 2015;34(5): 701-9.</a:t>
            </a:r>
          </a:p>
          <a:p>
            <a:pPr marL="457200" indent="-457200" eaLnBrk="1" hangingPunct="1">
              <a:spcBef>
                <a:spcPct val="0"/>
              </a:spcBef>
              <a:buNone/>
            </a:pPr>
            <a:r>
              <a:rPr lang="en-US" altLang="en-US" sz="2200" dirty="0" smtClean="0">
                <a:latin typeface="Times New Roman" pitchFamily="18" charset="0"/>
                <a:cs typeface="Times New Roman" pitchFamily="18" charset="0"/>
              </a:rPr>
              <a:t>[3] Serious </a:t>
            </a:r>
            <a:r>
              <a:rPr lang="en-US" altLang="en-US" sz="2200" dirty="0">
                <a:latin typeface="Times New Roman" pitchFamily="18" charset="0"/>
                <a:cs typeface="Times New Roman" pitchFamily="18" charset="0"/>
              </a:rPr>
              <a:t>adverse events with implantable left ventricular assist devices (LVADs): FDA safety communication, 2015</a:t>
            </a:r>
            <a:r>
              <a:rPr lang="en-US" altLang="en-US" sz="2200" dirty="0" smtClean="0">
                <a:latin typeface="Times New Roman" pitchFamily="18" charset="0"/>
                <a:cs typeface="Times New Roman" pitchFamily="18" charset="0"/>
              </a:rPr>
              <a:t>.</a:t>
            </a:r>
          </a:p>
          <a:p>
            <a:pPr marL="457200" indent="-457200" eaLnBrk="1" hangingPunct="1">
              <a:spcBef>
                <a:spcPct val="0"/>
              </a:spcBef>
              <a:buFontTx/>
              <a:buNone/>
            </a:pPr>
            <a:r>
              <a:rPr lang="en-US" altLang="en-US" sz="2200" dirty="0" smtClean="0">
                <a:latin typeface="Times New Roman" pitchFamily="18" charset="0"/>
                <a:cs typeface="Times New Roman" pitchFamily="18" charset="0"/>
              </a:rPr>
              <a:t>[4] Kirklin JK, Naftel DC, Pagani FD, Kormos RL, Stevenson LW, Blume ED, et al. Seventh INTERMACS annual report: 15,000 patients and counting. J Heart Lung Transplant. 2015; 34(12): 1495-1504.</a:t>
            </a:r>
          </a:p>
        </p:txBody>
      </p:sp>
      <p:grpSp>
        <p:nvGrpSpPr>
          <p:cNvPr id="20" name="Group 19"/>
          <p:cNvGrpSpPr/>
          <p:nvPr/>
        </p:nvGrpSpPr>
        <p:grpSpPr>
          <a:xfrm>
            <a:off x="22715116" y="14022388"/>
            <a:ext cx="9010650" cy="2932113"/>
            <a:chOff x="22715116" y="14022388"/>
            <a:chExt cx="9010650" cy="2932113"/>
          </a:xfrm>
        </p:grpSpPr>
        <p:pic>
          <p:nvPicPr>
            <p:cNvPr id="4110"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715116" y="14022388"/>
              <a:ext cx="9010650" cy="2932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131" name="TextBox 3"/>
            <p:cNvSpPr txBox="1">
              <a:spLocks noChangeArrowheads="1"/>
            </p:cNvSpPr>
            <p:nvPr/>
          </p:nvSpPr>
          <p:spPr bwMode="auto">
            <a:xfrm>
              <a:off x="26649363" y="14643100"/>
              <a:ext cx="31575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900">
                  <a:solidFill>
                    <a:schemeClr val="tx1"/>
                  </a:solidFill>
                  <a:latin typeface="Arial" charset="0"/>
                </a:defRPr>
              </a:lvl1pPr>
              <a:lvl2pPr marL="742950" indent="-285750" eaLnBrk="0" hangingPunct="0">
                <a:spcBef>
                  <a:spcPct val="20000"/>
                </a:spcBef>
                <a:buChar char="–"/>
                <a:defRPr sz="29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1900">
                  <a:solidFill>
                    <a:schemeClr val="tx1"/>
                  </a:solidFill>
                  <a:latin typeface="Arial" charset="0"/>
                </a:defRPr>
              </a:lvl4pPr>
              <a:lvl5pPr marL="2057400" indent="-228600" eaLnBrk="0" hangingPunct="0">
                <a:spcBef>
                  <a:spcPct val="20000"/>
                </a:spcBef>
                <a:buChar char="»"/>
                <a:defRPr sz="1900">
                  <a:solidFill>
                    <a:schemeClr val="tx1"/>
                  </a:solidFill>
                  <a:latin typeface="Arial" charset="0"/>
                </a:defRPr>
              </a:lvl5pPr>
              <a:lvl6pPr marL="2514600" indent="-228600" eaLnBrk="0" fontAlgn="base" hangingPunct="0">
                <a:spcBef>
                  <a:spcPct val="20000"/>
                </a:spcBef>
                <a:spcAft>
                  <a:spcPct val="0"/>
                </a:spcAft>
                <a:buChar char="»"/>
                <a:defRPr sz="1900">
                  <a:solidFill>
                    <a:schemeClr val="tx1"/>
                  </a:solidFill>
                  <a:latin typeface="Arial" charset="0"/>
                </a:defRPr>
              </a:lvl6pPr>
              <a:lvl7pPr marL="2971800" indent="-228600" eaLnBrk="0" fontAlgn="base" hangingPunct="0">
                <a:spcBef>
                  <a:spcPct val="20000"/>
                </a:spcBef>
                <a:spcAft>
                  <a:spcPct val="0"/>
                </a:spcAft>
                <a:buChar char="»"/>
                <a:defRPr sz="1900">
                  <a:solidFill>
                    <a:schemeClr val="tx1"/>
                  </a:solidFill>
                  <a:latin typeface="Arial" charset="0"/>
                </a:defRPr>
              </a:lvl7pPr>
              <a:lvl8pPr marL="3429000" indent="-228600" eaLnBrk="0" fontAlgn="base" hangingPunct="0">
                <a:spcBef>
                  <a:spcPct val="20000"/>
                </a:spcBef>
                <a:spcAft>
                  <a:spcPct val="0"/>
                </a:spcAft>
                <a:buChar char="»"/>
                <a:defRPr sz="1900">
                  <a:solidFill>
                    <a:schemeClr val="tx1"/>
                  </a:solidFill>
                  <a:latin typeface="Arial" charset="0"/>
                </a:defRPr>
              </a:lvl8pPr>
              <a:lvl9pPr marL="3886200" indent="-228600" eaLnBrk="0" fontAlgn="base" hangingPunct="0">
                <a:spcBef>
                  <a:spcPct val="20000"/>
                </a:spcBef>
                <a:spcAft>
                  <a:spcPct val="0"/>
                </a:spcAft>
                <a:buChar char="»"/>
                <a:defRPr sz="1900">
                  <a:solidFill>
                    <a:schemeClr val="tx1"/>
                  </a:solidFill>
                  <a:latin typeface="Arial" charset="0"/>
                </a:defRPr>
              </a:lvl9pPr>
            </a:lstStyle>
            <a:p>
              <a:pPr eaLnBrk="1" hangingPunct="1">
                <a:spcBef>
                  <a:spcPct val="0"/>
                </a:spcBef>
                <a:buFontTx/>
                <a:buNone/>
              </a:pPr>
              <a:r>
                <a:rPr lang="en-US" altLang="en-US" sz="2000" dirty="0">
                  <a:solidFill>
                    <a:srgbClr val="FF0000"/>
                  </a:solidFill>
                  <a:latin typeface="Times New Roman" pitchFamily="18" charset="0"/>
                  <a:cs typeface="Times New Roman" pitchFamily="18" charset="0"/>
                </a:rPr>
                <a:t>Critical Value for </a:t>
              </a:r>
              <a:r>
                <a:rPr lang="en-US" altLang="en-US" sz="2000" dirty="0">
                  <a:solidFill>
                    <a:srgbClr val="FF0000"/>
                  </a:solidFill>
                  <a:latin typeface="Symbol" pitchFamily="18" charset="2"/>
                  <a:cs typeface="Times New Roman" pitchFamily="18" charset="0"/>
                </a:rPr>
                <a:t>a</a:t>
              </a:r>
              <a:r>
                <a:rPr lang="en-US" altLang="en-US" sz="2000" dirty="0">
                  <a:solidFill>
                    <a:srgbClr val="FF0000"/>
                  </a:solidFill>
                  <a:latin typeface="Times New Roman" pitchFamily="18" charset="0"/>
                  <a:cs typeface="Times New Roman" pitchFamily="18" charset="0"/>
                </a:rPr>
                <a:t> = 0.05</a:t>
              </a:r>
            </a:p>
          </p:txBody>
        </p:sp>
        <p:sp>
          <p:nvSpPr>
            <p:cNvPr id="4132" name="TextBox 4"/>
            <p:cNvSpPr txBox="1">
              <a:spLocks noChangeArrowheads="1"/>
            </p:cNvSpPr>
            <p:nvPr/>
          </p:nvSpPr>
          <p:spPr bwMode="auto">
            <a:xfrm>
              <a:off x="27324209" y="15486857"/>
              <a:ext cx="36226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900">
                  <a:solidFill>
                    <a:schemeClr val="tx1"/>
                  </a:solidFill>
                  <a:latin typeface="Arial" charset="0"/>
                </a:defRPr>
              </a:lvl1pPr>
              <a:lvl2pPr marL="742950" indent="-285750" eaLnBrk="0" hangingPunct="0">
                <a:spcBef>
                  <a:spcPct val="20000"/>
                </a:spcBef>
                <a:buChar char="–"/>
                <a:defRPr sz="29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1900">
                  <a:solidFill>
                    <a:schemeClr val="tx1"/>
                  </a:solidFill>
                  <a:latin typeface="Arial" charset="0"/>
                </a:defRPr>
              </a:lvl4pPr>
              <a:lvl5pPr marL="2057400" indent="-228600" eaLnBrk="0" hangingPunct="0">
                <a:spcBef>
                  <a:spcPct val="20000"/>
                </a:spcBef>
                <a:buChar char="»"/>
                <a:defRPr sz="1900">
                  <a:solidFill>
                    <a:schemeClr val="tx1"/>
                  </a:solidFill>
                  <a:latin typeface="Arial" charset="0"/>
                </a:defRPr>
              </a:lvl5pPr>
              <a:lvl6pPr marL="2514600" indent="-228600" eaLnBrk="0" fontAlgn="base" hangingPunct="0">
                <a:spcBef>
                  <a:spcPct val="20000"/>
                </a:spcBef>
                <a:spcAft>
                  <a:spcPct val="0"/>
                </a:spcAft>
                <a:buChar char="»"/>
                <a:defRPr sz="1900">
                  <a:solidFill>
                    <a:schemeClr val="tx1"/>
                  </a:solidFill>
                  <a:latin typeface="Arial" charset="0"/>
                </a:defRPr>
              </a:lvl6pPr>
              <a:lvl7pPr marL="2971800" indent="-228600" eaLnBrk="0" fontAlgn="base" hangingPunct="0">
                <a:spcBef>
                  <a:spcPct val="20000"/>
                </a:spcBef>
                <a:spcAft>
                  <a:spcPct val="0"/>
                </a:spcAft>
                <a:buChar char="»"/>
                <a:defRPr sz="1900">
                  <a:solidFill>
                    <a:schemeClr val="tx1"/>
                  </a:solidFill>
                  <a:latin typeface="Arial" charset="0"/>
                </a:defRPr>
              </a:lvl7pPr>
              <a:lvl8pPr marL="3429000" indent="-228600" eaLnBrk="0" fontAlgn="base" hangingPunct="0">
                <a:spcBef>
                  <a:spcPct val="20000"/>
                </a:spcBef>
                <a:spcAft>
                  <a:spcPct val="0"/>
                </a:spcAft>
                <a:buChar char="»"/>
                <a:defRPr sz="1900">
                  <a:solidFill>
                    <a:schemeClr val="tx1"/>
                  </a:solidFill>
                  <a:latin typeface="Arial" charset="0"/>
                </a:defRPr>
              </a:lvl8pPr>
              <a:lvl9pPr marL="3886200" indent="-228600" eaLnBrk="0" fontAlgn="base" hangingPunct="0">
                <a:spcBef>
                  <a:spcPct val="20000"/>
                </a:spcBef>
                <a:spcAft>
                  <a:spcPct val="0"/>
                </a:spcAft>
                <a:buChar char="»"/>
                <a:defRPr sz="1900">
                  <a:solidFill>
                    <a:schemeClr val="tx1"/>
                  </a:solidFill>
                  <a:latin typeface="Arial" charset="0"/>
                </a:defRPr>
              </a:lvl9pPr>
            </a:lstStyle>
            <a:p>
              <a:pPr eaLnBrk="1" hangingPunct="1">
                <a:spcBef>
                  <a:spcPct val="0"/>
                </a:spcBef>
                <a:buFontTx/>
                <a:buNone/>
              </a:pPr>
              <a:r>
                <a:rPr lang="en-US" altLang="en-US" sz="2000" dirty="0">
                  <a:latin typeface="Times New Roman" pitchFamily="18" charset="0"/>
                  <a:cs typeface="Times New Roman" pitchFamily="18" charset="0"/>
                </a:rPr>
                <a:t>p-value = P(</a:t>
              </a:r>
              <a:r>
                <a:rPr lang="en-US" altLang="en-US" sz="2000" dirty="0" err="1">
                  <a:latin typeface="Times New Roman" pitchFamily="18" charset="0"/>
                  <a:cs typeface="Times New Roman" pitchFamily="18" charset="0"/>
                </a:rPr>
                <a:t>LLR</a:t>
              </a:r>
              <a:r>
                <a:rPr lang="en-US" altLang="en-US" sz="2000" baseline="-25000" dirty="0" err="1">
                  <a:latin typeface="Times New Roman" pitchFamily="18" charset="0"/>
                  <a:cs typeface="Times New Roman" pitchFamily="18" charset="0"/>
                </a:rPr>
                <a:t>i</a:t>
              </a:r>
              <a:r>
                <a:rPr lang="en-US" altLang="en-US" sz="2000" dirty="0">
                  <a:latin typeface="Times New Roman" pitchFamily="18" charset="0"/>
                  <a:cs typeface="Times New Roman" pitchFamily="18" charset="0"/>
                </a:rPr>
                <a:t> &gt; C</a:t>
              </a:r>
              <a:r>
                <a:rPr lang="en-US" altLang="en-US" sz="2000" baseline="-25000" dirty="0">
                  <a:latin typeface="Times New Roman" pitchFamily="18" charset="0"/>
                  <a:cs typeface="Times New Roman" pitchFamily="18" charset="0"/>
                </a:rPr>
                <a:t>0.05</a:t>
              </a:r>
              <a:r>
                <a:rPr lang="en-US" altLang="en-US" sz="2000" dirty="0">
                  <a:latin typeface="Times New Roman" pitchFamily="18" charset="0"/>
                  <a:cs typeface="Times New Roman" pitchFamily="18" charset="0"/>
                </a:rPr>
                <a:t>)</a:t>
              </a:r>
            </a:p>
          </p:txBody>
        </p:sp>
      </p:grpSp>
      <p:sp>
        <p:nvSpPr>
          <p:cNvPr id="4136" name="TextBox 2"/>
          <p:cNvSpPr txBox="1">
            <a:spLocks noChangeArrowheads="1"/>
          </p:cNvSpPr>
          <p:nvPr/>
        </p:nvSpPr>
        <p:spPr bwMode="auto">
          <a:xfrm>
            <a:off x="22369084" y="6449437"/>
            <a:ext cx="970471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2900">
                <a:solidFill>
                  <a:schemeClr val="tx1"/>
                </a:solidFill>
                <a:latin typeface="Arial" charset="0"/>
              </a:defRPr>
            </a:lvl1pPr>
            <a:lvl2pPr marL="742950" indent="-285750" eaLnBrk="0" hangingPunct="0">
              <a:spcBef>
                <a:spcPct val="20000"/>
              </a:spcBef>
              <a:buChar char="–"/>
              <a:defRPr sz="29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1900">
                <a:solidFill>
                  <a:schemeClr val="tx1"/>
                </a:solidFill>
                <a:latin typeface="Arial" charset="0"/>
              </a:defRPr>
            </a:lvl4pPr>
            <a:lvl5pPr marL="2057400" indent="-228600" eaLnBrk="0" hangingPunct="0">
              <a:spcBef>
                <a:spcPct val="20000"/>
              </a:spcBef>
              <a:buChar char="»"/>
              <a:defRPr sz="1900">
                <a:solidFill>
                  <a:schemeClr val="tx1"/>
                </a:solidFill>
                <a:latin typeface="Arial" charset="0"/>
              </a:defRPr>
            </a:lvl5pPr>
            <a:lvl6pPr marL="2514600" indent="-228600" eaLnBrk="0" fontAlgn="base" hangingPunct="0">
              <a:spcBef>
                <a:spcPct val="20000"/>
              </a:spcBef>
              <a:spcAft>
                <a:spcPct val="0"/>
              </a:spcAft>
              <a:buChar char="»"/>
              <a:defRPr sz="1900">
                <a:solidFill>
                  <a:schemeClr val="tx1"/>
                </a:solidFill>
                <a:latin typeface="Arial" charset="0"/>
              </a:defRPr>
            </a:lvl6pPr>
            <a:lvl7pPr marL="2971800" indent="-228600" eaLnBrk="0" fontAlgn="base" hangingPunct="0">
              <a:spcBef>
                <a:spcPct val="20000"/>
              </a:spcBef>
              <a:spcAft>
                <a:spcPct val="0"/>
              </a:spcAft>
              <a:buChar char="»"/>
              <a:defRPr sz="1900">
                <a:solidFill>
                  <a:schemeClr val="tx1"/>
                </a:solidFill>
                <a:latin typeface="Arial" charset="0"/>
              </a:defRPr>
            </a:lvl7pPr>
            <a:lvl8pPr marL="3429000" indent="-228600" eaLnBrk="0" fontAlgn="base" hangingPunct="0">
              <a:spcBef>
                <a:spcPct val="20000"/>
              </a:spcBef>
              <a:spcAft>
                <a:spcPct val="0"/>
              </a:spcAft>
              <a:buChar char="»"/>
              <a:defRPr sz="1900">
                <a:solidFill>
                  <a:schemeClr val="tx1"/>
                </a:solidFill>
                <a:latin typeface="Arial" charset="0"/>
              </a:defRPr>
            </a:lvl8pPr>
            <a:lvl9pPr marL="3886200" indent="-228600" eaLnBrk="0" fontAlgn="base" hangingPunct="0">
              <a:spcBef>
                <a:spcPct val="20000"/>
              </a:spcBef>
              <a:spcAft>
                <a:spcPct val="0"/>
              </a:spcAft>
              <a:buChar char="»"/>
              <a:defRPr sz="1900">
                <a:solidFill>
                  <a:schemeClr val="tx1"/>
                </a:solidFill>
                <a:latin typeface="Arial" charset="0"/>
              </a:defRPr>
            </a:lvl9pPr>
          </a:lstStyle>
          <a:p>
            <a:pPr eaLnBrk="1" hangingPunct="1">
              <a:spcBef>
                <a:spcPct val="0"/>
              </a:spcBef>
              <a:buFontTx/>
              <a:buNone/>
            </a:pPr>
            <a:r>
              <a:rPr lang="en-US" altLang="en-US" sz="2800" b="1" i="1" dirty="0" smtClean="0">
                <a:solidFill>
                  <a:srgbClr val="0070C0"/>
                </a:solidFill>
                <a:latin typeface="Times New Roman" panose="02020603050405020304" pitchFamily="18" charset="0"/>
                <a:cs typeface="Times New Roman" pitchFamily="18" charset="0"/>
              </a:rPr>
              <a:t>Figure 2. Application </a:t>
            </a:r>
            <a:r>
              <a:rPr lang="en-US" altLang="en-US" sz="2800" b="1" i="1" dirty="0">
                <a:solidFill>
                  <a:srgbClr val="0070C0"/>
                </a:solidFill>
                <a:latin typeface="Times New Roman" panose="02020603050405020304" pitchFamily="18" charset="0"/>
                <a:cs typeface="Times New Roman" pitchFamily="18" charset="0"/>
              </a:rPr>
              <a:t>Interface Created by R </a:t>
            </a:r>
            <a:r>
              <a:rPr lang="en-US" altLang="en-US" sz="2800" b="1" i="1" dirty="0" smtClean="0">
                <a:solidFill>
                  <a:srgbClr val="0070C0"/>
                </a:solidFill>
                <a:latin typeface="Times New Roman" panose="02020603050405020304" pitchFamily="18" charset="0"/>
                <a:cs typeface="Times New Roman" pitchFamily="18" charset="0"/>
              </a:rPr>
              <a:t>Shiny: </a:t>
            </a:r>
          </a:p>
          <a:p>
            <a:pPr eaLnBrk="1" hangingPunct="1">
              <a:spcBef>
                <a:spcPct val="0"/>
              </a:spcBef>
              <a:buFontTx/>
              <a:buNone/>
            </a:pPr>
            <a:r>
              <a:rPr lang="en-US" altLang="en-US" sz="2800" b="1" i="1" dirty="0" smtClean="0">
                <a:solidFill>
                  <a:srgbClr val="0070C0"/>
                </a:solidFill>
                <a:latin typeface="Times New Roman" panose="02020603050405020304" pitchFamily="18" charset="0"/>
                <a:cs typeface="Times New Roman" pitchFamily="18" charset="0"/>
              </a:rPr>
              <a:t>	     Heartmate II in LVAD Class</a:t>
            </a:r>
            <a:endParaRPr lang="en-US" altLang="en-US" sz="2800" b="1" i="1" dirty="0">
              <a:solidFill>
                <a:srgbClr val="0070C0"/>
              </a:solidFill>
              <a:latin typeface="Times New Roman" panose="02020603050405020304" pitchFamily="18" charset="0"/>
              <a:cs typeface="Times New Roman" pitchFamily="18" charset="0"/>
            </a:endParaRPr>
          </a:p>
        </p:txBody>
      </p:sp>
      <p:sp>
        <p:nvSpPr>
          <p:cNvPr id="64" name="Text Box 14"/>
          <p:cNvSpPr txBox="1">
            <a:spLocks noChangeArrowheads="1"/>
          </p:cNvSpPr>
          <p:nvPr/>
        </p:nvSpPr>
        <p:spPr bwMode="auto">
          <a:xfrm>
            <a:off x="712788" y="19572613"/>
            <a:ext cx="9966960" cy="6130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0" tIns="457200" rIns="457200" bIns="457200">
            <a:spAutoFit/>
          </a:bodyPr>
          <a:lstStyle>
            <a:lvl1pPr defTabSz="4389438" eaLnBrk="0" hangingPunct="0">
              <a:spcBef>
                <a:spcPct val="20000"/>
              </a:spcBef>
              <a:buChar char="•"/>
              <a:defRPr sz="2900">
                <a:solidFill>
                  <a:schemeClr val="tx1"/>
                </a:solidFill>
                <a:latin typeface="Arial" charset="0"/>
              </a:defRPr>
            </a:lvl1pPr>
            <a:lvl2pPr marL="742950" indent="-285750" defTabSz="4389438" eaLnBrk="0" hangingPunct="0">
              <a:spcBef>
                <a:spcPct val="20000"/>
              </a:spcBef>
              <a:buChar char="–"/>
              <a:defRPr sz="2900">
                <a:solidFill>
                  <a:schemeClr val="tx1"/>
                </a:solidFill>
                <a:latin typeface="Arial" charset="0"/>
              </a:defRPr>
            </a:lvl2pPr>
            <a:lvl3pPr marL="1143000" indent="-228600" defTabSz="4389438" eaLnBrk="0" hangingPunct="0">
              <a:spcBef>
                <a:spcPct val="20000"/>
              </a:spcBef>
              <a:buChar char="•"/>
              <a:defRPr sz="2400">
                <a:solidFill>
                  <a:schemeClr val="tx1"/>
                </a:solidFill>
                <a:latin typeface="Arial" charset="0"/>
              </a:defRPr>
            </a:lvl3pPr>
            <a:lvl4pPr marL="1600200" indent="-228600" defTabSz="4389438" eaLnBrk="0" hangingPunct="0">
              <a:spcBef>
                <a:spcPct val="20000"/>
              </a:spcBef>
              <a:buChar char="–"/>
              <a:defRPr sz="1900">
                <a:solidFill>
                  <a:schemeClr val="tx1"/>
                </a:solidFill>
                <a:latin typeface="Arial" charset="0"/>
              </a:defRPr>
            </a:lvl4pPr>
            <a:lvl5pPr marL="2057400" indent="-228600" defTabSz="4389438" eaLnBrk="0" hangingPunct="0">
              <a:spcBef>
                <a:spcPct val="20000"/>
              </a:spcBef>
              <a:buChar char="»"/>
              <a:defRPr sz="1900">
                <a:solidFill>
                  <a:schemeClr val="tx1"/>
                </a:solidFill>
                <a:latin typeface="Arial" charset="0"/>
              </a:defRPr>
            </a:lvl5pPr>
            <a:lvl6pPr marL="2514600" indent="-228600" defTabSz="4389438" eaLnBrk="0" fontAlgn="base" hangingPunct="0">
              <a:spcBef>
                <a:spcPct val="20000"/>
              </a:spcBef>
              <a:spcAft>
                <a:spcPct val="0"/>
              </a:spcAft>
              <a:buChar char="»"/>
              <a:defRPr sz="1900">
                <a:solidFill>
                  <a:schemeClr val="tx1"/>
                </a:solidFill>
                <a:latin typeface="Arial" charset="0"/>
              </a:defRPr>
            </a:lvl6pPr>
            <a:lvl7pPr marL="2971800" indent="-228600" defTabSz="4389438" eaLnBrk="0" fontAlgn="base" hangingPunct="0">
              <a:spcBef>
                <a:spcPct val="20000"/>
              </a:spcBef>
              <a:spcAft>
                <a:spcPct val="0"/>
              </a:spcAft>
              <a:buChar char="»"/>
              <a:defRPr sz="1900">
                <a:solidFill>
                  <a:schemeClr val="tx1"/>
                </a:solidFill>
                <a:latin typeface="Arial" charset="0"/>
              </a:defRPr>
            </a:lvl7pPr>
            <a:lvl8pPr marL="3429000" indent="-228600" defTabSz="4389438" eaLnBrk="0" fontAlgn="base" hangingPunct="0">
              <a:spcBef>
                <a:spcPct val="20000"/>
              </a:spcBef>
              <a:spcAft>
                <a:spcPct val="0"/>
              </a:spcAft>
              <a:buChar char="»"/>
              <a:defRPr sz="1900">
                <a:solidFill>
                  <a:schemeClr val="tx1"/>
                </a:solidFill>
                <a:latin typeface="Arial" charset="0"/>
              </a:defRPr>
            </a:lvl8pPr>
            <a:lvl9pPr marL="3886200" indent="-228600" defTabSz="4389438" eaLnBrk="0" fontAlgn="base" hangingPunct="0">
              <a:spcBef>
                <a:spcPct val="20000"/>
              </a:spcBef>
              <a:spcAft>
                <a:spcPct val="0"/>
              </a:spcAft>
              <a:buChar char="»"/>
              <a:defRPr sz="1900">
                <a:solidFill>
                  <a:schemeClr val="tx1"/>
                </a:solidFill>
                <a:latin typeface="Arial" charset="0"/>
              </a:defRPr>
            </a:lvl9pPr>
          </a:lstStyle>
          <a:p>
            <a:pPr>
              <a:buNone/>
            </a:pPr>
            <a:r>
              <a:rPr lang="en-US" altLang="en-US" sz="3200" dirty="0" smtClean="0">
                <a:latin typeface="Times New Roman" pitchFamily="18" charset="0"/>
                <a:cs typeface="Times New Roman" pitchFamily="18" charset="0"/>
              </a:rPr>
              <a:t>In order to investigate potential AEs from HeartMate II, 2007-2016 post-market data obtained from Medical Device Reporting (MDR) were examined. Medical device reports are submitted by mandatory (i.e., manufacturers, device user facilities, and importers) and voluntary reporters (i.e., healthcare professionals, patients, caregivers, and consumers) and contain information on suspected device-related deaths, major injuries, and malfunctions.</a:t>
            </a:r>
          </a:p>
          <a:p>
            <a:pPr>
              <a:buNone/>
            </a:pPr>
            <a:endParaRPr lang="en-US" altLang="en-US" sz="500" dirty="0" smtClean="0">
              <a:latin typeface="Times New Roman" pitchFamily="18" charset="0"/>
              <a:cs typeface="Times New Roman" pitchFamily="18" charset="0"/>
            </a:endParaRPr>
          </a:p>
          <a:p>
            <a:pPr>
              <a:buNone/>
            </a:pPr>
            <a:r>
              <a:rPr lang="en-US" altLang="en-US" sz="2800" b="1" i="1" dirty="0" smtClean="0">
                <a:solidFill>
                  <a:schemeClr val="accent2"/>
                </a:solidFill>
                <a:latin typeface="Times New Roman" pitchFamily="18" charset="0"/>
                <a:cs typeface="Times New Roman" pitchFamily="18" charset="0"/>
              </a:rPr>
              <a:t>Figure 1. MedWatch</a:t>
            </a:r>
            <a:r>
              <a:rPr lang="en-US" altLang="en-US" sz="2800" b="1" i="1" dirty="0">
                <a:solidFill>
                  <a:schemeClr val="accent2"/>
                </a:solidFill>
                <a:latin typeface="Times New Roman" pitchFamily="18" charset="0"/>
                <a:cs typeface="Times New Roman" pitchFamily="18" charset="0"/>
              </a:rPr>
              <a:t> </a:t>
            </a:r>
            <a:r>
              <a:rPr lang="en-US" altLang="en-US" sz="2800" b="1" i="1" dirty="0" smtClean="0">
                <a:solidFill>
                  <a:schemeClr val="accent2"/>
                </a:solidFill>
                <a:latin typeface="Times New Roman" pitchFamily="18" charset="0"/>
                <a:cs typeface="Times New Roman" pitchFamily="18" charset="0"/>
              </a:rPr>
              <a:t>Voluntary Reporting Form</a:t>
            </a:r>
          </a:p>
        </p:txBody>
      </p:sp>
      <p:sp>
        <p:nvSpPr>
          <p:cNvPr id="67" name="Rectangle 2"/>
          <p:cNvSpPr>
            <a:spLocks noChangeArrowheads="1"/>
          </p:cNvSpPr>
          <p:nvPr/>
        </p:nvSpPr>
        <p:spPr bwMode="auto">
          <a:xfrm>
            <a:off x="22545676" y="17258040"/>
            <a:ext cx="97377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900">
                <a:solidFill>
                  <a:schemeClr val="tx1"/>
                </a:solidFill>
                <a:latin typeface="Arial" charset="0"/>
              </a:defRPr>
            </a:lvl1pPr>
            <a:lvl2pPr marL="742950" indent="-285750" eaLnBrk="0" hangingPunct="0">
              <a:spcBef>
                <a:spcPct val="20000"/>
              </a:spcBef>
              <a:buChar char="–"/>
              <a:defRPr sz="29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1900">
                <a:solidFill>
                  <a:schemeClr val="tx1"/>
                </a:solidFill>
                <a:latin typeface="Arial" charset="0"/>
              </a:defRPr>
            </a:lvl4pPr>
            <a:lvl5pPr marL="2057400" indent="-228600" eaLnBrk="0" hangingPunct="0">
              <a:spcBef>
                <a:spcPct val="20000"/>
              </a:spcBef>
              <a:buChar char="»"/>
              <a:defRPr sz="1900">
                <a:solidFill>
                  <a:schemeClr val="tx1"/>
                </a:solidFill>
                <a:latin typeface="Arial" charset="0"/>
              </a:defRPr>
            </a:lvl5pPr>
            <a:lvl6pPr marL="2514600" indent="-228600" eaLnBrk="0" fontAlgn="base" hangingPunct="0">
              <a:spcBef>
                <a:spcPct val="20000"/>
              </a:spcBef>
              <a:spcAft>
                <a:spcPct val="0"/>
              </a:spcAft>
              <a:buChar char="»"/>
              <a:defRPr sz="1900">
                <a:solidFill>
                  <a:schemeClr val="tx1"/>
                </a:solidFill>
                <a:latin typeface="Arial" charset="0"/>
              </a:defRPr>
            </a:lvl6pPr>
            <a:lvl7pPr marL="2971800" indent="-228600" eaLnBrk="0" fontAlgn="base" hangingPunct="0">
              <a:spcBef>
                <a:spcPct val="20000"/>
              </a:spcBef>
              <a:spcAft>
                <a:spcPct val="0"/>
              </a:spcAft>
              <a:buChar char="»"/>
              <a:defRPr sz="1900">
                <a:solidFill>
                  <a:schemeClr val="tx1"/>
                </a:solidFill>
                <a:latin typeface="Arial" charset="0"/>
              </a:defRPr>
            </a:lvl7pPr>
            <a:lvl8pPr marL="3429000" indent="-228600" eaLnBrk="0" fontAlgn="base" hangingPunct="0">
              <a:spcBef>
                <a:spcPct val="20000"/>
              </a:spcBef>
              <a:spcAft>
                <a:spcPct val="0"/>
              </a:spcAft>
              <a:buChar char="»"/>
              <a:defRPr sz="1900">
                <a:solidFill>
                  <a:schemeClr val="tx1"/>
                </a:solidFill>
                <a:latin typeface="Arial" charset="0"/>
              </a:defRPr>
            </a:lvl8pPr>
            <a:lvl9pPr marL="3886200" indent="-228600" eaLnBrk="0" fontAlgn="base" hangingPunct="0">
              <a:spcBef>
                <a:spcPct val="20000"/>
              </a:spcBef>
              <a:spcAft>
                <a:spcPct val="0"/>
              </a:spcAft>
              <a:buChar char="»"/>
              <a:defRPr sz="1900">
                <a:solidFill>
                  <a:schemeClr val="tx1"/>
                </a:solidFill>
                <a:latin typeface="Arial" charset="0"/>
              </a:defRPr>
            </a:lvl9pPr>
          </a:lstStyle>
          <a:p>
            <a:pPr eaLnBrk="1" hangingPunct="1">
              <a:spcBef>
                <a:spcPct val="0"/>
              </a:spcBef>
              <a:buFontTx/>
              <a:buNone/>
            </a:pPr>
            <a:r>
              <a:rPr lang="en-US" altLang="en-US" sz="2800" b="1" i="1" dirty="0" smtClean="0">
                <a:solidFill>
                  <a:schemeClr val="accent2"/>
                </a:solidFill>
                <a:latin typeface="Times New Roman" pitchFamily="18" charset="0"/>
                <a:cs typeface="Times New Roman" pitchFamily="18" charset="0"/>
              </a:rPr>
              <a:t>Table 1. AE Signals using the LRT and RR Methods</a:t>
            </a:r>
            <a:endParaRPr lang="en-US" altLang="en-US" sz="2800" b="1" i="1" dirty="0">
              <a:solidFill>
                <a:schemeClr val="accent2"/>
              </a:solidFill>
              <a:latin typeface="Times New Roman" pitchFamily="18" charset="0"/>
              <a:cs typeface="Times New Roman" pitchFamily="18" charset="0"/>
            </a:endParaRPr>
          </a:p>
        </p:txBody>
      </p:sp>
      <p:sp>
        <p:nvSpPr>
          <p:cNvPr id="69" name="Rectangle 2"/>
          <p:cNvSpPr>
            <a:spLocks noChangeArrowheads="1"/>
          </p:cNvSpPr>
          <p:nvPr/>
        </p:nvSpPr>
        <p:spPr bwMode="auto">
          <a:xfrm>
            <a:off x="22545676" y="24087465"/>
            <a:ext cx="97377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900">
                <a:solidFill>
                  <a:schemeClr val="tx1"/>
                </a:solidFill>
                <a:latin typeface="Arial" charset="0"/>
              </a:defRPr>
            </a:lvl1pPr>
            <a:lvl2pPr marL="742950" indent="-285750" eaLnBrk="0" hangingPunct="0">
              <a:spcBef>
                <a:spcPct val="20000"/>
              </a:spcBef>
              <a:buChar char="–"/>
              <a:defRPr sz="29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1900">
                <a:solidFill>
                  <a:schemeClr val="tx1"/>
                </a:solidFill>
                <a:latin typeface="Arial" charset="0"/>
              </a:defRPr>
            </a:lvl4pPr>
            <a:lvl5pPr marL="2057400" indent="-228600" eaLnBrk="0" hangingPunct="0">
              <a:spcBef>
                <a:spcPct val="20000"/>
              </a:spcBef>
              <a:buChar char="»"/>
              <a:defRPr sz="1900">
                <a:solidFill>
                  <a:schemeClr val="tx1"/>
                </a:solidFill>
                <a:latin typeface="Arial" charset="0"/>
              </a:defRPr>
            </a:lvl5pPr>
            <a:lvl6pPr marL="2514600" indent="-228600" eaLnBrk="0" fontAlgn="base" hangingPunct="0">
              <a:spcBef>
                <a:spcPct val="20000"/>
              </a:spcBef>
              <a:spcAft>
                <a:spcPct val="0"/>
              </a:spcAft>
              <a:buChar char="»"/>
              <a:defRPr sz="1900">
                <a:solidFill>
                  <a:schemeClr val="tx1"/>
                </a:solidFill>
                <a:latin typeface="Arial" charset="0"/>
              </a:defRPr>
            </a:lvl6pPr>
            <a:lvl7pPr marL="2971800" indent="-228600" eaLnBrk="0" fontAlgn="base" hangingPunct="0">
              <a:spcBef>
                <a:spcPct val="20000"/>
              </a:spcBef>
              <a:spcAft>
                <a:spcPct val="0"/>
              </a:spcAft>
              <a:buChar char="»"/>
              <a:defRPr sz="1900">
                <a:solidFill>
                  <a:schemeClr val="tx1"/>
                </a:solidFill>
                <a:latin typeface="Arial" charset="0"/>
              </a:defRPr>
            </a:lvl7pPr>
            <a:lvl8pPr marL="3429000" indent="-228600" eaLnBrk="0" fontAlgn="base" hangingPunct="0">
              <a:spcBef>
                <a:spcPct val="20000"/>
              </a:spcBef>
              <a:spcAft>
                <a:spcPct val="0"/>
              </a:spcAft>
              <a:buChar char="»"/>
              <a:defRPr sz="1900">
                <a:solidFill>
                  <a:schemeClr val="tx1"/>
                </a:solidFill>
                <a:latin typeface="Arial" charset="0"/>
              </a:defRPr>
            </a:lvl8pPr>
            <a:lvl9pPr marL="3886200" indent="-228600" eaLnBrk="0" fontAlgn="base" hangingPunct="0">
              <a:spcBef>
                <a:spcPct val="20000"/>
              </a:spcBef>
              <a:spcAft>
                <a:spcPct val="0"/>
              </a:spcAft>
              <a:buChar char="»"/>
              <a:defRPr sz="1900">
                <a:solidFill>
                  <a:schemeClr val="tx1"/>
                </a:solidFill>
                <a:latin typeface="Arial" charset="0"/>
              </a:defRPr>
            </a:lvl9pPr>
          </a:lstStyle>
          <a:p>
            <a:pPr eaLnBrk="1" hangingPunct="1">
              <a:spcBef>
                <a:spcPct val="0"/>
              </a:spcBef>
              <a:buFontTx/>
              <a:buNone/>
            </a:pPr>
            <a:r>
              <a:rPr lang="en-US" altLang="en-US" sz="2800" b="1" i="1" dirty="0" smtClean="0">
                <a:solidFill>
                  <a:schemeClr val="accent2"/>
                </a:solidFill>
                <a:latin typeface="Times New Roman" pitchFamily="18" charset="0"/>
                <a:cs typeface="Times New Roman" pitchFamily="18" charset="0"/>
              </a:rPr>
              <a:t>Table 2. AE Signals Identified in the “Other SAE” Category</a:t>
            </a:r>
            <a:endParaRPr lang="en-US" altLang="en-US" sz="2800" b="1" i="1" dirty="0">
              <a:solidFill>
                <a:schemeClr val="accent2"/>
              </a:solidFill>
              <a:latin typeface="Times New Roman" pitchFamily="18" charset="0"/>
              <a:cs typeface="Times New Roman" pitchFamily="18" charset="0"/>
            </a:endParaRPr>
          </a:p>
        </p:txBody>
      </p:sp>
      <p:sp>
        <p:nvSpPr>
          <p:cNvPr id="71" name="TextBox 2"/>
          <p:cNvSpPr txBox="1">
            <a:spLocks noChangeArrowheads="1"/>
          </p:cNvSpPr>
          <p:nvPr/>
        </p:nvSpPr>
        <p:spPr bwMode="auto">
          <a:xfrm>
            <a:off x="33132713" y="6420862"/>
            <a:ext cx="986549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2900">
                <a:solidFill>
                  <a:schemeClr val="tx1"/>
                </a:solidFill>
                <a:latin typeface="Arial" charset="0"/>
              </a:defRPr>
            </a:lvl1pPr>
            <a:lvl2pPr marL="742950" indent="-285750" eaLnBrk="0" hangingPunct="0">
              <a:spcBef>
                <a:spcPct val="20000"/>
              </a:spcBef>
              <a:buChar char="–"/>
              <a:defRPr sz="29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1900">
                <a:solidFill>
                  <a:schemeClr val="tx1"/>
                </a:solidFill>
                <a:latin typeface="Arial" charset="0"/>
              </a:defRPr>
            </a:lvl4pPr>
            <a:lvl5pPr marL="2057400" indent="-228600" eaLnBrk="0" hangingPunct="0">
              <a:spcBef>
                <a:spcPct val="20000"/>
              </a:spcBef>
              <a:buChar char="»"/>
              <a:defRPr sz="1900">
                <a:solidFill>
                  <a:schemeClr val="tx1"/>
                </a:solidFill>
                <a:latin typeface="Arial" charset="0"/>
              </a:defRPr>
            </a:lvl5pPr>
            <a:lvl6pPr marL="2514600" indent="-228600" eaLnBrk="0" fontAlgn="base" hangingPunct="0">
              <a:spcBef>
                <a:spcPct val="20000"/>
              </a:spcBef>
              <a:spcAft>
                <a:spcPct val="0"/>
              </a:spcAft>
              <a:buChar char="»"/>
              <a:defRPr sz="1900">
                <a:solidFill>
                  <a:schemeClr val="tx1"/>
                </a:solidFill>
                <a:latin typeface="Arial" charset="0"/>
              </a:defRPr>
            </a:lvl6pPr>
            <a:lvl7pPr marL="2971800" indent="-228600" eaLnBrk="0" fontAlgn="base" hangingPunct="0">
              <a:spcBef>
                <a:spcPct val="20000"/>
              </a:spcBef>
              <a:spcAft>
                <a:spcPct val="0"/>
              </a:spcAft>
              <a:buChar char="»"/>
              <a:defRPr sz="1900">
                <a:solidFill>
                  <a:schemeClr val="tx1"/>
                </a:solidFill>
                <a:latin typeface="Arial" charset="0"/>
              </a:defRPr>
            </a:lvl7pPr>
            <a:lvl8pPr marL="3429000" indent="-228600" eaLnBrk="0" fontAlgn="base" hangingPunct="0">
              <a:spcBef>
                <a:spcPct val="20000"/>
              </a:spcBef>
              <a:spcAft>
                <a:spcPct val="0"/>
              </a:spcAft>
              <a:buChar char="»"/>
              <a:defRPr sz="1900">
                <a:solidFill>
                  <a:schemeClr val="tx1"/>
                </a:solidFill>
                <a:latin typeface="Arial" charset="0"/>
              </a:defRPr>
            </a:lvl8pPr>
            <a:lvl9pPr marL="3886200" indent="-228600" eaLnBrk="0" fontAlgn="base" hangingPunct="0">
              <a:spcBef>
                <a:spcPct val="20000"/>
              </a:spcBef>
              <a:spcAft>
                <a:spcPct val="0"/>
              </a:spcAft>
              <a:buChar char="»"/>
              <a:defRPr sz="1900">
                <a:solidFill>
                  <a:schemeClr val="tx1"/>
                </a:solidFill>
                <a:latin typeface="Arial" charset="0"/>
              </a:defRPr>
            </a:lvl9pPr>
          </a:lstStyle>
          <a:p>
            <a:pPr eaLnBrk="1" hangingPunct="1">
              <a:spcBef>
                <a:spcPct val="0"/>
              </a:spcBef>
              <a:buFontTx/>
              <a:buNone/>
            </a:pPr>
            <a:r>
              <a:rPr lang="en-US" altLang="en-US" sz="2800" b="1" i="1" dirty="0" smtClean="0">
                <a:solidFill>
                  <a:srgbClr val="0070C0"/>
                </a:solidFill>
                <a:latin typeface="Times New Roman" panose="02020603050405020304" pitchFamily="18" charset="0"/>
                <a:cs typeface="Times New Roman" pitchFamily="18" charset="0"/>
              </a:rPr>
              <a:t>Figure 4. Cumulative Year Totals - Patient AE Signals, 2008-2016</a:t>
            </a:r>
            <a:endParaRPr lang="en-US" altLang="en-US" sz="2800" b="1" i="1" dirty="0">
              <a:solidFill>
                <a:srgbClr val="0070C0"/>
              </a:solidFill>
              <a:latin typeface="Times New Roman" panose="02020603050405020304" pitchFamily="18" charset="0"/>
              <a:cs typeface="Times New Roman" pitchFamily="18" charset="0"/>
            </a:endParaRPr>
          </a:p>
        </p:txBody>
      </p:sp>
      <p:sp>
        <p:nvSpPr>
          <p:cNvPr id="73" name="TextBox 2"/>
          <p:cNvSpPr txBox="1">
            <a:spLocks noChangeArrowheads="1"/>
          </p:cNvSpPr>
          <p:nvPr/>
        </p:nvSpPr>
        <p:spPr bwMode="auto">
          <a:xfrm>
            <a:off x="33240599" y="12985949"/>
            <a:ext cx="95281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2900">
                <a:solidFill>
                  <a:schemeClr val="tx1"/>
                </a:solidFill>
                <a:latin typeface="Arial" charset="0"/>
              </a:defRPr>
            </a:lvl1pPr>
            <a:lvl2pPr marL="742950" indent="-285750" eaLnBrk="0" hangingPunct="0">
              <a:spcBef>
                <a:spcPct val="20000"/>
              </a:spcBef>
              <a:buChar char="–"/>
              <a:defRPr sz="29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1900">
                <a:solidFill>
                  <a:schemeClr val="tx1"/>
                </a:solidFill>
                <a:latin typeface="Arial" charset="0"/>
              </a:defRPr>
            </a:lvl4pPr>
            <a:lvl5pPr marL="2057400" indent="-228600" eaLnBrk="0" hangingPunct="0">
              <a:spcBef>
                <a:spcPct val="20000"/>
              </a:spcBef>
              <a:buChar char="»"/>
              <a:defRPr sz="1900">
                <a:solidFill>
                  <a:schemeClr val="tx1"/>
                </a:solidFill>
                <a:latin typeface="Arial" charset="0"/>
              </a:defRPr>
            </a:lvl5pPr>
            <a:lvl6pPr marL="2514600" indent="-228600" eaLnBrk="0" fontAlgn="base" hangingPunct="0">
              <a:spcBef>
                <a:spcPct val="20000"/>
              </a:spcBef>
              <a:spcAft>
                <a:spcPct val="0"/>
              </a:spcAft>
              <a:buChar char="»"/>
              <a:defRPr sz="1900">
                <a:solidFill>
                  <a:schemeClr val="tx1"/>
                </a:solidFill>
                <a:latin typeface="Arial" charset="0"/>
              </a:defRPr>
            </a:lvl6pPr>
            <a:lvl7pPr marL="2971800" indent="-228600" eaLnBrk="0" fontAlgn="base" hangingPunct="0">
              <a:spcBef>
                <a:spcPct val="20000"/>
              </a:spcBef>
              <a:spcAft>
                <a:spcPct val="0"/>
              </a:spcAft>
              <a:buChar char="»"/>
              <a:defRPr sz="1900">
                <a:solidFill>
                  <a:schemeClr val="tx1"/>
                </a:solidFill>
                <a:latin typeface="Arial" charset="0"/>
              </a:defRPr>
            </a:lvl7pPr>
            <a:lvl8pPr marL="3429000" indent="-228600" eaLnBrk="0" fontAlgn="base" hangingPunct="0">
              <a:spcBef>
                <a:spcPct val="20000"/>
              </a:spcBef>
              <a:spcAft>
                <a:spcPct val="0"/>
              </a:spcAft>
              <a:buChar char="»"/>
              <a:defRPr sz="1900">
                <a:solidFill>
                  <a:schemeClr val="tx1"/>
                </a:solidFill>
                <a:latin typeface="Arial" charset="0"/>
              </a:defRPr>
            </a:lvl8pPr>
            <a:lvl9pPr marL="3886200" indent="-228600" eaLnBrk="0" fontAlgn="base" hangingPunct="0">
              <a:spcBef>
                <a:spcPct val="20000"/>
              </a:spcBef>
              <a:spcAft>
                <a:spcPct val="0"/>
              </a:spcAft>
              <a:buChar char="»"/>
              <a:defRPr sz="1900">
                <a:solidFill>
                  <a:schemeClr val="tx1"/>
                </a:solidFill>
                <a:latin typeface="Arial" charset="0"/>
              </a:defRPr>
            </a:lvl9pPr>
          </a:lstStyle>
          <a:p>
            <a:pPr eaLnBrk="1" hangingPunct="1">
              <a:spcBef>
                <a:spcPct val="0"/>
              </a:spcBef>
              <a:buFontTx/>
              <a:buNone/>
            </a:pPr>
            <a:r>
              <a:rPr lang="en-US" altLang="en-US" sz="2800" b="1" i="1" dirty="0" smtClean="0">
                <a:solidFill>
                  <a:srgbClr val="0070C0"/>
                </a:solidFill>
                <a:latin typeface="Times New Roman" panose="02020603050405020304" pitchFamily="18" charset="0"/>
                <a:cs typeface="Times New Roman" pitchFamily="18" charset="0"/>
              </a:rPr>
              <a:t>Figure 5. Heatmap Trend </a:t>
            </a:r>
            <a:r>
              <a:rPr lang="en-US" altLang="en-US" sz="2800" b="1" i="1" dirty="0">
                <a:solidFill>
                  <a:srgbClr val="0070C0"/>
                </a:solidFill>
                <a:latin typeface="Times New Roman" panose="02020603050405020304" pitchFamily="18" charset="0"/>
                <a:cs typeface="Times New Roman" pitchFamily="18" charset="0"/>
              </a:rPr>
              <a:t>A</a:t>
            </a:r>
            <a:r>
              <a:rPr lang="en-US" altLang="en-US" sz="2800" b="1" i="1" dirty="0" smtClean="0">
                <a:solidFill>
                  <a:srgbClr val="0070C0"/>
                </a:solidFill>
                <a:latin typeface="Times New Roman" panose="02020603050405020304" pitchFamily="18" charset="0"/>
                <a:cs typeface="Times New Roman" pitchFamily="18" charset="0"/>
              </a:rPr>
              <a:t>nalysis of AEs, 2007 -2016</a:t>
            </a:r>
          </a:p>
        </p:txBody>
      </p:sp>
      <p:sp>
        <p:nvSpPr>
          <p:cNvPr id="22" name="Rectangle 21"/>
          <p:cNvSpPr/>
          <p:nvPr/>
        </p:nvSpPr>
        <p:spPr bwMode="auto">
          <a:xfrm>
            <a:off x="368300" y="32389762"/>
            <a:ext cx="3335338" cy="528638"/>
          </a:xfrm>
          <a:prstGeom prst="rect">
            <a:avLst/>
          </a:prstGeom>
          <a:solidFill>
            <a:schemeClr val="bg1"/>
          </a:solidFill>
          <a:ln w="9525" cap="flat" cmpd="sng" algn="ctr">
            <a:noFill/>
            <a:prstDash val="solid"/>
            <a:round/>
            <a:headEnd type="none" w="med" len="med"/>
            <a:tailEnd type="none" w="med" len="med"/>
          </a:ln>
          <a:effectLst/>
        </p:spPr>
        <p:txBody>
          <a:bodyPr vert="horz" wrap="square" lIns="457200" tIns="457200" rIns="457200" bIns="457200" numCol="1" rtlCol="0" anchor="t" anchorCtr="0" compatLnSpc="1">
            <a:prstTxWarp prst="textNoShape">
              <a:avLst/>
            </a:prstTxWarp>
            <a:spAutoFit/>
          </a:bodyPr>
          <a:lstStyle/>
          <a:p>
            <a:pPr marL="0" marR="0" indent="0" algn="l" defTabSz="4389438"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smtClean="0">
              <a:ln>
                <a:noFill/>
              </a:ln>
              <a:solidFill>
                <a:schemeClr val="tx1"/>
              </a:solidFill>
              <a:effectLst/>
              <a:latin typeface="Arial Narrow"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942269112"/>
              </p:ext>
            </p:extLst>
          </p:nvPr>
        </p:nvGraphicFramePr>
        <p:xfrm>
          <a:off x="22369085" y="17883265"/>
          <a:ext cx="9704717" cy="5948292"/>
        </p:xfrm>
        <a:graphic>
          <a:graphicData uri="http://schemas.openxmlformats.org/drawingml/2006/table">
            <a:tbl>
              <a:tblPr/>
              <a:tblGrid>
                <a:gridCol w="2702580"/>
                <a:gridCol w="982756"/>
                <a:gridCol w="982756"/>
                <a:gridCol w="982756"/>
                <a:gridCol w="1105601"/>
                <a:gridCol w="982756"/>
                <a:gridCol w="982756"/>
                <a:gridCol w="982756"/>
              </a:tblGrid>
              <a:tr h="313068">
                <a:tc>
                  <a:txBody>
                    <a:bodyPr/>
                    <a:lstStyle/>
                    <a:p>
                      <a:pPr algn="ctr" fontAlgn="ctr"/>
                      <a:r>
                        <a:rPr lang="en-US" sz="1800" b="1" i="0" u="none" strike="noStrike" dirty="0">
                          <a:solidFill>
                            <a:srgbClr val="FFFFFF"/>
                          </a:solidFill>
                          <a:effectLst/>
                          <a:latin typeface="Calibri"/>
                        </a:rPr>
                        <a:t>AE</a:t>
                      </a:r>
                    </a:p>
                  </a:txBody>
                  <a:tcPr marL="9525" marR="9525" marT="9525" marB="0" anchor="ctr">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4F81BD"/>
                    </a:solidFill>
                  </a:tcPr>
                </a:tc>
                <a:tc>
                  <a:txBody>
                    <a:bodyPr/>
                    <a:lstStyle/>
                    <a:p>
                      <a:pPr algn="ctr" fontAlgn="ctr"/>
                      <a:r>
                        <a:rPr lang="en-US" sz="1800" b="1" i="0" u="none" strike="noStrike">
                          <a:solidFill>
                            <a:srgbClr val="FFFFFF"/>
                          </a:solidFill>
                          <a:effectLst/>
                          <a:latin typeface="Calibri"/>
                        </a:rPr>
                        <a:t>ntrt</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4F81BD"/>
                    </a:solidFill>
                  </a:tcPr>
                </a:tc>
                <a:tc>
                  <a:txBody>
                    <a:bodyPr/>
                    <a:lstStyle/>
                    <a:p>
                      <a:pPr algn="ctr" fontAlgn="ctr"/>
                      <a:r>
                        <a:rPr lang="en-US" sz="1800" b="1" i="0" u="none" strike="noStrike">
                          <a:solidFill>
                            <a:srgbClr val="FFFFFF"/>
                          </a:solidFill>
                          <a:effectLst/>
                          <a:latin typeface="Calibri"/>
                        </a:rPr>
                        <a:t>nidot</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4F81BD"/>
                    </a:solidFill>
                  </a:tcPr>
                </a:tc>
                <a:tc>
                  <a:txBody>
                    <a:bodyPr/>
                    <a:lstStyle/>
                    <a:p>
                      <a:pPr algn="ctr" fontAlgn="ctr"/>
                      <a:r>
                        <a:rPr lang="en-US" sz="1800" b="1" i="0" u="none" strike="noStrike">
                          <a:solidFill>
                            <a:srgbClr val="FFFFFF"/>
                          </a:solidFill>
                          <a:effectLst/>
                          <a:latin typeface="Calibri"/>
                        </a:rPr>
                        <a:t>ndotj</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4F81BD"/>
                    </a:solidFill>
                  </a:tcPr>
                </a:tc>
                <a:tc>
                  <a:txBody>
                    <a:bodyPr/>
                    <a:lstStyle/>
                    <a:p>
                      <a:pPr algn="ctr" fontAlgn="ctr"/>
                      <a:r>
                        <a:rPr lang="en-US" sz="1800" b="1" i="0" u="none" strike="noStrike">
                          <a:solidFill>
                            <a:srgbClr val="FFFFFF"/>
                          </a:solidFill>
                          <a:effectLst/>
                          <a:latin typeface="Calibri"/>
                        </a:rPr>
                        <a:t>ndotdot</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4F81BD"/>
                    </a:solidFill>
                  </a:tcPr>
                </a:tc>
                <a:tc>
                  <a:txBody>
                    <a:bodyPr/>
                    <a:lstStyle/>
                    <a:p>
                      <a:pPr algn="ctr" fontAlgn="ctr"/>
                      <a:r>
                        <a:rPr lang="en-US" sz="1800" b="1" i="0" u="none" strike="noStrike">
                          <a:solidFill>
                            <a:srgbClr val="FFFFFF"/>
                          </a:solidFill>
                          <a:effectLst/>
                          <a:latin typeface="Calibri"/>
                        </a:rPr>
                        <a:t>RR</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4F81BD"/>
                    </a:solidFill>
                  </a:tcPr>
                </a:tc>
                <a:tc>
                  <a:txBody>
                    <a:bodyPr/>
                    <a:lstStyle/>
                    <a:p>
                      <a:pPr algn="ctr" fontAlgn="ctr"/>
                      <a:r>
                        <a:rPr lang="en-US" sz="1800" b="1" i="0" u="none" strike="noStrike">
                          <a:solidFill>
                            <a:srgbClr val="FFFFFF"/>
                          </a:solidFill>
                          <a:effectLst/>
                          <a:latin typeface="Calibri"/>
                        </a:rPr>
                        <a:t>logLR</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4F81BD"/>
                    </a:solidFill>
                  </a:tcPr>
                </a:tc>
                <a:tc>
                  <a:txBody>
                    <a:bodyPr/>
                    <a:lstStyle/>
                    <a:p>
                      <a:pPr algn="ctr" fontAlgn="ctr"/>
                      <a:r>
                        <a:rPr lang="en-US" sz="1800" b="1" i="0" u="none" strike="noStrike">
                          <a:solidFill>
                            <a:srgbClr val="FFFFFF"/>
                          </a:solidFill>
                          <a:effectLst/>
                          <a:latin typeface="Calibri"/>
                        </a:rPr>
                        <a:t>pvalue</a:t>
                      </a:r>
                    </a:p>
                  </a:txBody>
                  <a:tcPr marL="9525" marR="9525" marT="9525" marB="0" anchor="ctr">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4F81BD"/>
                    </a:solidFill>
                  </a:tcPr>
                </a:tc>
              </a:tr>
              <a:tr h="313068">
                <a:tc>
                  <a:txBody>
                    <a:bodyPr/>
                    <a:lstStyle/>
                    <a:p>
                      <a:pPr algn="ctr" fontAlgn="ctr"/>
                      <a:r>
                        <a:rPr lang="en-US" sz="1800" b="1" i="0" u="none" strike="noStrike" dirty="0">
                          <a:solidFill>
                            <a:srgbClr val="FF0000"/>
                          </a:solidFill>
                          <a:effectLst/>
                          <a:latin typeface="Calibri"/>
                        </a:rPr>
                        <a:t>Hemolysis </a:t>
                      </a:r>
                    </a:p>
                  </a:txBody>
                  <a:tcPr marL="9525" marR="9525" marT="9525" marB="0" anchor="ctr">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n-US" sz="1800" b="1" i="0" u="none" strike="noStrike">
                          <a:solidFill>
                            <a:srgbClr val="FF0000"/>
                          </a:solidFill>
                          <a:effectLst/>
                          <a:latin typeface="Calibri"/>
                        </a:rPr>
                        <a:t>2161</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n-US" sz="1800" b="1" i="0" u="none" strike="noStrike">
                          <a:solidFill>
                            <a:srgbClr val="FF0000"/>
                          </a:solidFill>
                          <a:effectLst/>
                          <a:latin typeface="Calibri"/>
                        </a:rPr>
                        <a:t>2726</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n-US" sz="1800" b="1" i="0" u="none" strike="noStrike">
                          <a:solidFill>
                            <a:srgbClr val="FF0000"/>
                          </a:solidFill>
                          <a:effectLst/>
                          <a:latin typeface="Calibri"/>
                        </a:rPr>
                        <a:t>24195</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n-US" sz="1800" b="1" i="0" u="none" strike="noStrike">
                          <a:solidFill>
                            <a:srgbClr val="FF0000"/>
                          </a:solidFill>
                          <a:effectLst/>
                          <a:latin typeface="Calibri"/>
                        </a:rPr>
                        <a:t>49224</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n-US" sz="1800" b="1" i="0" u="none" strike="noStrike">
                          <a:solidFill>
                            <a:srgbClr val="FF0000"/>
                          </a:solidFill>
                          <a:effectLst/>
                          <a:latin typeface="Calibri"/>
                        </a:rPr>
                        <a:t>1.67</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n-US" sz="1800" b="1" i="0" u="none" strike="noStrike">
                          <a:solidFill>
                            <a:srgbClr val="FF0000"/>
                          </a:solidFill>
                          <a:effectLst/>
                          <a:latin typeface="Calibri"/>
                        </a:rPr>
                        <a:t>226.73</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n-US" sz="1800" b="1" i="0" u="none" strike="noStrike">
                          <a:solidFill>
                            <a:srgbClr val="FF0000"/>
                          </a:solidFill>
                          <a:effectLst/>
                          <a:latin typeface="Calibri"/>
                        </a:rPr>
                        <a:t>0.000</a:t>
                      </a:r>
                    </a:p>
                  </a:txBody>
                  <a:tcPr marL="9525" marR="9525" marT="9525" marB="0" anchor="ctr">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r>
              <a:tr h="313068">
                <a:tc>
                  <a:txBody>
                    <a:bodyPr/>
                    <a:lstStyle/>
                    <a:p>
                      <a:pPr algn="ctr" fontAlgn="ctr"/>
                      <a:r>
                        <a:rPr lang="en-US" sz="1800" b="1" i="0" u="none" strike="noStrike">
                          <a:solidFill>
                            <a:srgbClr val="FF0000"/>
                          </a:solidFill>
                          <a:effectLst/>
                          <a:latin typeface="Calibri"/>
                        </a:rPr>
                        <a:t>Other SAE</a:t>
                      </a:r>
                    </a:p>
                  </a:txBody>
                  <a:tcPr marL="9525" marR="9525" marT="9525" marB="0" anchor="ctr">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ctr" fontAlgn="ctr"/>
                      <a:r>
                        <a:rPr lang="en-US" sz="1800" b="1" i="0" u="none" strike="noStrike">
                          <a:solidFill>
                            <a:srgbClr val="FF0000"/>
                          </a:solidFill>
                          <a:effectLst/>
                          <a:latin typeface="Calibri"/>
                        </a:rPr>
                        <a:t>3696</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ctr" fontAlgn="ctr"/>
                      <a:r>
                        <a:rPr lang="en-US" sz="1800" b="1" i="0" u="none" strike="noStrike">
                          <a:solidFill>
                            <a:srgbClr val="FF0000"/>
                          </a:solidFill>
                          <a:effectLst/>
                          <a:latin typeface="Calibri"/>
                        </a:rPr>
                        <a:t>5706</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ctr" fontAlgn="ctr"/>
                      <a:r>
                        <a:rPr lang="en-US" sz="1800" b="1" i="0" u="none" strike="noStrike">
                          <a:solidFill>
                            <a:srgbClr val="FF0000"/>
                          </a:solidFill>
                          <a:effectLst/>
                          <a:latin typeface="Calibri"/>
                        </a:rPr>
                        <a:t>24195</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ctr" fontAlgn="ctr"/>
                      <a:r>
                        <a:rPr lang="en-US" sz="1800" b="1" i="0" u="none" strike="noStrike">
                          <a:solidFill>
                            <a:srgbClr val="FF0000"/>
                          </a:solidFill>
                          <a:effectLst/>
                          <a:latin typeface="Calibri"/>
                        </a:rPr>
                        <a:t>49224</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ctr" fontAlgn="ctr"/>
                      <a:r>
                        <a:rPr lang="en-US" sz="1800" b="1" i="0" u="none" strike="noStrike">
                          <a:solidFill>
                            <a:srgbClr val="FF0000"/>
                          </a:solidFill>
                          <a:effectLst/>
                          <a:latin typeface="Calibri"/>
                        </a:rPr>
                        <a:t>1.38</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ctr" fontAlgn="ctr"/>
                      <a:r>
                        <a:rPr lang="en-US" sz="1800" b="1" i="0" u="none" strike="noStrike">
                          <a:solidFill>
                            <a:srgbClr val="FF0000"/>
                          </a:solidFill>
                          <a:effectLst/>
                          <a:latin typeface="Calibri"/>
                        </a:rPr>
                        <a:t>147.47</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ctr" fontAlgn="ctr"/>
                      <a:r>
                        <a:rPr lang="en-US" sz="1800" b="1" i="0" u="none" strike="noStrike">
                          <a:solidFill>
                            <a:srgbClr val="FF0000"/>
                          </a:solidFill>
                          <a:effectLst/>
                          <a:latin typeface="Calibri"/>
                        </a:rPr>
                        <a:t>0.000</a:t>
                      </a:r>
                    </a:p>
                  </a:txBody>
                  <a:tcPr marL="9525" marR="9525" marT="9525" marB="0" anchor="ctr">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r>
              <a:tr h="313068">
                <a:tc>
                  <a:txBody>
                    <a:bodyPr/>
                    <a:lstStyle/>
                    <a:p>
                      <a:pPr algn="ctr" fontAlgn="ctr"/>
                      <a:r>
                        <a:rPr lang="en-US" sz="1800" b="1" i="0" u="none" strike="noStrike">
                          <a:solidFill>
                            <a:srgbClr val="FF0000"/>
                          </a:solidFill>
                          <a:effectLst/>
                          <a:latin typeface="Calibri"/>
                        </a:rPr>
                        <a:t>Thromboembolic Events*</a:t>
                      </a:r>
                    </a:p>
                  </a:txBody>
                  <a:tcPr marL="9525" marR="9525" marT="9525" marB="0" anchor="ctr">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n-US" sz="1800" b="1" i="0" u="none" strike="noStrike">
                          <a:solidFill>
                            <a:srgbClr val="FF0000"/>
                          </a:solidFill>
                          <a:effectLst/>
                          <a:latin typeface="Calibri"/>
                        </a:rPr>
                        <a:t>3040</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n-US" sz="1800" b="1" i="0" u="none" strike="noStrike" dirty="0">
                          <a:solidFill>
                            <a:srgbClr val="FF0000"/>
                          </a:solidFill>
                          <a:effectLst/>
                          <a:latin typeface="Calibri"/>
                        </a:rPr>
                        <a:t>4771</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n-US" sz="1800" b="1" i="0" u="none" strike="noStrike">
                          <a:solidFill>
                            <a:srgbClr val="FF0000"/>
                          </a:solidFill>
                          <a:effectLst/>
                          <a:latin typeface="Calibri"/>
                        </a:rPr>
                        <a:t>24195</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n-US" sz="1800" b="1" i="0" u="none" strike="noStrike">
                          <a:solidFill>
                            <a:srgbClr val="FF0000"/>
                          </a:solidFill>
                          <a:effectLst/>
                          <a:latin typeface="Calibri"/>
                        </a:rPr>
                        <a:t>49224</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n-US" sz="1800" b="1" i="0" u="none" strike="noStrike">
                          <a:solidFill>
                            <a:srgbClr val="FF0000"/>
                          </a:solidFill>
                          <a:effectLst/>
                          <a:latin typeface="Calibri"/>
                        </a:rPr>
                        <a:t>1.34</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n-US" sz="1800" b="1" i="0" u="none" strike="noStrike">
                          <a:solidFill>
                            <a:srgbClr val="FF0000"/>
                          </a:solidFill>
                          <a:effectLst/>
                          <a:latin typeface="Calibri"/>
                        </a:rPr>
                        <a:t>105.24</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n-US" sz="1800" b="1" i="0" u="none" strike="noStrike">
                          <a:solidFill>
                            <a:srgbClr val="FF0000"/>
                          </a:solidFill>
                          <a:effectLst/>
                          <a:latin typeface="Calibri"/>
                        </a:rPr>
                        <a:t>0.000</a:t>
                      </a:r>
                    </a:p>
                  </a:txBody>
                  <a:tcPr marL="9525" marR="9525" marT="9525" marB="0" anchor="ctr">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r>
              <a:tr h="313068">
                <a:tc>
                  <a:txBody>
                    <a:bodyPr/>
                    <a:lstStyle/>
                    <a:p>
                      <a:pPr algn="ctr" fontAlgn="ctr"/>
                      <a:r>
                        <a:rPr lang="en-US" sz="1800" b="1" i="0" u="none" strike="noStrike">
                          <a:solidFill>
                            <a:srgbClr val="FF0000"/>
                          </a:solidFill>
                          <a:effectLst/>
                          <a:latin typeface="Calibri"/>
                        </a:rPr>
                        <a:t>Death</a:t>
                      </a:r>
                    </a:p>
                  </a:txBody>
                  <a:tcPr marL="9525" marR="9525" marT="9525" marB="0" anchor="ctr">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ctr" fontAlgn="ctr"/>
                      <a:r>
                        <a:rPr lang="en-US" sz="1800" b="1" i="0" u="none" strike="noStrike">
                          <a:solidFill>
                            <a:srgbClr val="FF0000"/>
                          </a:solidFill>
                          <a:effectLst/>
                          <a:latin typeface="Calibri"/>
                        </a:rPr>
                        <a:t>2766</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ctr" fontAlgn="ctr"/>
                      <a:r>
                        <a:rPr lang="en-US" sz="1800" b="1" i="0" u="none" strike="noStrike" dirty="0">
                          <a:solidFill>
                            <a:srgbClr val="FF0000"/>
                          </a:solidFill>
                          <a:effectLst/>
                          <a:latin typeface="Calibri"/>
                        </a:rPr>
                        <a:t>4373</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ctr" fontAlgn="ctr"/>
                      <a:r>
                        <a:rPr lang="en-US" sz="1800" b="1" i="0" u="none" strike="noStrike">
                          <a:solidFill>
                            <a:srgbClr val="FF0000"/>
                          </a:solidFill>
                          <a:effectLst/>
                          <a:latin typeface="Calibri"/>
                        </a:rPr>
                        <a:t>24195</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ctr" fontAlgn="ctr"/>
                      <a:r>
                        <a:rPr lang="en-US" sz="1800" b="1" i="0" u="none" strike="noStrike">
                          <a:solidFill>
                            <a:srgbClr val="FF0000"/>
                          </a:solidFill>
                          <a:effectLst/>
                          <a:latin typeface="Calibri"/>
                        </a:rPr>
                        <a:t>49224</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ctr" fontAlgn="ctr"/>
                      <a:r>
                        <a:rPr lang="en-US" sz="1800" b="1" i="0" u="none" strike="noStrike">
                          <a:solidFill>
                            <a:srgbClr val="FF0000"/>
                          </a:solidFill>
                          <a:effectLst/>
                          <a:latin typeface="Calibri"/>
                        </a:rPr>
                        <a:t>1.32</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ctr" fontAlgn="ctr"/>
                      <a:r>
                        <a:rPr lang="en-US" sz="1800" b="1" i="0" u="none" strike="noStrike">
                          <a:solidFill>
                            <a:srgbClr val="FF0000"/>
                          </a:solidFill>
                          <a:effectLst/>
                          <a:latin typeface="Calibri"/>
                        </a:rPr>
                        <a:t>89.71</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ctr" fontAlgn="ctr"/>
                      <a:r>
                        <a:rPr lang="en-US" sz="1800" b="1" i="0" u="none" strike="noStrike">
                          <a:solidFill>
                            <a:srgbClr val="FF0000"/>
                          </a:solidFill>
                          <a:effectLst/>
                          <a:latin typeface="Calibri"/>
                        </a:rPr>
                        <a:t>0.000</a:t>
                      </a:r>
                    </a:p>
                  </a:txBody>
                  <a:tcPr marL="9525" marR="9525" marT="9525" marB="0" anchor="ctr">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r>
              <a:tr h="313068">
                <a:tc>
                  <a:txBody>
                    <a:bodyPr/>
                    <a:lstStyle/>
                    <a:p>
                      <a:pPr algn="ctr" fontAlgn="ctr"/>
                      <a:r>
                        <a:rPr lang="en-US" sz="1800" b="1" i="0" u="none" strike="noStrike">
                          <a:solidFill>
                            <a:srgbClr val="FF0000"/>
                          </a:solidFill>
                          <a:effectLst/>
                          <a:latin typeface="Calibri"/>
                        </a:rPr>
                        <a:t>Major Bleeding </a:t>
                      </a:r>
                    </a:p>
                  </a:txBody>
                  <a:tcPr marL="9525" marR="9525" marT="9525" marB="0" anchor="ctr">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n-US" sz="1800" b="1" i="0" u="none" strike="noStrike">
                          <a:solidFill>
                            <a:srgbClr val="FF0000"/>
                          </a:solidFill>
                          <a:effectLst/>
                          <a:latin typeface="Calibri"/>
                        </a:rPr>
                        <a:t>1799</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n-US" sz="1800" b="1" i="0" u="none" strike="noStrike">
                          <a:solidFill>
                            <a:srgbClr val="FF0000"/>
                          </a:solidFill>
                          <a:effectLst/>
                          <a:latin typeface="Calibri"/>
                        </a:rPr>
                        <a:t>2737</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n-US" sz="1800" b="1" i="0" u="none" strike="noStrike" dirty="0">
                          <a:solidFill>
                            <a:srgbClr val="FF0000"/>
                          </a:solidFill>
                          <a:effectLst/>
                          <a:latin typeface="Calibri"/>
                        </a:rPr>
                        <a:t>24195</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n-US" sz="1800" b="1" i="0" u="none" strike="noStrike">
                          <a:solidFill>
                            <a:srgbClr val="FF0000"/>
                          </a:solidFill>
                          <a:effectLst/>
                          <a:latin typeface="Calibri"/>
                        </a:rPr>
                        <a:t>49224</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n-US" sz="1800" b="1" i="0" u="none" strike="noStrike">
                          <a:solidFill>
                            <a:srgbClr val="FF0000"/>
                          </a:solidFill>
                          <a:effectLst/>
                          <a:latin typeface="Calibri"/>
                        </a:rPr>
                        <a:t>1.36</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n-US" sz="1800" b="1" i="0" u="none" strike="noStrike">
                          <a:solidFill>
                            <a:srgbClr val="FF0000"/>
                          </a:solidFill>
                          <a:effectLst/>
                          <a:latin typeface="Calibri"/>
                        </a:rPr>
                        <a:t>73.64</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n-US" sz="1800" b="1" i="0" u="none" strike="noStrike">
                          <a:solidFill>
                            <a:srgbClr val="FF0000"/>
                          </a:solidFill>
                          <a:effectLst/>
                          <a:latin typeface="Calibri"/>
                        </a:rPr>
                        <a:t>0.000</a:t>
                      </a:r>
                    </a:p>
                  </a:txBody>
                  <a:tcPr marL="9525" marR="9525" marT="9525" marB="0" anchor="ctr">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r>
              <a:tr h="313068">
                <a:tc>
                  <a:txBody>
                    <a:bodyPr/>
                    <a:lstStyle/>
                    <a:p>
                      <a:pPr algn="ctr" fontAlgn="ctr"/>
                      <a:r>
                        <a:rPr lang="en-US" sz="1800" b="1" i="0" u="none" strike="noStrike">
                          <a:solidFill>
                            <a:srgbClr val="FF0000"/>
                          </a:solidFill>
                          <a:effectLst/>
                          <a:latin typeface="Calibri"/>
                        </a:rPr>
                        <a:t>Major Infection </a:t>
                      </a:r>
                    </a:p>
                  </a:txBody>
                  <a:tcPr marL="9525" marR="9525" marT="9525" marB="0" anchor="ctr">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ctr" fontAlgn="ctr"/>
                      <a:r>
                        <a:rPr lang="en-US" sz="1800" b="1" i="0" u="none" strike="noStrike">
                          <a:solidFill>
                            <a:srgbClr val="FF0000"/>
                          </a:solidFill>
                          <a:effectLst/>
                          <a:latin typeface="Calibri"/>
                        </a:rPr>
                        <a:t>1650</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ctr" fontAlgn="ctr"/>
                      <a:r>
                        <a:rPr lang="en-US" sz="1800" b="1" i="0" u="none" strike="noStrike">
                          <a:solidFill>
                            <a:srgbClr val="FF0000"/>
                          </a:solidFill>
                          <a:effectLst/>
                          <a:latin typeface="Calibri"/>
                        </a:rPr>
                        <a:t>2552</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ctr" fontAlgn="ctr"/>
                      <a:r>
                        <a:rPr lang="en-US" sz="1800" b="1" i="0" u="none" strike="noStrike" dirty="0">
                          <a:solidFill>
                            <a:srgbClr val="FF0000"/>
                          </a:solidFill>
                          <a:effectLst/>
                          <a:latin typeface="Calibri"/>
                        </a:rPr>
                        <a:t>24195</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ctr" fontAlgn="ctr"/>
                      <a:r>
                        <a:rPr lang="en-US" sz="1800" b="1" i="0" u="none" strike="noStrike">
                          <a:solidFill>
                            <a:srgbClr val="FF0000"/>
                          </a:solidFill>
                          <a:effectLst/>
                          <a:latin typeface="Calibri"/>
                        </a:rPr>
                        <a:t>49224</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ctr" fontAlgn="ctr"/>
                      <a:r>
                        <a:rPr lang="en-US" sz="1800" b="1" i="0" u="none" strike="noStrike">
                          <a:solidFill>
                            <a:srgbClr val="FF0000"/>
                          </a:solidFill>
                          <a:effectLst/>
                          <a:latin typeface="Calibri"/>
                        </a:rPr>
                        <a:t>1.34</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ctr" fontAlgn="ctr"/>
                      <a:r>
                        <a:rPr lang="en-US" sz="1800" b="1" i="0" u="none" strike="noStrike">
                          <a:solidFill>
                            <a:srgbClr val="FF0000"/>
                          </a:solidFill>
                          <a:effectLst/>
                          <a:latin typeface="Calibri"/>
                        </a:rPr>
                        <a:t>60.13</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ctr" fontAlgn="ctr"/>
                      <a:r>
                        <a:rPr lang="en-US" sz="1800" b="1" i="0" u="none" strike="noStrike">
                          <a:solidFill>
                            <a:srgbClr val="FF0000"/>
                          </a:solidFill>
                          <a:effectLst/>
                          <a:latin typeface="Calibri"/>
                        </a:rPr>
                        <a:t>0.000</a:t>
                      </a:r>
                    </a:p>
                  </a:txBody>
                  <a:tcPr marL="9525" marR="9525" marT="9525" marB="0" anchor="ctr">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r>
              <a:tr h="313068">
                <a:tc>
                  <a:txBody>
                    <a:bodyPr/>
                    <a:lstStyle/>
                    <a:p>
                      <a:pPr algn="ctr" fontAlgn="ctr"/>
                      <a:r>
                        <a:rPr lang="en-US" sz="1800" b="1" i="0" u="none" strike="noStrike">
                          <a:solidFill>
                            <a:srgbClr val="FF0000"/>
                          </a:solidFill>
                          <a:effectLst/>
                          <a:latin typeface="Calibri"/>
                        </a:rPr>
                        <a:t>Right Heart Failure</a:t>
                      </a:r>
                    </a:p>
                  </a:txBody>
                  <a:tcPr marL="9525" marR="9525" marT="9525" marB="0" anchor="ctr">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n-US" sz="1800" b="1" i="0" u="none" strike="noStrike">
                          <a:solidFill>
                            <a:srgbClr val="FF0000"/>
                          </a:solidFill>
                          <a:effectLst/>
                          <a:latin typeface="Calibri"/>
                        </a:rPr>
                        <a:t>638</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n-US" sz="1800" b="1" i="0" u="none" strike="noStrike">
                          <a:solidFill>
                            <a:srgbClr val="FF0000"/>
                          </a:solidFill>
                          <a:effectLst/>
                          <a:latin typeface="Calibri"/>
                        </a:rPr>
                        <a:t>881</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n-US" sz="1800" b="1" i="0" u="none" strike="noStrike">
                          <a:solidFill>
                            <a:srgbClr val="FF0000"/>
                          </a:solidFill>
                          <a:effectLst/>
                          <a:latin typeface="Calibri"/>
                        </a:rPr>
                        <a:t>24195</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n-US" sz="1800" b="1" i="0" u="none" strike="noStrike" dirty="0">
                          <a:solidFill>
                            <a:srgbClr val="FF0000"/>
                          </a:solidFill>
                          <a:effectLst/>
                          <a:latin typeface="Calibri"/>
                        </a:rPr>
                        <a:t>49224</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n-US" sz="1800" b="1" i="0" u="none" strike="noStrike">
                          <a:solidFill>
                            <a:srgbClr val="FF0000"/>
                          </a:solidFill>
                          <a:effectLst/>
                          <a:latin typeface="Calibri"/>
                        </a:rPr>
                        <a:t>1.49</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n-US" sz="1800" b="1" i="0" u="none" strike="noStrike">
                          <a:solidFill>
                            <a:srgbClr val="FF0000"/>
                          </a:solidFill>
                          <a:effectLst/>
                          <a:latin typeface="Calibri"/>
                        </a:rPr>
                        <a:t>43.16</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n-US" sz="1800" b="1" i="0" u="none" strike="noStrike">
                          <a:solidFill>
                            <a:srgbClr val="FF0000"/>
                          </a:solidFill>
                          <a:effectLst/>
                          <a:latin typeface="Calibri"/>
                        </a:rPr>
                        <a:t>0.000</a:t>
                      </a:r>
                    </a:p>
                  </a:txBody>
                  <a:tcPr marL="9525" marR="9525" marT="9525" marB="0" anchor="ctr">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r>
              <a:tr h="313068">
                <a:tc>
                  <a:txBody>
                    <a:bodyPr/>
                    <a:lstStyle/>
                    <a:p>
                      <a:pPr algn="ctr" fontAlgn="ctr"/>
                      <a:r>
                        <a:rPr lang="en-US" sz="1800" b="1" i="0" u="none" strike="noStrike">
                          <a:solidFill>
                            <a:srgbClr val="000000"/>
                          </a:solidFill>
                          <a:effectLst/>
                          <a:latin typeface="Calibri"/>
                        </a:rPr>
                        <a:t>Myocardial Infarction </a:t>
                      </a:r>
                    </a:p>
                  </a:txBody>
                  <a:tcPr marL="9525" marR="9525" marT="9525" marB="0" anchor="ctr">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ctr" fontAlgn="ctr"/>
                      <a:r>
                        <a:rPr lang="en-US" sz="1800" b="1" i="0" u="none" strike="noStrike">
                          <a:solidFill>
                            <a:srgbClr val="000000"/>
                          </a:solidFill>
                          <a:effectLst/>
                          <a:latin typeface="Calibri"/>
                        </a:rPr>
                        <a:t>22</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ctr" fontAlgn="ctr"/>
                      <a:r>
                        <a:rPr lang="en-US" sz="1800" b="1" i="0" u="none" strike="noStrike">
                          <a:solidFill>
                            <a:srgbClr val="000000"/>
                          </a:solidFill>
                          <a:effectLst/>
                          <a:latin typeface="Calibri"/>
                        </a:rPr>
                        <a:t>24</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ctr" fontAlgn="ctr"/>
                      <a:r>
                        <a:rPr lang="en-US" sz="1800" b="1" i="0" u="none" strike="noStrike">
                          <a:solidFill>
                            <a:srgbClr val="000000"/>
                          </a:solidFill>
                          <a:effectLst/>
                          <a:latin typeface="Calibri"/>
                        </a:rPr>
                        <a:t>24195</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ctr" fontAlgn="ctr"/>
                      <a:r>
                        <a:rPr lang="en-US" sz="1800" b="1" i="0" u="none" strike="noStrike" dirty="0">
                          <a:solidFill>
                            <a:srgbClr val="000000"/>
                          </a:solidFill>
                          <a:effectLst/>
                          <a:latin typeface="Calibri"/>
                        </a:rPr>
                        <a:t>49224</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ctr" fontAlgn="ctr"/>
                      <a:r>
                        <a:rPr lang="en-US" sz="1800" b="1" i="0" u="none" strike="noStrike">
                          <a:solidFill>
                            <a:srgbClr val="000000"/>
                          </a:solidFill>
                          <a:effectLst/>
                          <a:latin typeface="Calibri"/>
                        </a:rPr>
                        <a:t>1.87</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ctr" fontAlgn="ctr"/>
                      <a:r>
                        <a:rPr lang="en-US" sz="1800" b="1" i="0" u="none" strike="noStrike">
                          <a:solidFill>
                            <a:srgbClr val="000000"/>
                          </a:solidFill>
                          <a:effectLst/>
                          <a:latin typeface="Calibri"/>
                        </a:rPr>
                        <a:t>3.51</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ctr" fontAlgn="ctr"/>
                      <a:r>
                        <a:rPr lang="en-US" sz="1800" b="1" i="0" u="none" strike="noStrike">
                          <a:solidFill>
                            <a:srgbClr val="000000"/>
                          </a:solidFill>
                          <a:effectLst/>
                          <a:latin typeface="Calibri"/>
                        </a:rPr>
                        <a:t>0.069</a:t>
                      </a:r>
                    </a:p>
                  </a:txBody>
                  <a:tcPr marL="9525" marR="9525" marT="9525" marB="0" anchor="ctr">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r>
              <a:tr h="313068">
                <a:tc>
                  <a:txBody>
                    <a:bodyPr/>
                    <a:lstStyle/>
                    <a:p>
                      <a:pPr algn="ctr" fontAlgn="ctr"/>
                      <a:r>
                        <a:rPr lang="en-US" sz="1800" b="1" i="0" u="none" strike="noStrike">
                          <a:solidFill>
                            <a:srgbClr val="000000"/>
                          </a:solidFill>
                          <a:effectLst/>
                          <a:latin typeface="Calibri"/>
                        </a:rPr>
                        <a:t>Hepatic Dysfunction</a:t>
                      </a:r>
                    </a:p>
                  </a:txBody>
                  <a:tcPr marL="9525" marR="9525" marT="9525" marB="0" anchor="ctr">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n-US" sz="1800" b="1" i="0" u="none" strike="noStrike">
                          <a:solidFill>
                            <a:srgbClr val="000000"/>
                          </a:solidFill>
                          <a:effectLst/>
                          <a:latin typeface="Calibri"/>
                        </a:rPr>
                        <a:t>39</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n-US" sz="1800" b="1" i="0" u="none" strike="noStrike">
                          <a:solidFill>
                            <a:srgbClr val="000000"/>
                          </a:solidFill>
                          <a:effectLst/>
                          <a:latin typeface="Calibri"/>
                        </a:rPr>
                        <a:t>53</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n-US" sz="1800" b="1" i="0" u="none" strike="noStrike">
                          <a:solidFill>
                            <a:srgbClr val="000000"/>
                          </a:solidFill>
                          <a:effectLst/>
                          <a:latin typeface="Calibri"/>
                        </a:rPr>
                        <a:t>24195</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n-US" sz="1800" b="1" i="0" u="none" strike="noStrike" dirty="0">
                          <a:solidFill>
                            <a:srgbClr val="000000"/>
                          </a:solidFill>
                          <a:effectLst/>
                          <a:latin typeface="Calibri"/>
                        </a:rPr>
                        <a:t>49224</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n-US" sz="1800" b="1" i="0" u="none" strike="noStrike">
                          <a:solidFill>
                            <a:srgbClr val="000000"/>
                          </a:solidFill>
                          <a:effectLst/>
                          <a:latin typeface="Calibri"/>
                        </a:rPr>
                        <a:t>1.50</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n-US" sz="1800" b="1" i="0" u="none" strike="noStrike">
                          <a:solidFill>
                            <a:srgbClr val="000000"/>
                          </a:solidFill>
                          <a:effectLst/>
                          <a:latin typeface="Calibri"/>
                        </a:rPr>
                        <a:t>2.79</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n-US" sz="1800" b="1" i="0" u="none" strike="noStrike">
                          <a:solidFill>
                            <a:srgbClr val="000000"/>
                          </a:solidFill>
                          <a:effectLst/>
                          <a:latin typeface="Calibri"/>
                        </a:rPr>
                        <a:t>0.141</a:t>
                      </a:r>
                    </a:p>
                  </a:txBody>
                  <a:tcPr marL="9525" marR="9525" marT="9525" marB="0" anchor="ctr">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r>
              <a:tr h="313068">
                <a:tc>
                  <a:txBody>
                    <a:bodyPr/>
                    <a:lstStyle/>
                    <a:p>
                      <a:pPr algn="ctr" fontAlgn="ctr"/>
                      <a:r>
                        <a:rPr lang="en-US" sz="1800" b="1" i="0" u="none" strike="noStrike">
                          <a:solidFill>
                            <a:srgbClr val="000000"/>
                          </a:solidFill>
                          <a:effectLst/>
                          <a:latin typeface="Calibri"/>
                        </a:rPr>
                        <a:t>Renal Dysfunction</a:t>
                      </a:r>
                    </a:p>
                  </a:txBody>
                  <a:tcPr marL="9525" marR="9525" marT="9525" marB="0" anchor="ctr">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ctr" fontAlgn="ctr"/>
                      <a:r>
                        <a:rPr lang="en-US" sz="1800" b="1" i="0" u="none" strike="noStrike">
                          <a:solidFill>
                            <a:srgbClr val="000000"/>
                          </a:solidFill>
                          <a:effectLst/>
                          <a:latin typeface="Calibri"/>
                        </a:rPr>
                        <a:t>148</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ctr" fontAlgn="ctr"/>
                      <a:r>
                        <a:rPr lang="en-US" sz="1800" b="1" i="0" u="none" strike="noStrike">
                          <a:solidFill>
                            <a:srgbClr val="000000"/>
                          </a:solidFill>
                          <a:effectLst/>
                          <a:latin typeface="Calibri"/>
                        </a:rPr>
                        <a:t>251</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ctr" fontAlgn="ctr"/>
                      <a:r>
                        <a:rPr lang="en-US" sz="1800" b="1" i="0" u="none" strike="noStrike">
                          <a:solidFill>
                            <a:srgbClr val="000000"/>
                          </a:solidFill>
                          <a:effectLst/>
                          <a:latin typeface="Calibri"/>
                        </a:rPr>
                        <a:t>24195</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ctr" fontAlgn="ctr"/>
                      <a:r>
                        <a:rPr lang="en-US" sz="1800" b="1" i="0" u="none" strike="noStrike">
                          <a:solidFill>
                            <a:srgbClr val="000000"/>
                          </a:solidFill>
                          <a:effectLst/>
                          <a:latin typeface="Calibri"/>
                        </a:rPr>
                        <a:t>49224</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ctr" fontAlgn="ctr"/>
                      <a:r>
                        <a:rPr lang="en-US" sz="1800" b="1" i="0" u="none" strike="noStrike" dirty="0">
                          <a:solidFill>
                            <a:srgbClr val="000000"/>
                          </a:solidFill>
                          <a:effectLst/>
                          <a:latin typeface="Calibri"/>
                        </a:rPr>
                        <a:t>1.20</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ctr" fontAlgn="ctr"/>
                      <a:r>
                        <a:rPr lang="en-US" sz="1800" b="1" i="0" u="none" strike="noStrike">
                          <a:solidFill>
                            <a:srgbClr val="000000"/>
                          </a:solidFill>
                          <a:effectLst/>
                          <a:latin typeface="Calibri"/>
                        </a:rPr>
                        <a:t>2.32</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ctr" fontAlgn="ctr"/>
                      <a:r>
                        <a:rPr lang="en-US" sz="1800" b="1" i="0" u="none" strike="noStrike">
                          <a:solidFill>
                            <a:srgbClr val="000000"/>
                          </a:solidFill>
                          <a:effectLst/>
                          <a:latin typeface="Calibri"/>
                        </a:rPr>
                        <a:t>0.247</a:t>
                      </a:r>
                    </a:p>
                  </a:txBody>
                  <a:tcPr marL="9525" marR="9525" marT="9525" marB="0" anchor="ctr">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r>
              <a:tr h="313068">
                <a:tc>
                  <a:txBody>
                    <a:bodyPr/>
                    <a:lstStyle/>
                    <a:p>
                      <a:pPr algn="ctr" fontAlgn="ctr"/>
                      <a:r>
                        <a:rPr lang="en-US" sz="1800" b="1" i="0" u="none" strike="noStrike">
                          <a:solidFill>
                            <a:srgbClr val="000000"/>
                          </a:solidFill>
                          <a:effectLst/>
                          <a:latin typeface="Calibri"/>
                        </a:rPr>
                        <a:t>Neurological Dysfunction</a:t>
                      </a:r>
                    </a:p>
                  </a:txBody>
                  <a:tcPr marL="9525" marR="9525" marT="9525" marB="0" anchor="ctr">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n-US" sz="1800" b="1" i="0" u="none" strike="noStrike">
                          <a:solidFill>
                            <a:srgbClr val="000000"/>
                          </a:solidFill>
                          <a:effectLst/>
                          <a:latin typeface="Calibri"/>
                        </a:rPr>
                        <a:t>1061</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n-US" sz="1800" b="1" i="0" u="none" strike="noStrike">
                          <a:solidFill>
                            <a:srgbClr val="000000"/>
                          </a:solidFill>
                          <a:effectLst/>
                          <a:latin typeface="Calibri"/>
                        </a:rPr>
                        <a:t>2074</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n-US" sz="1800" b="1" i="0" u="none" strike="noStrike">
                          <a:solidFill>
                            <a:srgbClr val="000000"/>
                          </a:solidFill>
                          <a:effectLst/>
                          <a:latin typeface="Calibri"/>
                        </a:rPr>
                        <a:t>24195</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n-US" sz="1800" b="1" i="0" u="none" strike="noStrike" dirty="0">
                          <a:solidFill>
                            <a:srgbClr val="000000"/>
                          </a:solidFill>
                          <a:effectLst/>
                          <a:latin typeface="Calibri"/>
                        </a:rPr>
                        <a:t>49224</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n-US" sz="1800" b="1" i="0" u="none" strike="noStrike" dirty="0">
                          <a:solidFill>
                            <a:srgbClr val="000000"/>
                          </a:solidFill>
                          <a:effectLst/>
                          <a:latin typeface="Calibri"/>
                        </a:rPr>
                        <a:t>1.04</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n-US" sz="1800" b="1" i="0" u="none" strike="noStrike">
                          <a:solidFill>
                            <a:srgbClr val="000000"/>
                          </a:solidFill>
                          <a:effectLst/>
                          <a:latin typeface="Calibri"/>
                        </a:rPr>
                        <a:t>0.87</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n-US" sz="1800" b="1" i="0" u="none" strike="noStrike">
                          <a:solidFill>
                            <a:srgbClr val="000000"/>
                          </a:solidFill>
                          <a:effectLst/>
                          <a:latin typeface="Calibri"/>
                        </a:rPr>
                        <a:t>0.845</a:t>
                      </a:r>
                    </a:p>
                  </a:txBody>
                  <a:tcPr marL="9525" marR="9525" marT="9525" marB="0" anchor="ctr">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r>
              <a:tr h="313068">
                <a:tc>
                  <a:txBody>
                    <a:bodyPr/>
                    <a:lstStyle/>
                    <a:p>
                      <a:pPr algn="ctr" fontAlgn="ctr"/>
                      <a:r>
                        <a:rPr lang="en-US" sz="1800" b="1" i="0" u="none" strike="noStrike">
                          <a:solidFill>
                            <a:srgbClr val="000000"/>
                          </a:solidFill>
                          <a:effectLst/>
                          <a:latin typeface="Calibri"/>
                        </a:rPr>
                        <a:t>Hypertension </a:t>
                      </a:r>
                    </a:p>
                  </a:txBody>
                  <a:tcPr marL="9525" marR="9525" marT="9525" marB="0" anchor="ctr">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ctr" fontAlgn="ctr"/>
                      <a:r>
                        <a:rPr lang="en-US" sz="1800" b="1" i="0" u="none" strike="noStrike">
                          <a:solidFill>
                            <a:srgbClr val="000000"/>
                          </a:solidFill>
                          <a:effectLst/>
                          <a:latin typeface="Calibri"/>
                        </a:rPr>
                        <a:t>27</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ctr" fontAlgn="ctr"/>
                      <a:r>
                        <a:rPr lang="en-US" sz="1800" b="1" i="0" u="none" strike="noStrike">
                          <a:solidFill>
                            <a:srgbClr val="000000"/>
                          </a:solidFill>
                          <a:effectLst/>
                          <a:latin typeface="Calibri"/>
                        </a:rPr>
                        <a:t>53</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ctr" fontAlgn="ctr"/>
                      <a:r>
                        <a:rPr lang="en-US" sz="1800" b="1" i="0" u="none" strike="noStrike">
                          <a:solidFill>
                            <a:srgbClr val="000000"/>
                          </a:solidFill>
                          <a:effectLst/>
                          <a:latin typeface="Calibri"/>
                        </a:rPr>
                        <a:t>24195</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ctr" fontAlgn="ctr"/>
                      <a:r>
                        <a:rPr lang="en-US" sz="1800" b="1" i="0" u="none" strike="noStrike">
                          <a:solidFill>
                            <a:srgbClr val="000000"/>
                          </a:solidFill>
                          <a:effectLst/>
                          <a:latin typeface="Calibri"/>
                        </a:rPr>
                        <a:t>49224</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ctr" fontAlgn="ctr"/>
                      <a:r>
                        <a:rPr lang="en-US" sz="1800" b="1" i="0" u="none" strike="noStrike" dirty="0">
                          <a:solidFill>
                            <a:srgbClr val="000000"/>
                          </a:solidFill>
                          <a:effectLst/>
                          <a:latin typeface="Calibri"/>
                        </a:rPr>
                        <a:t>1.04</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ctr" fontAlgn="ctr"/>
                      <a:r>
                        <a:rPr lang="en-US" sz="1800" b="1" i="0" u="none" strike="noStrike">
                          <a:solidFill>
                            <a:srgbClr val="000000"/>
                          </a:solidFill>
                          <a:effectLst/>
                          <a:latin typeface="Calibri"/>
                        </a:rPr>
                        <a:t>0.02</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ctr" fontAlgn="ctr"/>
                      <a:r>
                        <a:rPr lang="en-US" sz="1800" b="1" i="0" u="none" strike="noStrike">
                          <a:solidFill>
                            <a:srgbClr val="000000"/>
                          </a:solidFill>
                          <a:effectLst/>
                          <a:latin typeface="Calibri"/>
                        </a:rPr>
                        <a:t>1.000</a:t>
                      </a:r>
                    </a:p>
                  </a:txBody>
                  <a:tcPr marL="9525" marR="9525" marT="9525" marB="0" anchor="ctr">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r>
              <a:tr h="313068">
                <a:tc>
                  <a:txBody>
                    <a:bodyPr/>
                    <a:lstStyle/>
                    <a:p>
                      <a:pPr algn="ctr" fontAlgn="ctr"/>
                      <a:r>
                        <a:rPr lang="en-US" sz="1800" b="1" i="0" u="none" strike="noStrike">
                          <a:solidFill>
                            <a:srgbClr val="000000"/>
                          </a:solidFill>
                          <a:effectLst/>
                          <a:latin typeface="Calibri"/>
                        </a:rPr>
                        <a:t>No or Unknown AE</a:t>
                      </a:r>
                    </a:p>
                  </a:txBody>
                  <a:tcPr marL="9525" marR="9525" marT="9525" marB="0" anchor="ctr">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n-US" sz="1800" b="1" i="0" u="none" strike="noStrike">
                          <a:solidFill>
                            <a:srgbClr val="000000"/>
                          </a:solidFill>
                          <a:effectLst/>
                          <a:latin typeface="Calibri"/>
                        </a:rPr>
                        <a:t>6883</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n-US" sz="1800" b="1" i="0" u="none" strike="noStrike">
                          <a:solidFill>
                            <a:srgbClr val="000000"/>
                          </a:solidFill>
                          <a:effectLst/>
                          <a:latin typeface="Calibri"/>
                        </a:rPr>
                        <a:t>22255</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n-US" sz="1800" b="1" i="0" u="none" strike="noStrike">
                          <a:solidFill>
                            <a:srgbClr val="000000"/>
                          </a:solidFill>
                          <a:effectLst/>
                          <a:latin typeface="Calibri"/>
                        </a:rPr>
                        <a:t>24195</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n-US" sz="1800" b="1" i="0" u="none" strike="noStrike">
                          <a:solidFill>
                            <a:srgbClr val="000000"/>
                          </a:solidFill>
                          <a:effectLst/>
                          <a:latin typeface="Calibri"/>
                        </a:rPr>
                        <a:t>49224</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n-US" sz="1800" b="1" i="0" u="none" strike="noStrike" dirty="0">
                          <a:solidFill>
                            <a:srgbClr val="000000"/>
                          </a:solidFill>
                          <a:effectLst/>
                          <a:latin typeface="Calibri"/>
                        </a:rPr>
                        <a:t>0.48</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n-US" sz="1800" b="1" i="0" u="none" strike="noStrike">
                          <a:solidFill>
                            <a:srgbClr val="000000"/>
                          </a:solidFill>
                          <a:effectLst/>
                          <a:latin typeface="Calibri"/>
                        </a:rPr>
                        <a:t>0.00</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n-US" sz="1800" b="1" i="0" u="none" strike="noStrike">
                          <a:solidFill>
                            <a:srgbClr val="000000"/>
                          </a:solidFill>
                          <a:effectLst/>
                          <a:latin typeface="Calibri"/>
                        </a:rPr>
                        <a:t>1.000</a:t>
                      </a:r>
                    </a:p>
                  </a:txBody>
                  <a:tcPr marL="9525" marR="9525" marT="9525" marB="0" anchor="ctr">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r>
              <a:tr h="313068">
                <a:tc>
                  <a:txBody>
                    <a:bodyPr/>
                    <a:lstStyle/>
                    <a:p>
                      <a:pPr algn="ctr" fontAlgn="ctr"/>
                      <a:r>
                        <a:rPr lang="en-US" sz="1800" b="1" i="0" u="none" strike="noStrike">
                          <a:solidFill>
                            <a:srgbClr val="000000"/>
                          </a:solidFill>
                          <a:effectLst/>
                          <a:latin typeface="Calibri"/>
                        </a:rPr>
                        <a:t>Cardiac Arrhythmias</a:t>
                      </a:r>
                    </a:p>
                  </a:txBody>
                  <a:tcPr marL="9525" marR="9525" marT="9525" marB="0" anchor="ctr">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ctr" fontAlgn="ctr"/>
                      <a:r>
                        <a:rPr lang="en-US" sz="1800" b="1" i="0" u="none" strike="noStrike">
                          <a:solidFill>
                            <a:srgbClr val="000000"/>
                          </a:solidFill>
                          <a:effectLst/>
                          <a:latin typeface="Calibri"/>
                        </a:rPr>
                        <a:t>130</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ctr" fontAlgn="ctr"/>
                      <a:r>
                        <a:rPr lang="en-US" sz="1800" b="1" i="0" u="none" strike="noStrike">
                          <a:solidFill>
                            <a:srgbClr val="000000"/>
                          </a:solidFill>
                          <a:effectLst/>
                          <a:latin typeface="Calibri"/>
                        </a:rPr>
                        <a:t>359</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ctr" fontAlgn="ctr"/>
                      <a:r>
                        <a:rPr lang="en-US" sz="1800" b="1" i="0" u="none" strike="noStrike">
                          <a:solidFill>
                            <a:srgbClr val="000000"/>
                          </a:solidFill>
                          <a:effectLst/>
                          <a:latin typeface="Calibri"/>
                        </a:rPr>
                        <a:t>24195</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ctr" fontAlgn="ctr"/>
                      <a:r>
                        <a:rPr lang="en-US" sz="1800" b="1" i="0" u="none" strike="noStrike">
                          <a:solidFill>
                            <a:srgbClr val="000000"/>
                          </a:solidFill>
                          <a:effectLst/>
                          <a:latin typeface="Calibri"/>
                        </a:rPr>
                        <a:t>49224</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ctr" fontAlgn="ctr"/>
                      <a:r>
                        <a:rPr lang="en-US" sz="1800" b="1" i="0" u="none" strike="noStrike" dirty="0">
                          <a:solidFill>
                            <a:srgbClr val="000000"/>
                          </a:solidFill>
                          <a:effectLst/>
                          <a:latin typeface="Calibri"/>
                        </a:rPr>
                        <a:t>0.74</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ctr" fontAlgn="ctr"/>
                      <a:r>
                        <a:rPr lang="en-US" sz="1800" b="1" i="0" u="none" strike="noStrike" dirty="0">
                          <a:solidFill>
                            <a:srgbClr val="000000"/>
                          </a:solidFill>
                          <a:effectLst/>
                          <a:latin typeface="Calibri"/>
                        </a:rPr>
                        <a:t>0.00</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ctr" fontAlgn="ctr"/>
                      <a:r>
                        <a:rPr lang="en-US" sz="1800" b="1" i="0" u="none" strike="noStrike">
                          <a:solidFill>
                            <a:srgbClr val="000000"/>
                          </a:solidFill>
                          <a:effectLst/>
                          <a:latin typeface="Calibri"/>
                        </a:rPr>
                        <a:t>1.000</a:t>
                      </a:r>
                    </a:p>
                  </a:txBody>
                  <a:tcPr marL="9525" marR="9525" marT="9525" marB="0" anchor="ctr">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r>
              <a:tr h="313068">
                <a:tc>
                  <a:txBody>
                    <a:bodyPr/>
                    <a:lstStyle/>
                    <a:p>
                      <a:pPr algn="ctr" fontAlgn="ctr"/>
                      <a:r>
                        <a:rPr lang="en-US" sz="1800" b="1" i="0" u="none" strike="noStrike">
                          <a:solidFill>
                            <a:srgbClr val="000000"/>
                          </a:solidFill>
                          <a:effectLst/>
                          <a:latin typeface="Calibri"/>
                        </a:rPr>
                        <a:t>Psychiatric Episode</a:t>
                      </a:r>
                    </a:p>
                  </a:txBody>
                  <a:tcPr marL="9525" marR="9525" marT="9525" marB="0" anchor="ctr">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n-US" sz="1800" b="1" i="0" u="none" strike="noStrike">
                          <a:solidFill>
                            <a:srgbClr val="000000"/>
                          </a:solidFill>
                          <a:effectLst/>
                          <a:latin typeface="Calibri"/>
                        </a:rPr>
                        <a:t>47</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n-US" sz="1800" b="1" i="0" u="none" strike="noStrike">
                          <a:solidFill>
                            <a:srgbClr val="000000"/>
                          </a:solidFill>
                          <a:effectLst/>
                          <a:latin typeface="Calibri"/>
                        </a:rPr>
                        <a:t>154</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n-US" sz="1800" b="1" i="0" u="none" strike="noStrike">
                          <a:solidFill>
                            <a:srgbClr val="000000"/>
                          </a:solidFill>
                          <a:effectLst/>
                          <a:latin typeface="Calibri"/>
                        </a:rPr>
                        <a:t>24195</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n-US" sz="1800" b="1" i="0" u="none" strike="noStrike">
                          <a:solidFill>
                            <a:srgbClr val="000000"/>
                          </a:solidFill>
                          <a:effectLst/>
                          <a:latin typeface="Calibri"/>
                        </a:rPr>
                        <a:t>49224</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n-US" sz="1800" b="1" i="0" u="none" strike="noStrike">
                          <a:solidFill>
                            <a:srgbClr val="000000"/>
                          </a:solidFill>
                          <a:effectLst/>
                          <a:latin typeface="Calibri"/>
                        </a:rPr>
                        <a:t>0.62</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n-US" sz="1800" b="1" i="0" u="none" strike="noStrike" dirty="0">
                          <a:solidFill>
                            <a:srgbClr val="000000"/>
                          </a:solidFill>
                          <a:effectLst/>
                          <a:latin typeface="Calibri"/>
                        </a:rPr>
                        <a:t>0.00</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n-US" sz="1800" b="1" i="0" u="none" strike="noStrike">
                          <a:solidFill>
                            <a:srgbClr val="000000"/>
                          </a:solidFill>
                          <a:effectLst/>
                          <a:latin typeface="Calibri"/>
                        </a:rPr>
                        <a:t>1.000</a:t>
                      </a:r>
                    </a:p>
                  </a:txBody>
                  <a:tcPr marL="9525" marR="9525" marT="9525" marB="0" anchor="ctr">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r>
              <a:tr h="313068">
                <a:tc>
                  <a:txBody>
                    <a:bodyPr/>
                    <a:lstStyle/>
                    <a:p>
                      <a:pPr algn="ctr" fontAlgn="ctr"/>
                      <a:r>
                        <a:rPr lang="en-US" sz="1800" b="1" i="0" u="none" strike="noStrike">
                          <a:solidFill>
                            <a:srgbClr val="000000"/>
                          </a:solidFill>
                          <a:effectLst/>
                          <a:latin typeface="Calibri"/>
                        </a:rPr>
                        <a:t>Respiratory Failure</a:t>
                      </a:r>
                    </a:p>
                  </a:txBody>
                  <a:tcPr marL="9525" marR="9525" marT="9525" marB="0" anchor="ctr">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ctr" fontAlgn="ctr"/>
                      <a:r>
                        <a:rPr lang="en-US" sz="1800" b="1" i="0" u="none" strike="noStrike">
                          <a:solidFill>
                            <a:srgbClr val="000000"/>
                          </a:solidFill>
                          <a:effectLst/>
                          <a:latin typeface="Calibri"/>
                        </a:rPr>
                        <a:t>51</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ctr" fontAlgn="ctr"/>
                      <a:r>
                        <a:rPr lang="en-US" sz="1800" b="1" i="0" u="none" strike="noStrike">
                          <a:solidFill>
                            <a:srgbClr val="000000"/>
                          </a:solidFill>
                          <a:effectLst/>
                          <a:latin typeface="Calibri"/>
                        </a:rPr>
                        <a:t>141</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ctr" fontAlgn="ctr"/>
                      <a:r>
                        <a:rPr lang="en-US" sz="1800" b="1" i="0" u="none" strike="noStrike">
                          <a:solidFill>
                            <a:srgbClr val="000000"/>
                          </a:solidFill>
                          <a:effectLst/>
                          <a:latin typeface="Calibri"/>
                        </a:rPr>
                        <a:t>24195</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ctr" fontAlgn="ctr"/>
                      <a:r>
                        <a:rPr lang="en-US" sz="1800" b="1" i="0" u="none" strike="noStrike">
                          <a:solidFill>
                            <a:srgbClr val="000000"/>
                          </a:solidFill>
                          <a:effectLst/>
                          <a:latin typeface="Calibri"/>
                        </a:rPr>
                        <a:t>49224</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ctr" fontAlgn="ctr"/>
                      <a:r>
                        <a:rPr lang="en-US" sz="1800" b="1" i="0" u="none" strike="noStrike">
                          <a:solidFill>
                            <a:srgbClr val="000000"/>
                          </a:solidFill>
                          <a:effectLst/>
                          <a:latin typeface="Calibri"/>
                        </a:rPr>
                        <a:t>0.74</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ctr" fontAlgn="ctr"/>
                      <a:r>
                        <a:rPr lang="en-US" sz="1800" b="1" i="0" u="none" strike="noStrike" dirty="0">
                          <a:solidFill>
                            <a:srgbClr val="000000"/>
                          </a:solidFill>
                          <a:effectLst/>
                          <a:latin typeface="Calibri"/>
                        </a:rPr>
                        <a:t>0.00</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ctr" fontAlgn="ctr"/>
                      <a:r>
                        <a:rPr lang="en-US" sz="1800" b="1" i="0" u="none" strike="noStrike">
                          <a:solidFill>
                            <a:srgbClr val="000000"/>
                          </a:solidFill>
                          <a:effectLst/>
                          <a:latin typeface="Calibri"/>
                        </a:rPr>
                        <a:t>1.000</a:t>
                      </a:r>
                    </a:p>
                  </a:txBody>
                  <a:tcPr marL="9525" marR="9525" marT="9525" marB="0" anchor="ctr">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r>
              <a:tr h="313068">
                <a:tc>
                  <a:txBody>
                    <a:bodyPr/>
                    <a:lstStyle/>
                    <a:p>
                      <a:pPr algn="ctr" fontAlgn="ctr"/>
                      <a:r>
                        <a:rPr lang="en-US" sz="1800" b="1" i="0" u="none" strike="noStrike">
                          <a:solidFill>
                            <a:srgbClr val="000000"/>
                          </a:solidFill>
                          <a:effectLst/>
                          <a:latin typeface="Calibri"/>
                        </a:rPr>
                        <a:t>Pericardial Fluid Collection</a:t>
                      </a:r>
                    </a:p>
                  </a:txBody>
                  <a:tcPr marL="9525" marR="9525" marT="9525" marB="0" anchor="ctr">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n-US" sz="1800" b="1" i="0" u="none" strike="noStrike">
                          <a:solidFill>
                            <a:srgbClr val="000000"/>
                          </a:solidFill>
                          <a:effectLst/>
                          <a:latin typeface="Calibri"/>
                        </a:rPr>
                        <a:t>33</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n-US" sz="1800" b="1" i="0" u="none" strike="noStrike">
                          <a:solidFill>
                            <a:srgbClr val="000000"/>
                          </a:solidFill>
                          <a:effectLst/>
                          <a:latin typeface="Calibri"/>
                        </a:rPr>
                        <a:t>104</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n-US" sz="1800" b="1" i="0" u="none" strike="noStrike">
                          <a:solidFill>
                            <a:srgbClr val="000000"/>
                          </a:solidFill>
                          <a:effectLst/>
                          <a:latin typeface="Calibri"/>
                        </a:rPr>
                        <a:t>24195</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n-US" sz="1800" b="1" i="0" u="none" strike="noStrike">
                          <a:solidFill>
                            <a:srgbClr val="000000"/>
                          </a:solidFill>
                          <a:effectLst/>
                          <a:latin typeface="Calibri"/>
                        </a:rPr>
                        <a:t>49224</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n-US" sz="1800" b="1" i="0" u="none" strike="noStrike">
                          <a:solidFill>
                            <a:srgbClr val="000000"/>
                          </a:solidFill>
                          <a:effectLst/>
                          <a:latin typeface="Calibri"/>
                        </a:rPr>
                        <a:t>0.65</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n-US" sz="1800" b="1" i="0" u="none" strike="noStrike" dirty="0">
                          <a:solidFill>
                            <a:srgbClr val="000000"/>
                          </a:solidFill>
                          <a:effectLst/>
                          <a:latin typeface="Calibri"/>
                        </a:rPr>
                        <a:t>0.00</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n-US" sz="1800" b="1" i="0" u="none" strike="noStrike" dirty="0">
                          <a:solidFill>
                            <a:srgbClr val="000000"/>
                          </a:solidFill>
                          <a:effectLst/>
                          <a:latin typeface="Calibri"/>
                        </a:rPr>
                        <a:t>1.000</a:t>
                      </a:r>
                    </a:p>
                  </a:txBody>
                  <a:tcPr marL="9525" marR="9525" marT="9525" marB="0" anchor="ctr">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r>
              <a:tr h="313068">
                <a:tc>
                  <a:txBody>
                    <a:bodyPr/>
                    <a:lstStyle/>
                    <a:p>
                      <a:pPr algn="ctr" fontAlgn="ctr"/>
                      <a:r>
                        <a:rPr lang="en-US" sz="1800" b="1" i="0" u="none" strike="noStrike">
                          <a:solidFill>
                            <a:srgbClr val="000000"/>
                          </a:solidFill>
                          <a:effectLst/>
                          <a:latin typeface="Calibri"/>
                        </a:rPr>
                        <a:t>Wound Dehiscence</a:t>
                      </a:r>
                    </a:p>
                  </a:txBody>
                  <a:tcPr marL="9525" marR="9525" marT="9525" marB="0" anchor="ctr">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ctr" fontAlgn="ctr"/>
                      <a:r>
                        <a:rPr lang="en-US" sz="1800" b="1" i="0" u="none" strike="noStrike">
                          <a:solidFill>
                            <a:srgbClr val="000000"/>
                          </a:solidFill>
                          <a:effectLst/>
                          <a:latin typeface="Calibri"/>
                        </a:rPr>
                        <a:t>4</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ctr" fontAlgn="ctr"/>
                      <a:r>
                        <a:rPr lang="en-US" sz="1800" b="1" i="0" u="none" strike="noStrike">
                          <a:solidFill>
                            <a:srgbClr val="000000"/>
                          </a:solidFill>
                          <a:effectLst/>
                          <a:latin typeface="Calibri"/>
                        </a:rPr>
                        <a:t>10</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ctr" fontAlgn="ctr"/>
                      <a:r>
                        <a:rPr lang="en-US" sz="1800" b="1" i="0" u="none" strike="noStrike">
                          <a:solidFill>
                            <a:srgbClr val="000000"/>
                          </a:solidFill>
                          <a:effectLst/>
                          <a:latin typeface="Calibri"/>
                        </a:rPr>
                        <a:t>24195</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ctr" fontAlgn="ctr"/>
                      <a:r>
                        <a:rPr lang="en-US" sz="1800" b="1" i="0" u="none" strike="noStrike">
                          <a:solidFill>
                            <a:srgbClr val="000000"/>
                          </a:solidFill>
                          <a:effectLst/>
                          <a:latin typeface="Calibri"/>
                        </a:rPr>
                        <a:t>49224</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ctr" fontAlgn="ctr"/>
                      <a:r>
                        <a:rPr lang="en-US" sz="1800" b="1" i="0" u="none" strike="noStrike">
                          <a:solidFill>
                            <a:srgbClr val="000000"/>
                          </a:solidFill>
                          <a:effectLst/>
                          <a:latin typeface="Calibri"/>
                        </a:rPr>
                        <a:t>0.81</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ctr" fontAlgn="ctr"/>
                      <a:r>
                        <a:rPr lang="en-US" sz="1800" b="1" i="0" u="none" strike="noStrike">
                          <a:solidFill>
                            <a:srgbClr val="000000"/>
                          </a:solidFill>
                          <a:effectLst/>
                          <a:latin typeface="Calibri"/>
                        </a:rPr>
                        <a:t>0.00</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ctr" fontAlgn="ctr"/>
                      <a:r>
                        <a:rPr lang="en-US" sz="1800" b="1" i="0" u="none" strike="noStrike" dirty="0">
                          <a:solidFill>
                            <a:srgbClr val="000000"/>
                          </a:solidFill>
                          <a:effectLst/>
                          <a:latin typeface="Calibri"/>
                        </a:rPr>
                        <a:t>1.000</a:t>
                      </a:r>
                    </a:p>
                  </a:txBody>
                  <a:tcPr marL="9525" marR="9525" marT="9525" marB="0" anchor="ctr">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1733931413"/>
              </p:ext>
            </p:extLst>
          </p:nvPr>
        </p:nvGraphicFramePr>
        <p:xfrm>
          <a:off x="22369083" y="24941520"/>
          <a:ext cx="9766615" cy="1775232"/>
        </p:xfrm>
        <a:graphic>
          <a:graphicData uri="http://schemas.openxmlformats.org/drawingml/2006/table">
            <a:tbl>
              <a:tblPr/>
              <a:tblGrid>
                <a:gridCol w="3570684"/>
                <a:gridCol w="844300"/>
                <a:gridCol w="844300"/>
                <a:gridCol w="844300"/>
                <a:gridCol w="949837"/>
                <a:gridCol w="883877"/>
                <a:gridCol w="985017"/>
                <a:gridCol w="844300"/>
              </a:tblGrid>
              <a:tr h="443808">
                <a:tc>
                  <a:txBody>
                    <a:bodyPr/>
                    <a:lstStyle/>
                    <a:p>
                      <a:pPr algn="ctr" fontAlgn="ctr"/>
                      <a:r>
                        <a:rPr lang="en-US" sz="1800" b="1" i="0" u="none" strike="noStrike" dirty="0">
                          <a:solidFill>
                            <a:srgbClr val="FFFFFF"/>
                          </a:solidFill>
                          <a:effectLst/>
                          <a:latin typeface="Calibri"/>
                        </a:rPr>
                        <a:t>AE in Other SAE</a:t>
                      </a:r>
                    </a:p>
                  </a:txBody>
                  <a:tcPr marL="9525" marR="9525" marT="9525" marB="0" anchor="ctr">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4F81BD"/>
                    </a:solidFill>
                  </a:tcPr>
                </a:tc>
                <a:tc>
                  <a:txBody>
                    <a:bodyPr/>
                    <a:lstStyle/>
                    <a:p>
                      <a:pPr algn="ctr" fontAlgn="ctr"/>
                      <a:r>
                        <a:rPr lang="en-US" sz="1800" b="1" i="0" u="none" strike="noStrike">
                          <a:solidFill>
                            <a:srgbClr val="FFFFFF"/>
                          </a:solidFill>
                          <a:effectLst/>
                          <a:latin typeface="Calibri"/>
                        </a:rPr>
                        <a:t>ntrt</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4F81BD"/>
                    </a:solidFill>
                  </a:tcPr>
                </a:tc>
                <a:tc>
                  <a:txBody>
                    <a:bodyPr/>
                    <a:lstStyle/>
                    <a:p>
                      <a:pPr algn="ctr" fontAlgn="ctr"/>
                      <a:r>
                        <a:rPr lang="en-US" sz="1800" b="1" i="0" u="none" strike="noStrike">
                          <a:solidFill>
                            <a:srgbClr val="FFFFFF"/>
                          </a:solidFill>
                          <a:effectLst/>
                          <a:latin typeface="Calibri"/>
                        </a:rPr>
                        <a:t>nidot</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4F81BD"/>
                    </a:solidFill>
                  </a:tcPr>
                </a:tc>
                <a:tc>
                  <a:txBody>
                    <a:bodyPr/>
                    <a:lstStyle/>
                    <a:p>
                      <a:pPr algn="ctr" fontAlgn="ctr"/>
                      <a:r>
                        <a:rPr lang="en-US" sz="1800" b="1" i="0" u="none" strike="noStrike">
                          <a:solidFill>
                            <a:srgbClr val="FFFFFF"/>
                          </a:solidFill>
                          <a:effectLst/>
                          <a:latin typeface="Calibri"/>
                        </a:rPr>
                        <a:t>ndotj</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4F81BD"/>
                    </a:solidFill>
                  </a:tcPr>
                </a:tc>
                <a:tc>
                  <a:txBody>
                    <a:bodyPr/>
                    <a:lstStyle/>
                    <a:p>
                      <a:pPr algn="ctr" fontAlgn="ctr"/>
                      <a:r>
                        <a:rPr lang="en-US" sz="1800" b="1" i="0" u="none" strike="noStrike">
                          <a:solidFill>
                            <a:srgbClr val="FFFFFF"/>
                          </a:solidFill>
                          <a:effectLst/>
                          <a:latin typeface="Calibri"/>
                        </a:rPr>
                        <a:t>ndotdot</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4F81BD"/>
                    </a:solidFill>
                  </a:tcPr>
                </a:tc>
                <a:tc>
                  <a:txBody>
                    <a:bodyPr/>
                    <a:lstStyle/>
                    <a:p>
                      <a:pPr algn="ctr" fontAlgn="ctr"/>
                      <a:r>
                        <a:rPr lang="en-US" sz="1800" b="1" i="0" u="none" strike="noStrike">
                          <a:solidFill>
                            <a:srgbClr val="FFFFFF"/>
                          </a:solidFill>
                          <a:effectLst/>
                          <a:latin typeface="Calibri"/>
                        </a:rPr>
                        <a:t>RR</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4F81BD"/>
                    </a:solidFill>
                  </a:tcPr>
                </a:tc>
                <a:tc>
                  <a:txBody>
                    <a:bodyPr/>
                    <a:lstStyle/>
                    <a:p>
                      <a:pPr algn="ctr" fontAlgn="ctr"/>
                      <a:r>
                        <a:rPr lang="en-US" sz="1800" b="1" i="0" u="none" strike="noStrike">
                          <a:solidFill>
                            <a:srgbClr val="FFFFFF"/>
                          </a:solidFill>
                          <a:effectLst/>
                          <a:latin typeface="Calibri"/>
                        </a:rPr>
                        <a:t>logLR</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4F81BD"/>
                    </a:solidFill>
                  </a:tcPr>
                </a:tc>
                <a:tc>
                  <a:txBody>
                    <a:bodyPr/>
                    <a:lstStyle/>
                    <a:p>
                      <a:pPr algn="ctr" fontAlgn="ctr"/>
                      <a:r>
                        <a:rPr lang="en-US" sz="1800" b="1" i="0" u="none" strike="noStrike">
                          <a:solidFill>
                            <a:srgbClr val="FFFFFF"/>
                          </a:solidFill>
                          <a:effectLst/>
                          <a:latin typeface="Calibri"/>
                        </a:rPr>
                        <a:t>pvalue</a:t>
                      </a:r>
                    </a:p>
                  </a:txBody>
                  <a:tcPr marL="9525" marR="9525" marT="9525" marB="0" anchor="ctr">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4F81BD"/>
                    </a:solidFill>
                  </a:tcPr>
                </a:tc>
              </a:tr>
              <a:tr h="443808">
                <a:tc>
                  <a:txBody>
                    <a:bodyPr/>
                    <a:lstStyle/>
                    <a:p>
                      <a:pPr algn="ctr" fontAlgn="ctr"/>
                      <a:r>
                        <a:rPr lang="en-US" sz="1800" b="1" i="0" u="none" strike="noStrike" dirty="0">
                          <a:solidFill>
                            <a:srgbClr val="FF0000"/>
                          </a:solidFill>
                          <a:effectLst/>
                          <a:latin typeface="Calibri"/>
                        </a:rPr>
                        <a:t>Enzyme Elevation, Cardiac</a:t>
                      </a:r>
                    </a:p>
                  </a:txBody>
                  <a:tcPr marL="9525" marR="9525" marT="9525" marB="0" anchor="ctr">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n-US" sz="1800" b="1" i="0" u="none" strike="noStrike" dirty="0">
                          <a:solidFill>
                            <a:srgbClr val="FF0000"/>
                          </a:solidFill>
                          <a:effectLst/>
                          <a:latin typeface="Calibri"/>
                        </a:rPr>
                        <a:t>315</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n-US" sz="1800" b="1" i="0" u="none" strike="noStrike">
                          <a:solidFill>
                            <a:srgbClr val="FF0000"/>
                          </a:solidFill>
                          <a:effectLst/>
                          <a:latin typeface="Calibri"/>
                        </a:rPr>
                        <a:t>328</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n-US" sz="1800" b="1" i="0" u="none" strike="noStrike" dirty="0">
                          <a:solidFill>
                            <a:srgbClr val="FF0000"/>
                          </a:solidFill>
                          <a:effectLst/>
                          <a:latin typeface="Calibri"/>
                        </a:rPr>
                        <a:t>3696</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n-US" sz="1800" b="1" i="0" u="none" strike="noStrike" dirty="0">
                          <a:solidFill>
                            <a:srgbClr val="FF0000"/>
                          </a:solidFill>
                          <a:effectLst/>
                          <a:latin typeface="Calibri"/>
                        </a:rPr>
                        <a:t>5694</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n-US" sz="1800" b="1" i="0" u="none" strike="noStrike">
                          <a:solidFill>
                            <a:srgbClr val="FF0000"/>
                          </a:solidFill>
                          <a:effectLst/>
                          <a:latin typeface="Calibri"/>
                        </a:rPr>
                        <a:t>1.524</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n-US" sz="1800" b="1" i="0" u="none" strike="noStrike">
                          <a:solidFill>
                            <a:srgbClr val="FF0000"/>
                          </a:solidFill>
                          <a:effectLst/>
                          <a:latin typeface="Calibri"/>
                        </a:rPr>
                        <a:t>22.809</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n-US" sz="1800" b="1" i="0" u="none" strike="noStrike">
                          <a:solidFill>
                            <a:srgbClr val="FF0000"/>
                          </a:solidFill>
                          <a:effectLst/>
                          <a:latin typeface="Calibri"/>
                        </a:rPr>
                        <a:t>0.000</a:t>
                      </a:r>
                    </a:p>
                  </a:txBody>
                  <a:tcPr marL="9525" marR="9525" marT="9525" marB="0" anchor="ctr">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r>
              <a:tr h="443808">
                <a:tc>
                  <a:txBody>
                    <a:bodyPr/>
                    <a:lstStyle/>
                    <a:p>
                      <a:pPr algn="ctr" fontAlgn="ctr"/>
                      <a:r>
                        <a:rPr lang="en-US" sz="1800" b="1" i="0" u="none" strike="noStrike">
                          <a:solidFill>
                            <a:srgbClr val="FF0000"/>
                          </a:solidFill>
                          <a:effectLst/>
                          <a:latin typeface="Calibri"/>
                        </a:rPr>
                        <a:t>Hematuria</a:t>
                      </a:r>
                    </a:p>
                  </a:txBody>
                  <a:tcPr marL="9525" marR="9525" marT="9525" marB="0" anchor="ctr">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ctr" fontAlgn="ctr"/>
                      <a:r>
                        <a:rPr lang="en-US" sz="1800" b="1" i="0" u="none" strike="noStrike">
                          <a:solidFill>
                            <a:srgbClr val="FF0000"/>
                          </a:solidFill>
                          <a:effectLst/>
                          <a:latin typeface="Calibri"/>
                        </a:rPr>
                        <a:t>416</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ctr" fontAlgn="ctr"/>
                      <a:r>
                        <a:rPr lang="en-US" sz="1800" b="1" i="0" u="none" strike="noStrike">
                          <a:solidFill>
                            <a:srgbClr val="FF0000"/>
                          </a:solidFill>
                          <a:effectLst/>
                          <a:latin typeface="Calibri"/>
                        </a:rPr>
                        <a:t>484</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ctr" fontAlgn="ctr"/>
                      <a:r>
                        <a:rPr lang="en-US" sz="1800" b="1" i="0" u="none" strike="noStrike">
                          <a:solidFill>
                            <a:srgbClr val="FF0000"/>
                          </a:solidFill>
                          <a:effectLst/>
                          <a:latin typeface="Calibri"/>
                        </a:rPr>
                        <a:t>3696</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ctr" fontAlgn="ctr"/>
                      <a:r>
                        <a:rPr lang="en-US" sz="1800" b="1" i="0" u="none" strike="noStrike" dirty="0">
                          <a:solidFill>
                            <a:srgbClr val="FF0000"/>
                          </a:solidFill>
                          <a:effectLst/>
                          <a:latin typeface="Calibri"/>
                        </a:rPr>
                        <a:t>5694</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ctr" fontAlgn="ctr"/>
                      <a:r>
                        <a:rPr lang="en-US" sz="1800" b="1" i="0" u="none" strike="noStrike" dirty="0">
                          <a:solidFill>
                            <a:srgbClr val="FF0000"/>
                          </a:solidFill>
                          <a:effectLst/>
                          <a:latin typeface="Calibri"/>
                        </a:rPr>
                        <a:t>1.365</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ctr" fontAlgn="ctr"/>
                      <a:r>
                        <a:rPr lang="en-US" sz="1800" b="1" i="0" u="none" strike="noStrike">
                          <a:solidFill>
                            <a:srgbClr val="FF0000"/>
                          </a:solidFill>
                          <a:effectLst/>
                          <a:latin typeface="Calibri"/>
                        </a:rPr>
                        <a:t>16.512</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ctr" fontAlgn="ctr"/>
                      <a:r>
                        <a:rPr lang="en-US" sz="1800" b="1" i="0" u="none" strike="noStrike">
                          <a:solidFill>
                            <a:srgbClr val="FF0000"/>
                          </a:solidFill>
                          <a:effectLst/>
                          <a:latin typeface="Calibri"/>
                        </a:rPr>
                        <a:t>0.000</a:t>
                      </a:r>
                    </a:p>
                  </a:txBody>
                  <a:tcPr marL="9525" marR="9525" marT="9525" marB="0" anchor="ctr">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r>
              <a:tr h="443808">
                <a:tc>
                  <a:txBody>
                    <a:bodyPr/>
                    <a:lstStyle/>
                    <a:p>
                      <a:pPr algn="ctr" fontAlgn="ctr"/>
                      <a:r>
                        <a:rPr lang="en-US" sz="1800" b="1" i="0" u="none" strike="noStrike">
                          <a:solidFill>
                            <a:srgbClr val="FF0000"/>
                          </a:solidFill>
                          <a:effectLst/>
                          <a:latin typeface="Calibri"/>
                        </a:rPr>
                        <a:t>Dyspnea</a:t>
                      </a:r>
                    </a:p>
                  </a:txBody>
                  <a:tcPr marL="9525" marR="9525" marT="9525" marB="0" anchor="ctr">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n-US" sz="1800" b="1" i="0" u="none" strike="noStrike">
                          <a:solidFill>
                            <a:srgbClr val="FF0000"/>
                          </a:solidFill>
                          <a:effectLst/>
                          <a:latin typeface="Calibri"/>
                        </a:rPr>
                        <a:t>334</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n-US" sz="1800" b="1" i="0" u="none" strike="noStrike">
                          <a:solidFill>
                            <a:srgbClr val="FF0000"/>
                          </a:solidFill>
                          <a:effectLst/>
                          <a:latin typeface="Calibri"/>
                        </a:rPr>
                        <a:t>399</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n-US" sz="1800" b="1" i="0" u="none" strike="noStrike">
                          <a:solidFill>
                            <a:srgbClr val="FF0000"/>
                          </a:solidFill>
                          <a:effectLst/>
                          <a:latin typeface="Calibri"/>
                        </a:rPr>
                        <a:t>3696</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n-US" sz="1800" b="1" i="0" u="none" strike="noStrike">
                          <a:solidFill>
                            <a:srgbClr val="FF0000"/>
                          </a:solidFill>
                          <a:effectLst/>
                          <a:latin typeface="Calibri"/>
                        </a:rPr>
                        <a:t>5694</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n-US" sz="1800" b="1" i="0" u="none" strike="noStrike" dirty="0">
                          <a:solidFill>
                            <a:srgbClr val="FF0000"/>
                          </a:solidFill>
                          <a:effectLst/>
                          <a:latin typeface="Calibri"/>
                        </a:rPr>
                        <a:t>1.318</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n-US" sz="1800" b="1" i="0" u="none" strike="noStrike" dirty="0">
                          <a:solidFill>
                            <a:srgbClr val="FF0000"/>
                          </a:solidFill>
                          <a:effectLst/>
                          <a:latin typeface="Calibri"/>
                        </a:rPr>
                        <a:t>10.767</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n-US" sz="1800" b="1" i="0" u="none" strike="noStrike" dirty="0">
                          <a:solidFill>
                            <a:srgbClr val="FF0000"/>
                          </a:solidFill>
                          <a:effectLst/>
                          <a:latin typeface="Calibri"/>
                        </a:rPr>
                        <a:t>0.000</a:t>
                      </a:r>
                    </a:p>
                  </a:txBody>
                  <a:tcPr marL="9525" marR="9525" marT="9525" marB="0" anchor="ctr">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r>
            </a:tbl>
          </a:graphicData>
        </a:graphic>
      </p:graphicFrame>
      <p:pic>
        <p:nvPicPr>
          <p:cNvPr id="2"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407185" y="7525107"/>
            <a:ext cx="9705189" cy="48383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204149" y="6934291"/>
            <a:ext cx="6955215" cy="44108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127988" y="7415853"/>
            <a:ext cx="2869336" cy="2528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279922" y="13569156"/>
            <a:ext cx="9676608" cy="50380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ustom Design">
  <a:themeElements>
    <a:clrScheme name="1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1_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1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1_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1_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1_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Custom Design">
  <a:themeElements>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2_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2_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2_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2_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21591</TotalTime>
  <Words>1460</Words>
  <Application>Microsoft Office PowerPoint</Application>
  <PresentationFormat>Custom</PresentationFormat>
  <Paragraphs>281</Paragraphs>
  <Slides>1</Slides>
  <Notes>1</Notes>
  <HiddenSlides>0</HiddenSlides>
  <MMClips>0</MMClips>
  <ScaleCrop>false</ScaleCrop>
  <HeadingPairs>
    <vt:vector size="4" baseType="variant">
      <vt:variant>
        <vt:lpstr>Theme</vt:lpstr>
      </vt:variant>
      <vt:variant>
        <vt:i4>3</vt:i4>
      </vt:variant>
      <vt:variant>
        <vt:lpstr>Slide Titles</vt:lpstr>
      </vt:variant>
      <vt:variant>
        <vt:i4>1</vt:i4>
      </vt:variant>
    </vt:vector>
  </HeadingPairs>
  <TitlesOfParts>
    <vt:vector size="4" baseType="lpstr">
      <vt:lpstr>Custom Design</vt:lpstr>
      <vt:lpstr>1_Custom Design</vt:lpstr>
      <vt:lpstr>2_Custom Design</vt:lpstr>
      <vt:lpstr>PowerPoint Presentation</vt:lpstr>
    </vt:vector>
  </TitlesOfParts>
  <Company>www.PosterPresentations.com</Company>
  <LinksUpToDate>false</LinksUpToDate>
  <SharedDoc>false</SharedDoc>
  <HyperlinkBase>http://www.posterpresentations.com</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48x36 Poster Template</dc:title>
  <dc:subject>Free PowerPoint poster templates</dc:subject>
  <dc:creator>A. Kotoulas</dc:creator>
  <cp:keywords>poster presentation, poster design, poster template</cp:keywords>
  <dc:description>Non-authorized printing of this poster template by any commercial printing service other than PosterPresentations.com is strictly prohibited._x000d_
Non-profit educational printing centers are exempt._x000d_
To obtain printing authorization call:_x000d_
1.866.649.3004_x000d_
_x000d_
© 2007 Canterbury Media Services, Inc</dc:description>
  <cp:lastModifiedBy>Yao, Zhihao</cp:lastModifiedBy>
  <cp:revision>821</cp:revision>
  <cp:lastPrinted>2017-04-13T13:39:53Z</cp:lastPrinted>
  <dcterms:created xsi:type="dcterms:W3CDTF">2005-05-18T01:24:28Z</dcterms:created>
  <dcterms:modified xsi:type="dcterms:W3CDTF">2017-08-31T18:55:20Z</dcterms:modified>
  <cp:category>Powerpoint poster templates</cp:category>
</cp:coreProperties>
</file>