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 id="2147484316" r:id="rId5"/>
  </p:sldMasterIdLst>
  <p:notesMasterIdLst>
    <p:notesMasterId r:id="rId50"/>
  </p:notesMasterIdLst>
  <p:handoutMasterIdLst>
    <p:handoutMasterId r:id="rId51"/>
  </p:handoutMasterIdLst>
  <p:sldIdLst>
    <p:sldId id="349" r:id="rId6"/>
    <p:sldId id="384" r:id="rId7"/>
    <p:sldId id="387" r:id="rId8"/>
    <p:sldId id="388" r:id="rId9"/>
    <p:sldId id="391" r:id="rId10"/>
    <p:sldId id="419" r:id="rId11"/>
    <p:sldId id="420" r:id="rId12"/>
    <p:sldId id="421" r:id="rId13"/>
    <p:sldId id="422" r:id="rId14"/>
    <p:sldId id="386" r:id="rId15"/>
    <p:sldId id="389" r:id="rId16"/>
    <p:sldId id="423" r:id="rId17"/>
    <p:sldId id="377" r:id="rId18"/>
    <p:sldId id="380" r:id="rId19"/>
    <p:sldId id="393" r:id="rId20"/>
    <p:sldId id="392" r:id="rId21"/>
    <p:sldId id="394" r:id="rId22"/>
    <p:sldId id="395" r:id="rId23"/>
    <p:sldId id="379" r:id="rId24"/>
    <p:sldId id="398" r:id="rId25"/>
    <p:sldId id="409" r:id="rId26"/>
    <p:sldId id="397" r:id="rId27"/>
    <p:sldId id="410" r:id="rId28"/>
    <p:sldId id="399" r:id="rId29"/>
    <p:sldId id="375" r:id="rId30"/>
    <p:sldId id="378" r:id="rId31"/>
    <p:sldId id="402" r:id="rId32"/>
    <p:sldId id="403" r:id="rId33"/>
    <p:sldId id="413" r:id="rId34"/>
    <p:sldId id="414" r:id="rId35"/>
    <p:sldId id="411" r:id="rId36"/>
    <p:sldId id="381" r:id="rId37"/>
    <p:sldId id="417" r:id="rId38"/>
    <p:sldId id="416" r:id="rId39"/>
    <p:sldId id="407" r:id="rId40"/>
    <p:sldId id="425" r:id="rId41"/>
    <p:sldId id="401" r:id="rId42"/>
    <p:sldId id="400" r:id="rId43"/>
    <p:sldId id="404" r:id="rId44"/>
    <p:sldId id="408" r:id="rId45"/>
    <p:sldId id="406" r:id="rId46"/>
    <p:sldId id="424" r:id="rId47"/>
    <p:sldId id="383" r:id="rId48"/>
    <p:sldId id="372" r:id="rId49"/>
  </p:sldIdLst>
  <p:sldSz cx="9144000" cy="6858000" type="screen4x3"/>
  <p:notesSz cx="7099300" cy="10234613"/>
  <p:defaultTextStyle>
    <a:defPPr>
      <a:defRPr lang="en-US"/>
    </a:defPPr>
    <a:lvl1pPr algn="l" rtl="0" fontAlgn="base">
      <a:spcBef>
        <a:spcPct val="0"/>
      </a:spcBef>
      <a:spcAft>
        <a:spcPct val="0"/>
      </a:spcAft>
      <a:defRPr sz="2400" kern="1200">
        <a:solidFill>
          <a:schemeClr val="accent1"/>
        </a:solidFill>
        <a:latin typeface="Arial" charset="0"/>
        <a:ea typeface="+mn-ea"/>
        <a:cs typeface="+mn-cs"/>
      </a:defRPr>
    </a:lvl1pPr>
    <a:lvl2pPr marL="477838" indent="-20638" algn="l" rtl="0" fontAlgn="base">
      <a:spcBef>
        <a:spcPct val="0"/>
      </a:spcBef>
      <a:spcAft>
        <a:spcPct val="0"/>
      </a:spcAft>
      <a:defRPr sz="2400" kern="1200">
        <a:solidFill>
          <a:schemeClr val="accent1"/>
        </a:solidFill>
        <a:latin typeface="Arial" charset="0"/>
        <a:ea typeface="+mn-ea"/>
        <a:cs typeface="+mn-cs"/>
      </a:defRPr>
    </a:lvl2pPr>
    <a:lvl3pPr marL="955675" indent="-41275" algn="l" rtl="0" fontAlgn="base">
      <a:spcBef>
        <a:spcPct val="0"/>
      </a:spcBef>
      <a:spcAft>
        <a:spcPct val="0"/>
      </a:spcAft>
      <a:defRPr sz="2400" kern="1200">
        <a:solidFill>
          <a:schemeClr val="accent1"/>
        </a:solidFill>
        <a:latin typeface="Arial" charset="0"/>
        <a:ea typeface="+mn-ea"/>
        <a:cs typeface="+mn-cs"/>
      </a:defRPr>
    </a:lvl3pPr>
    <a:lvl4pPr marL="1433513" indent="-61913" algn="l" rtl="0" fontAlgn="base">
      <a:spcBef>
        <a:spcPct val="0"/>
      </a:spcBef>
      <a:spcAft>
        <a:spcPct val="0"/>
      </a:spcAft>
      <a:defRPr sz="2400" kern="1200">
        <a:solidFill>
          <a:schemeClr val="accent1"/>
        </a:solidFill>
        <a:latin typeface="Arial" charset="0"/>
        <a:ea typeface="+mn-ea"/>
        <a:cs typeface="+mn-cs"/>
      </a:defRPr>
    </a:lvl4pPr>
    <a:lvl5pPr marL="1911350" indent="-82550" algn="l" rtl="0" fontAlgn="base">
      <a:spcBef>
        <a:spcPct val="0"/>
      </a:spcBef>
      <a:spcAft>
        <a:spcPct val="0"/>
      </a:spcAft>
      <a:defRPr sz="2400" kern="1200">
        <a:solidFill>
          <a:schemeClr val="accent1"/>
        </a:solidFill>
        <a:latin typeface="Arial" charset="0"/>
        <a:ea typeface="+mn-ea"/>
        <a:cs typeface="+mn-cs"/>
      </a:defRPr>
    </a:lvl5pPr>
    <a:lvl6pPr marL="2286000" algn="l" defTabSz="914400" rtl="0" eaLnBrk="1" latinLnBrk="0" hangingPunct="1">
      <a:defRPr sz="2400" kern="1200">
        <a:solidFill>
          <a:schemeClr val="accent1"/>
        </a:solidFill>
        <a:latin typeface="Arial" charset="0"/>
        <a:ea typeface="+mn-ea"/>
        <a:cs typeface="+mn-cs"/>
      </a:defRPr>
    </a:lvl6pPr>
    <a:lvl7pPr marL="2743200" algn="l" defTabSz="914400" rtl="0" eaLnBrk="1" latinLnBrk="0" hangingPunct="1">
      <a:defRPr sz="2400" kern="1200">
        <a:solidFill>
          <a:schemeClr val="accent1"/>
        </a:solidFill>
        <a:latin typeface="Arial" charset="0"/>
        <a:ea typeface="+mn-ea"/>
        <a:cs typeface="+mn-cs"/>
      </a:defRPr>
    </a:lvl7pPr>
    <a:lvl8pPr marL="3200400" algn="l" defTabSz="914400" rtl="0" eaLnBrk="1" latinLnBrk="0" hangingPunct="1">
      <a:defRPr sz="2400" kern="1200">
        <a:solidFill>
          <a:schemeClr val="accent1"/>
        </a:solidFill>
        <a:latin typeface="Arial" charset="0"/>
        <a:ea typeface="+mn-ea"/>
        <a:cs typeface="+mn-cs"/>
      </a:defRPr>
    </a:lvl8pPr>
    <a:lvl9pPr marL="3657600" algn="l" defTabSz="914400" rtl="0" eaLnBrk="1" latinLnBrk="0" hangingPunct="1">
      <a:defRPr sz="2400" kern="1200">
        <a:solidFill>
          <a:schemeClr val="accent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EA2"/>
    <a:srgbClr val="FF0000"/>
    <a:srgbClr val="2A2A2A"/>
    <a:srgbClr val="7B7B7B"/>
    <a:srgbClr val="8DC63F"/>
    <a:srgbClr val="7A7A7A"/>
    <a:srgbClr val="942977"/>
  </p:clrMru>
</p:presentationPr>
</file>

<file path=ppt/tableStyles.xml><?xml version="1.0" encoding="utf-8"?>
<a:tblStyleLst xmlns:a="http://schemas.openxmlformats.org/drawingml/2006/main" def="{5C22544A-7EE6-4342-B048-85BDC9FD1C3A}">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03447BB-5D67-496B-8E87-E561075AD55C}" styleName="Style foncé 1 - Accentuation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89748" autoAdjust="0"/>
  </p:normalViewPr>
  <p:slideViewPr>
    <p:cSldViewPr snapToGrid="0">
      <p:cViewPr>
        <p:scale>
          <a:sx n="70" d="100"/>
          <a:sy n="70" d="100"/>
        </p:scale>
        <p:origin x="-1134" y="-276"/>
      </p:cViewPr>
      <p:guideLst>
        <p:guide orient="horz" pos="2160"/>
        <p:guide orient="horz" pos="536"/>
        <p:guide orient="horz" pos="649"/>
        <p:guide orient="horz" pos="2310"/>
        <p:guide pos="2880"/>
        <p:guide pos="1898"/>
        <p:guide pos="392"/>
        <p:guide pos="2703"/>
        <p:guide pos="562"/>
        <p:guide pos="5634"/>
      </p:guideLst>
    </p:cSldViewPr>
  </p:slideViewPr>
  <p:outlineViewPr>
    <p:cViewPr>
      <p:scale>
        <a:sx n="33" d="100"/>
        <a:sy n="33" d="100"/>
      </p:scale>
      <p:origin x="0" y="2344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lvl1pPr algn="l" eaLnBrk="1" hangingPunct="1">
              <a:defRPr sz="1200">
                <a:solidFill>
                  <a:schemeClr val="tx1"/>
                </a:solidFill>
                <a:latin typeface="Arial" charset="0"/>
              </a:defRPr>
            </a:lvl1pPr>
          </a:lstStyle>
          <a:p>
            <a:pPr>
              <a:defRPr/>
            </a:pPr>
            <a:endParaRPr lang="fr-FR"/>
          </a:p>
        </p:txBody>
      </p:sp>
      <p:sp>
        <p:nvSpPr>
          <p:cNvPr id="6656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lvl1pPr algn="r" eaLnBrk="1" hangingPunct="1">
              <a:defRPr sz="1200">
                <a:solidFill>
                  <a:schemeClr val="tx1"/>
                </a:solidFill>
                <a:latin typeface="Arial" charset="0"/>
              </a:defRPr>
            </a:lvl1pPr>
          </a:lstStyle>
          <a:p>
            <a:pPr>
              <a:defRPr/>
            </a:pPr>
            <a:endParaRPr lang="fr-FR"/>
          </a:p>
        </p:txBody>
      </p:sp>
      <p:sp>
        <p:nvSpPr>
          <p:cNvPr id="6656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4759" tIns="47380" rIns="94759" bIns="47380" numCol="1" anchor="b" anchorCtr="0" compatLnSpc="1">
            <a:prstTxWarp prst="textNoShape">
              <a:avLst/>
            </a:prstTxWarp>
          </a:bodyPr>
          <a:lstStyle>
            <a:lvl1pPr algn="l" eaLnBrk="1" hangingPunct="1">
              <a:defRPr sz="1200">
                <a:solidFill>
                  <a:schemeClr val="tx1"/>
                </a:solidFill>
                <a:latin typeface="Arial" charset="0"/>
              </a:defRPr>
            </a:lvl1pPr>
          </a:lstStyle>
          <a:p>
            <a:pPr>
              <a:defRPr/>
            </a:pPr>
            <a:endParaRPr lang="fr-FR"/>
          </a:p>
        </p:txBody>
      </p:sp>
      <p:sp>
        <p:nvSpPr>
          <p:cNvPr id="6656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4759" tIns="47380" rIns="94759" bIns="47380" numCol="1" anchor="b" anchorCtr="0" compatLnSpc="1">
            <a:prstTxWarp prst="textNoShape">
              <a:avLst/>
            </a:prstTxWarp>
          </a:bodyPr>
          <a:lstStyle>
            <a:lvl1pPr algn="r" eaLnBrk="1" hangingPunct="1">
              <a:defRPr sz="1200">
                <a:solidFill>
                  <a:schemeClr val="tx1"/>
                </a:solidFill>
                <a:latin typeface="Arial" charset="0"/>
              </a:defRPr>
            </a:lvl1pPr>
          </a:lstStyle>
          <a:p>
            <a:pPr>
              <a:defRPr/>
            </a:pPr>
            <a:fld id="{9F66BB63-6703-45F2-9879-18F02E605CAE}" type="slidenum">
              <a:rPr lang="fr-FR"/>
              <a:pPr>
                <a:defRPr/>
              </a:pPr>
              <a:t>‹#›</a:t>
            </a:fld>
            <a:endParaRPr lang="fr-FR"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lvl1pPr algn="l" eaLnBrk="0" hangingPunct="0">
              <a:defRPr sz="1200">
                <a:solidFill>
                  <a:schemeClr val="tx1"/>
                </a:solidFill>
                <a:latin typeface="Arial" charset="0"/>
              </a:defRPr>
            </a:lvl1pPr>
          </a:lstStyle>
          <a:p>
            <a:pPr>
              <a:defRPr/>
            </a:pPr>
            <a:endParaRPr lang="en-US"/>
          </a:p>
        </p:txBody>
      </p:sp>
      <p:sp>
        <p:nvSpPr>
          <p:cNvPr id="9219" name="Rectangle 3"/>
          <p:cNvSpPr>
            <a:spLocks noGrp="1" noChangeArrowheads="1"/>
          </p:cNvSpPr>
          <p:nvPr>
            <p:ph type="dt" idx="1"/>
          </p:nvPr>
        </p:nvSpPr>
        <p:spPr bwMode="auto">
          <a:xfrm>
            <a:off x="4022725" y="0"/>
            <a:ext cx="3076575" cy="512763"/>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lvl1pPr algn="r" eaLnBrk="0" hangingPunct="0">
              <a:defRPr sz="1200">
                <a:solidFill>
                  <a:schemeClr val="tx1"/>
                </a:solidFill>
                <a:latin typeface="Arial" charset="0"/>
              </a:defRPr>
            </a:lvl1pPr>
          </a:lstStyle>
          <a:p>
            <a:pPr>
              <a:defRPr/>
            </a:pPr>
            <a:endParaRPr lang="en-US"/>
          </a:p>
        </p:txBody>
      </p:sp>
      <p:sp>
        <p:nvSpPr>
          <p:cNvPr id="5325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47738" y="4862513"/>
            <a:ext cx="5203825" cy="4605337"/>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721850"/>
            <a:ext cx="3076575" cy="512763"/>
          </a:xfrm>
          <a:prstGeom prst="rect">
            <a:avLst/>
          </a:prstGeom>
          <a:noFill/>
          <a:ln w="9525">
            <a:noFill/>
            <a:miter lim="800000"/>
            <a:headEnd/>
            <a:tailEnd/>
          </a:ln>
          <a:effectLst/>
        </p:spPr>
        <p:txBody>
          <a:bodyPr vert="horz" wrap="square" lIns="94759" tIns="47380" rIns="94759" bIns="47380" numCol="1" anchor="b" anchorCtr="0" compatLnSpc="1">
            <a:prstTxWarp prst="textNoShape">
              <a:avLst/>
            </a:prstTxWarp>
          </a:bodyPr>
          <a:lstStyle>
            <a:lvl1pPr algn="l" eaLnBrk="0" hangingPunct="0">
              <a:defRPr sz="1200">
                <a:solidFill>
                  <a:schemeClr val="tx1"/>
                </a:solidFill>
                <a:latin typeface="Arial" charset="0"/>
              </a:defRPr>
            </a:lvl1pPr>
          </a:lstStyle>
          <a:p>
            <a:pPr>
              <a:defRPr/>
            </a:pPr>
            <a:endParaRPr lang="en-US"/>
          </a:p>
        </p:txBody>
      </p:sp>
      <p:sp>
        <p:nvSpPr>
          <p:cNvPr id="9223" name="Rectangle 7"/>
          <p:cNvSpPr>
            <a:spLocks noGrp="1" noChangeArrowheads="1"/>
          </p:cNvSpPr>
          <p:nvPr>
            <p:ph type="sldNum" sz="quarter" idx="5"/>
          </p:nvPr>
        </p:nvSpPr>
        <p:spPr bwMode="auto">
          <a:xfrm>
            <a:off x="4022725" y="9721850"/>
            <a:ext cx="3076575" cy="512763"/>
          </a:xfrm>
          <a:prstGeom prst="rect">
            <a:avLst/>
          </a:prstGeom>
          <a:noFill/>
          <a:ln w="9525">
            <a:noFill/>
            <a:miter lim="800000"/>
            <a:headEnd/>
            <a:tailEnd/>
          </a:ln>
          <a:effectLst/>
        </p:spPr>
        <p:txBody>
          <a:bodyPr vert="horz" wrap="square" lIns="94759" tIns="47380" rIns="94759" bIns="47380" numCol="1" anchor="b" anchorCtr="0" compatLnSpc="1">
            <a:prstTxWarp prst="textNoShape">
              <a:avLst/>
            </a:prstTxWarp>
          </a:bodyPr>
          <a:lstStyle>
            <a:lvl1pPr algn="r" eaLnBrk="0" hangingPunct="0">
              <a:defRPr sz="1200">
                <a:solidFill>
                  <a:schemeClr val="tx1"/>
                </a:solidFill>
                <a:latin typeface="Arial" charset="0"/>
              </a:defRPr>
            </a:lvl1pPr>
          </a:lstStyle>
          <a:p>
            <a:pPr>
              <a:defRPr/>
            </a:pPr>
            <a:fld id="{AE074364-AFBA-4E19-A14E-B91588B59B99}"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300" kern="1200">
        <a:solidFill>
          <a:schemeClr val="tx1"/>
        </a:solidFill>
        <a:latin typeface="Arial" charset="0"/>
        <a:ea typeface="+mn-ea"/>
        <a:cs typeface="+mn-cs"/>
      </a:defRPr>
    </a:lvl1pPr>
    <a:lvl2pPr marL="477838" algn="l" rtl="0" eaLnBrk="0" fontAlgn="base" hangingPunct="0">
      <a:spcBef>
        <a:spcPct val="30000"/>
      </a:spcBef>
      <a:spcAft>
        <a:spcPct val="0"/>
      </a:spcAft>
      <a:defRPr sz="1300" kern="1200">
        <a:solidFill>
          <a:schemeClr val="tx1"/>
        </a:solidFill>
        <a:latin typeface="Arial" charset="0"/>
        <a:ea typeface="+mn-ea"/>
        <a:cs typeface="+mn-cs"/>
      </a:defRPr>
    </a:lvl2pPr>
    <a:lvl3pPr marL="955675" algn="l" rtl="0" eaLnBrk="0" fontAlgn="base" hangingPunct="0">
      <a:spcBef>
        <a:spcPct val="30000"/>
      </a:spcBef>
      <a:spcAft>
        <a:spcPct val="0"/>
      </a:spcAft>
      <a:defRPr sz="1300" kern="1200">
        <a:solidFill>
          <a:schemeClr val="tx1"/>
        </a:solidFill>
        <a:latin typeface="Arial" charset="0"/>
        <a:ea typeface="+mn-ea"/>
        <a:cs typeface="+mn-cs"/>
      </a:defRPr>
    </a:lvl3pPr>
    <a:lvl4pPr marL="1433513" algn="l" rtl="0" eaLnBrk="0" fontAlgn="base" hangingPunct="0">
      <a:spcBef>
        <a:spcPct val="30000"/>
      </a:spcBef>
      <a:spcAft>
        <a:spcPct val="0"/>
      </a:spcAft>
      <a:defRPr sz="1300" kern="1200">
        <a:solidFill>
          <a:schemeClr val="tx1"/>
        </a:solidFill>
        <a:latin typeface="Arial" charset="0"/>
        <a:ea typeface="+mn-ea"/>
        <a:cs typeface="+mn-cs"/>
      </a:defRPr>
    </a:lvl4pPr>
    <a:lvl5pPr marL="1911350" algn="l" rtl="0" eaLnBrk="0" fontAlgn="base" hangingPunct="0">
      <a:spcBef>
        <a:spcPct val="30000"/>
      </a:spcBef>
      <a:spcAft>
        <a:spcPct val="0"/>
      </a:spcAft>
      <a:defRPr sz="1300" kern="1200">
        <a:solidFill>
          <a:schemeClr val="tx1"/>
        </a:solidFill>
        <a:latin typeface="Arial" charset="0"/>
        <a:ea typeface="+mn-ea"/>
        <a:cs typeface="+mn-cs"/>
      </a:defRPr>
    </a:lvl5pPr>
    <a:lvl6pPr marL="2390927" algn="l" defTabSz="956371" rtl="0" eaLnBrk="1" latinLnBrk="0" hangingPunct="1">
      <a:defRPr sz="1300" kern="1200">
        <a:solidFill>
          <a:schemeClr val="tx1"/>
        </a:solidFill>
        <a:latin typeface="+mn-lt"/>
        <a:ea typeface="+mn-ea"/>
        <a:cs typeface="+mn-cs"/>
      </a:defRPr>
    </a:lvl6pPr>
    <a:lvl7pPr marL="2869113" algn="l" defTabSz="956371" rtl="0" eaLnBrk="1" latinLnBrk="0" hangingPunct="1">
      <a:defRPr sz="1300" kern="1200">
        <a:solidFill>
          <a:schemeClr val="tx1"/>
        </a:solidFill>
        <a:latin typeface="+mn-lt"/>
        <a:ea typeface="+mn-ea"/>
        <a:cs typeface="+mn-cs"/>
      </a:defRPr>
    </a:lvl7pPr>
    <a:lvl8pPr marL="3347298" algn="l" defTabSz="956371" rtl="0" eaLnBrk="1" latinLnBrk="0" hangingPunct="1">
      <a:defRPr sz="1300" kern="1200">
        <a:solidFill>
          <a:schemeClr val="tx1"/>
        </a:solidFill>
        <a:latin typeface="+mn-lt"/>
        <a:ea typeface="+mn-ea"/>
        <a:cs typeface="+mn-cs"/>
      </a:defRPr>
    </a:lvl8pPr>
    <a:lvl9pPr marL="3825484" algn="l" defTabSz="956371"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695010" y="38862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fr-FR"/>
          </a:p>
        </p:txBody>
      </p:sp>
      <p:sp>
        <p:nvSpPr>
          <p:cNvPr id="4" name="Date Placeholder 6"/>
          <p:cNvSpPr>
            <a:spLocks noGrp="1"/>
          </p:cNvSpPr>
          <p:nvPr>
            <p:ph type="dt" sz="half" idx="10"/>
          </p:nvPr>
        </p:nvSpPr>
        <p:spPr/>
        <p:txBody>
          <a:bodyPr/>
          <a:lstStyle>
            <a:lvl1pPr>
              <a:defRPr/>
            </a:lvl1pPr>
          </a:lstStyle>
          <a:p>
            <a:pPr>
              <a:defRPr/>
            </a:pPr>
            <a:fld id="{C8EC80D9-E016-4A9E-A790-2935801880A0}" type="datetime1">
              <a:rPr lang="en-US"/>
              <a:pPr>
                <a:defRPr/>
              </a:pPr>
              <a:t>11/3/2011</a:t>
            </a:fld>
            <a:endParaRPr lang="fr-FR" dirty="0"/>
          </a:p>
        </p:txBody>
      </p:sp>
      <p:sp>
        <p:nvSpPr>
          <p:cNvPr id="5" name="Slide Number Placeholder 7"/>
          <p:cNvSpPr>
            <a:spLocks noGrp="1"/>
          </p:cNvSpPr>
          <p:nvPr>
            <p:ph type="sldNum" sz="quarter" idx="11"/>
          </p:nvPr>
        </p:nvSpPr>
        <p:spPr/>
        <p:txBody>
          <a:bodyPr/>
          <a:lstStyle>
            <a:lvl1pPr>
              <a:defRPr/>
            </a:lvl1pPr>
          </a:lstStyle>
          <a:p>
            <a:pPr>
              <a:defRPr/>
            </a:pPr>
            <a:fld id="{CDFAC9E3-67D2-418D-8581-EE4F3FDA2D67}"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fr-FR"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Date Placeholder 6"/>
          <p:cNvSpPr>
            <a:spLocks noGrp="1"/>
          </p:cNvSpPr>
          <p:nvPr>
            <p:ph type="dt" sz="half" idx="10"/>
          </p:nvPr>
        </p:nvSpPr>
        <p:spPr/>
        <p:txBody>
          <a:bodyPr/>
          <a:lstStyle>
            <a:lvl1pPr>
              <a:defRPr/>
            </a:lvl1pPr>
          </a:lstStyle>
          <a:p>
            <a:pPr>
              <a:defRPr/>
            </a:pPr>
            <a:fld id="{DEB539F7-0FF4-4CDD-A4A6-085E669B3B8D}" type="datetime1">
              <a:rPr lang="en-US"/>
              <a:pPr>
                <a:defRPr/>
              </a:pPr>
              <a:t>11/3/2011</a:t>
            </a:fld>
            <a:endParaRPr lang="fr-FR" dirty="0"/>
          </a:p>
        </p:txBody>
      </p:sp>
      <p:sp>
        <p:nvSpPr>
          <p:cNvPr id="5" name="Slide Number Placeholder 7"/>
          <p:cNvSpPr>
            <a:spLocks noGrp="1"/>
          </p:cNvSpPr>
          <p:nvPr>
            <p:ph type="sldNum" sz="quarter" idx="11"/>
          </p:nvPr>
        </p:nvSpPr>
        <p:spPr/>
        <p:txBody>
          <a:bodyPr/>
          <a:lstStyle>
            <a:lvl1pPr>
              <a:defRPr/>
            </a:lvl1pPr>
          </a:lstStyle>
          <a:p>
            <a:pPr>
              <a:defRPr/>
            </a:pPr>
            <a:fld id="{1FCE80AA-D4CF-4CB7-B56A-6B00BE071700}"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9306" y="185740"/>
            <a:ext cx="2041280" cy="5837237"/>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611066" y="185740"/>
            <a:ext cx="5987562" cy="5837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6"/>
          <p:cNvSpPr>
            <a:spLocks noGrp="1"/>
          </p:cNvSpPr>
          <p:nvPr>
            <p:ph type="dt" sz="half" idx="10"/>
          </p:nvPr>
        </p:nvSpPr>
        <p:spPr/>
        <p:txBody>
          <a:bodyPr/>
          <a:lstStyle>
            <a:lvl1pPr>
              <a:defRPr/>
            </a:lvl1pPr>
          </a:lstStyle>
          <a:p>
            <a:pPr>
              <a:defRPr/>
            </a:pPr>
            <a:fld id="{464FDC40-050E-4AD7-A760-3E9BDA890E4D}" type="datetime1">
              <a:rPr lang="en-US"/>
              <a:pPr>
                <a:defRPr/>
              </a:pPr>
              <a:t>11/3/2011</a:t>
            </a:fld>
            <a:endParaRPr lang="fr-FR" dirty="0"/>
          </a:p>
        </p:txBody>
      </p:sp>
      <p:sp>
        <p:nvSpPr>
          <p:cNvPr id="5" name="Slide Number Placeholder 7"/>
          <p:cNvSpPr>
            <a:spLocks noGrp="1"/>
          </p:cNvSpPr>
          <p:nvPr>
            <p:ph type="sldNum" sz="quarter" idx="11"/>
          </p:nvPr>
        </p:nvSpPr>
        <p:spPr/>
        <p:txBody>
          <a:bodyPr/>
          <a:lstStyle>
            <a:lvl1pPr>
              <a:defRPr/>
            </a:lvl1pPr>
          </a:lstStyle>
          <a:p>
            <a:pPr>
              <a:defRPr/>
            </a:pPr>
            <a:fld id="{39187A14-1AC9-467F-B199-923A38969F63}"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442FA73A-F8F9-442A-947E-CA8CFD8BE61E}" type="datetime1">
              <a:rPr lang="en-US" smtClean="0"/>
              <a:pPr>
                <a:defRPr/>
              </a:pPr>
              <a:t>11/3/2011</a:t>
            </a:fld>
            <a:endParaRPr lang="fr-FR" dirty="0"/>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pPr>
              <a:defRPr/>
            </a:pPr>
            <a:fld id="{EE08C369-7513-48D0-8D28-29E1876FCD13}" type="slidenum">
              <a:rPr lang="fr-FR" smtClean="0"/>
              <a:pPr>
                <a:defRPr/>
              </a:pPr>
              <a:t>‹#›</a:t>
            </a:fld>
            <a:endParaRPr lang="fr-FR" dirty="0"/>
          </a:p>
        </p:txBody>
      </p:sp>
    </p:spTree>
  </p:cSld>
  <p:clrMapOvr>
    <a:overrideClrMapping bg1="dk1" tx1="lt1" bg2="dk2" tx2="lt2" accent1="accent1" accent2="accent2" accent3="accent3" accent4="accent4" accent5="accent5" accent6="accent6" hlink="hlink" folHlink="folHlink"/>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442FA73A-F8F9-442A-947E-CA8CFD8BE61E}" type="datetime1">
              <a:rPr lang="en-US" smtClean="0"/>
              <a:pPr>
                <a:defRPr/>
              </a:pPr>
              <a:t>11/3/2011</a:t>
            </a:fld>
            <a:endParaRPr lang="fr-FR"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EE08C369-7513-48D0-8D28-29E1876FCD13}" type="slidenum">
              <a:rPr lang="fr-FR" smtClean="0"/>
              <a:pPr>
                <a:defRPr/>
              </a:pPr>
              <a:t>‹#›</a:t>
            </a:fld>
            <a:endParaRPr lang="fr-FR" dirty="0"/>
          </a:p>
        </p:txBody>
      </p: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442FA73A-F8F9-442A-947E-CA8CFD8BE61E}" type="datetime1">
              <a:rPr lang="en-US" smtClean="0"/>
              <a:pPr>
                <a:defRPr/>
              </a:pPr>
              <a:t>11/3/2011</a:t>
            </a:fld>
            <a:endParaRPr lang="fr-FR"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EE08C369-7513-48D0-8D28-29E1876FCD13}" type="slidenum">
              <a:rPr lang="fr-FR" smtClean="0"/>
              <a:pPr>
                <a:defRPr/>
              </a:pPr>
              <a:t>‹#›</a:t>
            </a:fld>
            <a:endParaRPr lang="fr-FR" dirty="0"/>
          </a:p>
        </p:txBody>
      </p:sp>
    </p:spTree>
  </p:cSld>
  <p:clrMapOvr>
    <a:overrideClrMapping bg1="dk1" tx1="lt1" bg2="dk2" tx2="lt2" accent1="accent1" accent2="accent2" accent3="accent3" accent4="accent4" accent5="accent5" accent6="accent6" hlink="hlink" folHlink="folHlink"/>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442FA73A-F8F9-442A-947E-CA8CFD8BE61E}" type="datetime1">
              <a:rPr lang="en-US" smtClean="0"/>
              <a:pPr>
                <a:defRPr/>
              </a:pPr>
              <a:t>11/3/2011</a:t>
            </a:fld>
            <a:endParaRPr lang="fr-FR" dirty="0"/>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defRPr/>
            </a:pPr>
            <a:fld id="{EE08C369-7513-48D0-8D28-29E1876FCD13}" type="slidenum">
              <a:rPr lang="fr-FR" smtClean="0"/>
              <a:pPr>
                <a:defRPr/>
              </a:pPr>
              <a:t>‹#›</a:t>
            </a:fld>
            <a:endParaRPr lang="fr-FR" dirty="0"/>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442FA73A-F8F9-442A-947E-CA8CFD8BE61E}" type="datetime1">
              <a:rPr lang="en-US" smtClean="0"/>
              <a:pPr>
                <a:defRPr/>
              </a:pPr>
              <a:t>11/3/2011</a:t>
            </a:fld>
            <a:endParaRPr lang="fr-FR"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pPr>
              <a:defRPr/>
            </a:pPr>
            <a:fld id="{EE08C369-7513-48D0-8D28-29E1876FCD13}" type="slidenum">
              <a:rPr lang="fr-FR" smtClean="0"/>
              <a:pPr>
                <a:defRPr/>
              </a:pPr>
              <a:t>‹#›</a:t>
            </a:fld>
            <a:endParaRPr lang="fr-FR" dirty="0"/>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442FA73A-F8F9-442A-947E-CA8CFD8BE61E}" type="datetime1">
              <a:rPr lang="en-US" smtClean="0"/>
              <a:pPr>
                <a:defRPr/>
              </a:pPr>
              <a:t>11/3/2011</a:t>
            </a:fld>
            <a:endParaRPr lang="fr-FR" dirty="0"/>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a:defRPr/>
            </a:pPr>
            <a:fld id="{EE08C369-7513-48D0-8D28-29E1876FCD13}" type="slidenum">
              <a:rPr lang="fr-FR" smtClean="0"/>
              <a:pPr>
                <a:defRPr/>
              </a:pPr>
              <a:t>‹#›</a:t>
            </a:fld>
            <a:endParaRPr lang="fr-FR" dirty="0"/>
          </a:p>
        </p:txBody>
      </p: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2FA73A-F8F9-442A-947E-CA8CFD8BE61E}" type="datetime1">
              <a:rPr lang="en-US" smtClean="0"/>
              <a:pPr>
                <a:defRPr/>
              </a:pPr>
              <a:t>11/3/2011</a:t>
            </a:fld>
            <a:endParaRPr lang="fr-FR" dirty="0"/>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a:defRPr/>
            </a:pPr>
            <a:fld id="{EE08C369-7513-48D0-8D28-29E1876FCD13}" type="slidenum">
              <a:rPr lang="fr-FR" smtClean="0"/>
              <a:pPr>
                <a:defRPr/>
              </a:pPr>
              <a:t>‹#›</a:t>
            </a:fld>
            <a:endParaRPr lang="fr-FR" dirty="0"/>
          </a:p>
        </p:txBody>
      </p: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442FA73A-F8F9-442A-947E-CA8CFD8BE61E}" type="datetime1">
              <a:rPr lang="en-US" smtClean="0"/>
              <a:pPr>
                <a:defRPr/>
              </a:pPr>
              <a:t>11/3/2011</a:t>
            </a:fld>
            <a:endParaRPr lang="fr-FR" dirty="0"/>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defRPr/>
            </a:pPr>
            <a:fld id="{EE08C369-7513-48D0-8D28-29E1876FCD13}" type="slidenum">
              <a:rPr lang="fr-FR" smtClean="0"/>
              <a:pPr>
                <a:defRPr/>
              </a:pPr>
              <a:t>‹#›</a:t>
            </a:fld>
            <a:endParaRPr lang="fr-FR" dirty="0"/>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fr-FR"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Date Placeholder 6"/>
          <p:cNvSpPr>
            <a:spLocks noGrp="1"/>
          </p:cNvSpPr>
          <p:nvPr>
            <p:ph type="dt" sz="half" idx="10"/>
          </p:nvPr>
        </p:nvSpPr>
        <p:spPr/>
        <p:txBody>
          <a:bodyPr/>
          <a:lstStyle>
            <a:lvl1pPr>
              <a:defRPr/>
            </a:lvl1pPr>
          </a:lstStyle>
          <a:p>
            <a:pPr>
              <a:defRPr/>
            </a:pPr>
            <a:fld id="{FE20EB81-54EE-4A3E-B7C0-723FBE2550D4}" type="datetime1">
              <a:rPr lang="en-US"/>
              <a:pPr>
                <a:defRPr/>
              </a:pPr>
              <a:t>11/3/2011</a:t>
            </a:fld>
            <a:endParaRPr lang="fr-FR" dirty="0"/>
          </a:p>
        </p:txBody>
      </p:sp>
      <p:sp>
        <p:nvSpPr>
          <p:cNvPr id="5" name="Slide Number Placeholder 7"/>
          <p:cNvSpPr>
            <a:spLocks noGrp="1"/>
          </p:cNvSpPr>
          <p:nvPr>
            <p:ph type="sldNum" sz="quarter" idx="11"/>
          </p:nvPr>
        </p:nvSpPr>
        <p:spPr/>
        <p:txBody>
          <a:bodyPr/>
          <a:lstStyle>
            <a:lvl1pPr>
              <a:defRPr/>
            </a:lvl1pPr>
          </a:lstStyle>
          <a:p>
            <a:pPr>
              <a:defRPr/>
            </a:pPr>
            <a:fld id="{B969FADC-898B-4205-B734-E9222D526BDE}"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442FA73A-F8F9-442A-947E-CA8CFD8BE61E}" type="datetime1">
              <a:rPr lang="en-US" smtClean="0"/>
              <a:pPr>
                <a:defRPr/>
              </a:pPr>
              <a:t>11/3/2011</a:t>
            </a:fld>
            <a:endParaRPr lang="fr-FR" dirty="0"/>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EE08C369-7513-48D0-8D28-29E1876FCD13}" type="slidenum">
              <a:rPr lang="fr-FR" smtClean="0"/>
              <a:pPr>
                <a:defRPr/>
              </a:pPr>
              <a:t>‹#›</a:t>
            </a:fld>
            <a:endParaRPr lang="fr-FR"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442FA73A-F8F9-442A-947E-CA8CFD8BE61E}" type="datetime1">
              <a:rPr lang="en-US" smtClean="0"/>
              <a:pPr>
                <a:defRPr/>
              </a:pPr>
              <a:t>11/3/2011</a:t>
            </a:fld>
            <a:endParaRPr lang="fr-FR"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EE08C369-7513-48D0-8D28-29E1876FCD13}" type="slidenum">
              <a:rPr lang="fr-FR" smtClean="0"/>
              <a:pPr>
                <a:defRPr/>
              </a:pPr>
              <a:t>‹#›</a:t>
            </a:fld>
            <a:endParaRPr lang="fr-FR" dirty="0"/>
          </a:p>
        </p:txBody>
      </p:sp>
    </p:spTree>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442FA73A-F8F9-442A-947E-CA8CFD8BE61E}" type="datetime1">
              <a:rPr lang="en-US" smtClean="0"/>
              <a:pPr>
                <a:defRPr/>
              </a:pPr>
              <a:t>11/3/2011</a:t>
            </a:fld>
            <a:endParaRPr lang="fr-FR"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EE08C369-7513-48D0-8D28-29E1876FCD13}" type="slidenum">
              <a:rPr lang="fr-FR" smtClean="0"/>
              <a:pPr>
                <a:defRPr/>
              </a:pPr>
              <a:t>‹#›</a:t>
            </a:fld>
            <a:endParaRPr lang="fr-FR" dirty="0"/>
          </a:p>
        </p:txBody>
      </p:sp>
    </p:spTree>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lvl1pPr>
              <a:defRPr/>
            </a:lvl1pPr>
            <a:lvl2pPr marL="266700" indent="-266700">
              <a:defRPr>
                <a:solidFill>
                  <a:srgbClr val="2A2A2A"/>
                </a:solidFill>
              </a:defRPr>
            </a:lvl2pPr>
            <a:lvl3pPr marL="542925" indent="-276225">
              <a:defRPr>
                <a:solidFill>
                  <a:srgbClr val="2A2A2A"/>
                </a:solidFill>
              </a:defRPr>
            </a:lvl3pPr>
            <a:lvl4pPr marL="809625" indent="-266700">
              <a:defRPr>
                <a:solidFill>
                  <a:srgbClr val="2A2A2A"/>
                </a:solidFill>
              </a:defRPr>
            </a:lvl4pPr>
            <a:lvl5pPr marL="1076325" indent="-266700">
              <a:defRPr>
                <a:solidFill>
                  <a:srgbClr val="2A2A2A"/>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itre 1"/>
          <p:cNvSpPr>
            <a:spLocks noGrp="1"/>
          </p:cNvSpPr>
          <p:nvPr>
            <p:ph type="title"/>
          </p:nvPr>
        </p:nvSpPr>
        <p:spPr>
          <a:xfrm>
            <a:off x="381000" y="76200"/>
            <a:ext cx="8597900" cy="638156"/>
          </a:xfrm>
        </p:spPr>
        <p:txBody>
          <a:bodyPr anchor="b"/>
          <a:lstStyle>
            <a:lvl1pPr>
              <a:defRPr/>
            </a:lvl1pPr>
          </a:lstStyle>
          <a:p>
            <a:r>
              <a:rPr lang="en-US" noProof="0" smtClean="0"/>
              <a:t>Click to edit Master title style</a:t>
            </a:r>
            <a:endParaRPr lang="en-US" noProof="0" dirty="0"/>
          </a:p>
        </p:txBody>
      </p:sp>
      <p:sp>
        <p:nvSpPr>
          <p:cNvPr id="4" name="Espace réservé du numéro de diapositive 3"/>
          <p:cNvSpPr>
            <a:spLocks noGrp="1"/>
          </p:cNvSpPr>
          <p:nvPr>
            <p:ph type="sldNum" sz="quarter" idx="10"/>
          </p:nvPr>
        </p:nvSpPr>
        <p:spPr/>
        <p:txBody>
          <a:bodyPr/>
          <a:lstStyle>
            <a:lvl1pPr>
              <a:defRPr>
                <a:solidFill>
                  <a:srgbClr val="333333"/>
                </a:solidFill>
              </a:defRPr>
            </a:lvl1pPr>
          </a:lstStyle>
          <a:p>
            <a:pPr>
              <a:defRPr/>
            </a:pPr>
            <a:fld id="{1ED7D4F2-9801-475F-AE9C-35B28CF67102}" type="slidenum">
              <a:rPr lang="en-US"/>
              <a:pPr>
                <a:defRPr/>
              </a:pPr>
              <a:t>‹#›</a:t>
            </a:fld>
            <a:endParaRPr lang="en-US"/>
          </a:p>
        </p:txBody>
      </p:sp>
      <p:sp>
        <p:nvSpPr>
          <p:cNvPr id="6" name="Date Placeholder 11"/>
          <p:cNvSpPr>
            <a:spLocks noGrp="1"/>
          </p:cNvSpPr>
          <p:nvPr>
            <p:ph type="dt" sz="half" idx="11"/>
          </p:nvPr>
        </p:nvSpPr>
        <p:spPr/>
        <p:txBody>
          <a:bodyPr/>
          <a:lstStyle>
            <a:lvl1pPr algn="l">
              <a:defRPr sz="800">
                <a:solidFill>
                  <a:srgbClr val="8F8F8F"/>
                </a:solidFill>
                <a:latin typeface="Trebuchet MS" pitchFamily="34" charset="0"/>
              </a:defRPr>
            </a:lvl1pPr>
          </a:lstStyle>
          <a:p>
            <a:pPr>
              <a:defRPr/>
            </a:pPr>
            <a:fld id="{4CE1096F-B301-400B-BB23-EABAE347E898}" type="datetime1">
              <a:rPr lang="en-US"/>
              <a:pPr>
                <a:defRPr/>
              </a:pPr>
              <a:t>11/3/2011</a:t>
            </a:fld>
            <a:endParaRPr lang="fr-FR"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647830" y="1068944"/>
            <a:ext cx="3960000" cy="671750"/>
          </a:xfrm>
        </p:spPr>
        <p:txBody>
          <a:bodyPr anchor="b"/>
          <a:lstStyle>
            <a:lvl1pPr marL="0" indent="0">
              <a:buNone/>
              <a:defRPr sz="2400" b="1"/>
            </a:lvl1pPr>
            <a:lvl2pPr marL="478185" indent="0">
              <a:buNone/>
              <a:defRPr sz="2100" b="1"/>
            </a:lvl2pPr>
            <a:lvl3pPr marL="956371" indent="0">
              <a:buNone/>
              <a:defRPr sz="1900" b="1"/>
            </a:lvl3pPr>
            <a:lvl4pPr marL="1434556" indent="0">
              <a:buNone/>
              <a:defRPr sz="1700" b="1"/>
            </a:lvl4pPr>
            <a:lvl5pPr marL="1912742" indent="0">
              <a:buNone/>
              <a:defRPr sz="1700" b="1"/>
            </a:lvl5pPr>
            <a:lvl6pPr marL="2390927" indent="0">
              <a:buNone/>
              <a:defRPr sz="1700" b="1"/>
            </a:lvl6pPr>
            <a:lvl7pPr marL="2869113" indent="0">
              <a:buNone/>
              <a:defRPr sz="1700" b="1"/>
            </a:lvl7pPr>
            <a:lvl8pPr marL="3347298" indent="0">
              <a:buNone/>
              <a:defRPr sz="1700" b="1"/>
            </a:lvl8pPr>
            <a:lvl9pPr marL="3825484" indent="0">
              <a:buNone/>
              <a:defRPr sz="1700" b="1"/>
            </a:lvl9pPr>
          </a:lstStyle>
          <a:p>
            <a:pPr lvl="0"/>
            <a:r>
              <a:rPr lang="en-US" noProof="0" smtClean="0"/>
              <a:t>Click to edit Master text styles</a:t>
            </a:r>
          </a:p>
        </p:txBody>
      </p:sp>
      <p:sp>
        <p:nvSpPr>
          <p:cNvPr id="4" name="Espace réservé du contenu 3"/>
          <p:cNvSpPr>
            <a:spLocks noGrp="1"/>
          </p:cNvSpPr>
          <p:nvPr>
            <p:ph sz="half" idx="2"/>
          </p:nvPr>
        </p:nvSpPr>
        <p:spPr>
          <a:xfrm>
            <a:off x="647830" y="1757787"/>
            <a:ext cx="3960000" cy="4531919"/>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Espace réservé du texte 4"/>
          <p:cNvSpPr>
            <a:spLocks noGrp="1"/>
          </p:cNvSpPr>
          <p:nvPr>
            <p:ph type="body" sz="quarter" idx="3"/>
          </p:nvPr>
        </p:nvSpPr>
        <p:spPr>
          <a:xfrm>
            <a:off x="4760062" y="1068944"/>
            <a:ext cx="3960000" cy="671750"/>
          </a:xfrm>
        </p:spPr>
        <p:txBody>
          <a:bodyPr anchor="b"/>
          <a:lstStyle>
            <a:lvl1pPr marL="0" indent="0">
              <a:buNone/>
              <a:defRPr sz="2400" b="1"/>
            </a:lvl1pPr>
            <a:lvl2pPr marL="478185" indent="0">
              <a:buNone/>
              <a:defRPr sz="2100" b="1"/>
            </a:lvl2pPr>
            <a:lvl3pPr marL="956371" indent="0">
              <a:buNone/>
              <a:defRPr sz="1900" b="1"/>
            </a:lvl3pPr>
            <a:lvl4pPr marL="1434556" indent="0">
              <a:buNone/>
              <a:defRPr sz="1700" b="1"/>
            </a:lvl4pPr>
            <a:lvl5pPr marL="1912742" indent="0">
              <a:buNone/>
              <a:defRPr sz="1700" b="1"/>
            </a:lvl5pPr>
            <a:lvl6pPr marL="2390927" indent="0">
              <a:buNone/>
              <a:defRPr sz="1700" b="1"/>
            </a:lvl6pPr>
            <a:lvl7pPr marL="2869113" indent="0">
              <a:buNone/>
              <a:defRPr sz="1700" b="1"/>
            </a:lvl7pPr>
            <a:lvl8pPr marL="3347298" indent="0">
              <a:buNone/>
              <a:defRPr sz="1700" b="1"/>
            </a:lvl8pPr>
            <a:lvl9pPr marL="3825484" indent="0">
              <a:buNone/>
              <a:defRPr sz="1700" b="1"/>
            </a:lvl9pPr>
          </a:lstStyle>
          <a:p>
            <a:pPr lvl="0"/>
            <a:r>
              <a:rPr lang="en-US" noProof="0" smtClean="0"/>
              <a:t>Click to edit Master text styles</a:t>
            </a:r>
          </a:p>
        </p:txBody>
      </p:sp>
      <p:sp>
        <p:nvSpPr>
          <p:cNvPr id="6" name="Espace réservé du contenu 5"/>
          <p:cNvSpPr>
            <a:spLocks noGrp="1"/>
          </p:cNvSpPr>
          <p:nvPr>
            <p:ph sz="quarter" idx="4"/>
          </p:nvPr>
        </p:nvSpPr>
        <p:spPr>
          <a:xfrm>
            <a:off x="4760062" y="1757787"/>
            <a:ext cx="3960000" cy="4531919"/>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itre 1"/>
          <p:cNvSpPr>
            <a:spLocks noGrp="1"/>
          </p:cNvSpPr>
          <p:nvPr>
            <p:ph type="title"/>
          </p:nvPr>
        </p:nvSpPr>
        <p:spPr>
          <a:xfrm>
            <a:off x="637443" y="195266"/>
            <a:ext cx="8503626" cy="638175"/>
          </a:xfrm>
        </p:spPr>
        <p:txBody>
          <a:bodyPr/>
          <a:lstStyle/>
          <a:p>
            <a:r>
              <a:rPr lang="en-US" noProof="0" smtClean="0"/>
              <a:t>Click to edit Master title style</a:t>
            </a:r>
            <a:endParaRPr lang="en-US" noProof="0" dirty="0"/>
          </a:p>
        </p:txBody>
      </p:sp>
      <p:sp>
        <p:nvSpPr>
          <p:cNvPr id="7" name="Rectangle 5"/>
          <p:cNvSpPr>
            <a:spLocks noGrp="1" noChangeArrowheads="1"/>
          </p:cNvSpPr>
          <p:nvPr>
            <p:ph type="sldNum" sz="quarter" idx="10"/>
          </p:nvPr>
        </p:nvSpPr>
        <p:spPr/>
        <p:txBody>
          <a:bodyPr/>
          <a:lstStyle>
            <a:lvl1pPr>
              <a:defRPr/>
            </a:lvl1pPr>
          </a:lstStyle>
          <a:p>
            <a:pPr>
              <a:defRPr/>
            </a:pPr>
            <a:fld id="{24BCDC40-BCDB-44B3-8BEA-08BFF01E98AE}" type="slidenum">
              <a:rPr lang="en-US"/>
              <a:pPr>
                <a:defRPr/>
              </a:pPr>
              <a:t>‹#›</a:t>
            </a:fld>
            <a:endParaRPr lang="en-US"/>
          </a:p>
        </p:txBody>
      </p:sp>
      <p:sp>
        <p:nvSpPr>
          <p:cNvPr id="8" name="Rectangle 14"/>
          <p:cNvSpPr>
            <a:spLocks noGrp="1" noChangeArrowheads="1"/>
          </p:cNvSpPr>
          <p:nvPr>
            <p:ph type="dt" sz="half" idx="11"/>
          </p:nvPr>
        </p:nvSpPr>
        <p:spPr/>
        <p:txBody>
          <a:bodyPr/>
          <a:lstStyle>
            <a:lvl1pPr>
              <a:defRPr/>
            </a:lvl1pPr>
          </a:lstStyle>
          <a:p>
            <a:pPr>
              <a:defRPr/>
            </a:pPr>
            <a:fld id="{F30A786E-EC15-4291-9763-DFD212EE0C9A}" type="datetime1">
              <a:rPr lang="en-US"/>
              <a:pPr>
                <a:defRPr/>
              </a:pPr>
              <a:t>11/3/2011</a:t>
            </a:fld>
            <a:endParaRPr lang="fr-FR"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3"/>
            <a:ext cx="7772400" cy="1362075"/>
          </a:xfrm>
        </p:spPr>
        <p:txBody>
          <a:bodyPr anchor="t"/>
          <a:lstStyle>
            <a:lvl1pPr algn="l">
              <a:defRPr sz="4000" b="1" cap="all"/>
            </a:lvl1pPr>
          </a:lstStyle>
          <a:p>
            <a:r>
              <a:rPr lang="en-US" dirty="0" smtClean="0"/>
              <a:t>Click to edit Master title style</a:t>
            </a:r>
            <a:endParaRPr lang="fr-FR" dirty="0"/>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6"/>
          <p:cNvSpPr>
            <a:spLocks noGrp="1"/>
          </p:cNvSpPr>
          <p:nvPr>
            <p:ph type="dt" sz="half" idx="10"/>
          </p:nvPr>
        </p:nvSpPr>
        <p:spPr/>
        <p:txBody>
          <a:bodyPr/>
          <a:lstStyle>
            <a:lvl1pPr>
              <a:defRPr/>
            </a:lvl1pPr>
          </a:lstStyle>
          <a:p>
            <a:pPr>
              <a:defRPr/>
            </a:pPr>
            <a:fld id="{0F249D9D-A11D-43BE-91B9-737BC5F364F2}" type="datetime1">
              <a:rPr lang="en-US"/>
              <a:pPr>
                <a:defRPr/>
              </a:pPr>
              <a:t>11/3/2011</a:t>
            </a:fld>
            <a:endParaRPr lang="fr-FR" dirty="0"/>
          </a:p>
        </p:txBody>
      </p:sp>
      <p:sp>
        <p:nvSpPr>
          <p:cNvPr id="5" name="Slide Number Placeholder 7"/>
          <p:cNvSpPr>
            <a:spLocks noGrp="1"/>
          </p:cNvSpPr>
          <p:nvPr>
            <p:ph type="sldNum" sz="quarter" idx="11"/>
          </p:nvPr>
        </p:nvSpPr>
        <p:spPr/>
        <p:txBody>
          <a:bodyPr/>
          <a:lstStyle>
            <a:lvl1pPr>
              <a:defRPr/>
            </a:lvl1pPr>
          </a:lstStyle>
          <a:p>
            <a:pPr>
              <a:defRPr/>
            </a:pPr>
            <a:fld id="{FE710D11-10A3-4049-99F1-22D6B367BB4C}"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fr-FR" dirty="0"/>
          </a:p>
        </p:txBody>
      </p:sp>
      <p:sp>
        <p:nvSpPr>
          <p:cNvPr id="3" name="Content Placeholder 2"/>
          <p:cNvSpPr>
            <a:spLocks noGrp="1"/>
          </p:cNvSpPr>
          <p:nvPr>
            <p:ph sz="half" idx="1"/>
          </p:nvPr>
        </p:nvSpPr>
        <p:spPr>
          <a:xfrm>
            <a:off x="628652" y="1020763"/>
            <a:ext cx="4004896" cy="5002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Content Placeholder 3"/>
          <p:cNvSpPr>
            <a:spLocks noGrp="1"/>
          </p:cNvSpPr>
          <p:nvPr>
            <p:ph sz="half" idx="2"/>
          </p:nvPr>
        </p:nvSpPr>
        <p:spPr>
          <a:xfrm>
            <a:off x="4774223" y="1020763"/>
            <a:ext cx="4006362" cy="5002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5" name="Date Placeholder 7"/>
          <p:cNvSpPr>
            <a:spLocks noGrp="1"/>
          </p:cNvSpPr>
          <p:nvPr>
            <p:ph type="dt" sz="half" idx="10"/>
          </p:nvPr>
        </p:nvSpPr>
        <p:spPr/>
        <p:txBody>
          <a:bodyPr/>
          <a:lstStyle>
            <a:lvl1pPr>
              <a:defRPr/>
            </a:lvl1pPr>
          </a:lstStyle>
          <a:p>
            <a:pPr>
              <a:defRPr/>
            </a:pPr>
            <a:fld id="{D92E06A6-0018-4F93-A43B-8E35ABB0435B}" type="datetime1">
              <a:rPr lang="en-US"/>
              <a:pPr>
                <a:defRPr/>
              </a:pPr>
              <a:t>11/3/2011</a:t>
            </a:fld>
            <a:endParaRPr lang="fr-FR" dirty="0"/>
          </a:p>
        </p:txBody>
      </p:sp>
      <p:sp>
        <p:nvSpPr>
          <p:cNvPr id="6" name="Slide Number Placeholder 8"/>
          <p:cNvSpPr>
            <a:spLocks noGrp="1"/>
          </p:cNvSpPr>
          <p:nvPr>
            <p:ph type="sldNum" sz="quarter" idx="11"/>
          </p:nvPr>
        </p:nvSpPr>
        <p:spPr/>
        <p:txBody>
          <a:bodyPr/>
          <a:lstStyle>
            <a:lvl1pPr>
              <a:defRPr/>
            </a:lvl1pPr>
          </a:lstStyle>
          <a:p>
            <a:pPr>
              <a:defRPr/>
            </a:pPr>
            <a:fld id="{94587F0B-3ABB-44BF-BC29-ED23CE32EC70}"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smtClean="0"/>
              <a:t>Click to edit Master title style</a:t>
            </a:r>
            <a:endParaRPr lang="fr-FR" dirty="0"/>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5" name="Text Placeholder 4"/>
          <p:cNvSpPr>
            <a:spLocks noGrp="1"/>
          </p:cNvSpPr>
          <p:nvPr>
            <p:ph type="body" sz="quarter" idx="3"/>
          </p:nvPr>
        </p:nvSpPr>
        <p:spPr>
          <a:xfrm>
            <a:off x="4645271"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271"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7" name="Date Placeholder 9"/>
          <p:cNvSpPr>
            <a:spLocks noGrp="1"/>
          </p:cNvSpPr>
          <p:nvPr>
            <p:ph type="dt" sz="half" idx="10"/>
          </p:nvPr>
        </p:nvSpPr>
        <p:spPr/>
        <p:txBody>
          <a:bodyPr/>
          <a:lstStyle>
            <a:lvl1pPr>
              <a:defRPr/>
            </a:lvl1pPr>
          </a:lstStyle>
          <a:p>
            <a:pPr>
              <a:defRPr/>
            </a:pPr>
            <a:fld id="{8E1374BD-E741-4829-B284-68EDD7B2E5FE}" type="datetime1">
              <a:rPr lang="en-US"/>
              <a:pPr>
                <a:defRPr/>
              </a:pPr>
              <a:t>11/3/2011</a:t>
            </a:fld>
            <a:endParaRPr lang="fr-FR" dirty="0"/>
          </a:p>
        </p:txBody>
      </p:sp>
      <p:sp>
        <p:nvSpPr>
          <p:cNvPr id="8" name="Slide Number Placeholder 10"/>
          <p:cNvSpPr>
            <a:spLocks noGrp="1"/>
          </p:cNvSpPr>
          <p:nvPr>
            <p:ph type="sldNum" sz="quarter" idx="11"/>
          </p:nvPr>
        </p:nvSpPr>
        <p:spPr/>
        <p:txBody>
          <a:bodyPr/>
          <a:lstStyle>
            <a:lvl1pPr>
              <a:defRPr/>
            </a:lvl1pPr>
          </a:lstStyle>
          <a:p>
            <a:pPr>
              <a:defRPr/>
            </a:pPr>
            <a:fld id="{BF12714C-EC80-4EC3-815B-82CA2054FBFB}" type="slidenum">
              <a:rPr lang="en-US"/>
              <a:pPr>
                <a:defRPr/>
              </a:pPr>
              <a:t>‹#›</a:t>
            </a:fld>
            <a:endParaRPr lang="en-US" dirty="0"/>
          </a:p>
        </p:txBody>
      </p:sp>
      <p:sp>
        <p:nvSpPr>
          <p:cNvPr id="9" name="Footer Placeholder 11"/>
          <p:cNvSpPr>
            <a:spLocks noGrp="1"/>
          </p:cNvSpPr>
          <p:nvPr>
            <p:ph type="ftr" sz="quarter" idx="12"/>
          </p:nvPr>
        </p:nvSpPr>
        <p:spPr/>
        <p:txBody>
          <a:bodyPr/>
          <a:lstStyle>
            <a:lvl1pPr>
              <a:defRPr/>
            </a:lvl1pPr>
          </a:lstStyle>
          <a:p>
            <a:pPr>
              <a:defRPr/>
            </a:pP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fr-FR" dirty="0"/>
          </a:p>
        </p:txBody>
      </p:sp>
      <p:sp>
        <p:nvSpPr>
          <p:cNvPr id="3" name="Date Placeholder 5"/>
          <p:cNvSpPr>
            <a:spLocks noGrp="1"/>
          </p:cNvSpPr>
          <p:nvPr>
            <p:ph type="dt" sz="half" idx="10"/>
          </p:nvPr>
        </p:nvSpPr>
        <p:spPr/>
        <p:txBody>
          <a:bodyPr/>
          <a:lstStyle>
            <a:lvl1pPr>
              <a:defRPr/>
            </a:lvl1pPr>
          </a:lstStyle>
          <a:p>
            <a:pPr>
              <a:defRPr/>
            </a:pPr>
            <a:fld id="{C271B8A9-6D38-44FA-B1DE-E2F7736DFA51}" type="datetime1">
              <a:rPr lang="en-US"/>
              <a:pPr>
                <a:defRPr/>
              </a:pPr>
              <a:t>11/3/2011</a:t>
            </a:fld>
            <a:endParaRPr lang="fr-FR" dirty="0"/>
          </a:p>
        </p:txBody>
      </p:sp>
      <p:sp>
        <p:nvSpPr>
          <p:cNvPr id="4" name="Slide Number Placeholder 6"/>
          <p:cNvSpPr>
            <a:spLocks noGrp="1"/>
          </p:cNvSpPr>
          <p:nvPr>
            <p:ph type="sldNum" sz="quarter" idx="11"/>
          </p:nvPr>
        </p:nvSpPr>
        <p:spPr/>
        <p:txBody>
          <a:bodyPr/>
          <a:lstStyle>
            <a:lvl1pPr>
              <a:defRPr/>
            </a:lvl1pPr>
          </a:lstStyle>
          <a:p>
            <a:pPr>
              <a:defRPr/>
            </a:pPr>
            <a:fld id="{918D086A-4129-4A0E-B6BF-D0C7BEB87775}" type="slidenum">
              <a:rPr lang="en-US"/>
              <a:pPr>
                <a:defRPr/>
              </a:pPr>
              <a:t>‹#›</a:t>
            </a:fld>
            <a:endParaRPr lang="en-US" dirty="0"/>
          </a:p>
        </p:txBody>
      </p:sp>
      <p:sp>
        <p:nvSpPr>
          <p:cNvPr id="5" name="Footer Placeholder 7"/>
          <p:cNvSpPr>
            <a:spLocks noGrp="1"/>
          </p:cNvSpPr>
          <p:nvPr>
            <p:ph type="ftr" sz="quarter" idx="12"/>
          </p:nvPr>
        </p:nvSpPr>
        <p:spPr/>
        <p:txBody>
          <a:bodyPr/>
          <a:lstStyle>
            <a:lvl1pPr>
              <a:defRPr/>
            </a:lvl1pPr>
          </a:lstStyle>
          <a:p>
            <a:pPr>
              <a:defRPr/>
            </a:pP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p:txBody>
          <a:bodyPr/>
          <a:lstStyle>
            <a:lvl1pPr>
              <a:defRPr/>
            </a:lvl1pPr>
          </a:lstStyle>
          <a:p>
            <a:pPr>
              <a:defRPr/>
            </a:pPr>
            <a:fld id="{FE2881D0-806A-4ACF-B580-F70E3C6C196B}" type="datetime1">
              <a:rPr lang="en-US"/>
              <a:pPr>
                <a:defRPr/>
              </a:pPr>
              <a:t>11/3/2011</a:t>
            </a:fld>
            <a:endParaRPr lang="fr-FR" dirty="0"/>
          </a:p>
        </p:txBody>
      </p:sp>
      <p:sp>
        <p:nvSpPr>
          <p:cNvPr id="3" name="Slide Number Placeholder 5"/>
          <p:cNvSpPr>
            <a:spLocks noGrp="1"/>
          </p:cNvSpPr>
          <p:nvPr>
            <p:ph type="sldNum" sz="quarter" idx="11"/>
          </p:nvPr>
        </p:nvSpPr>
        <p:spPr/>
        <p:txBody>
          <a:bodyPr/>
          <a:lstStyle>
            <a:lvl1pPr>
              <a:defRPr/>
            </a:lvl1pPr>
          </a:lstStyle>
          <a:p>
            <a:pPr>
              <a:defRPr/>
            </a:pPr>
            <a:fld id="{7308E50D-A534-4955-A418-6A09B5CAB54E}" type="slidenum">
              <a:rPr lang="en-US"/>
              <a:pPr>
                <a:defRPr/>
              </a:pPr>
              <a:t>‹#›</a:t>
            </a:fld>
            <a:endParaRPr lang="en-US" dirty="0"/>
          </a:p>
        </p:txBody>
      </p:sp>
      <p:sp>
        <p:nvSpPr>
          <p:cNvPr id="4" name="Footer Placeholder 6"/>
          <p:cNvSpPr>
            <a:spLocks noGrp="1"/>
          </p:cNvSpPr>
          <p:nvPr>
            <p:ph type="ftr" sz="quarter" idx="12"/>
          </p:nvPr>
        </p:nvSpPr>
        <p:spPr/>
        <p:txBody>
          <a:bodyPr/>
          <a:lstStyle>
            <a:lvl1pPr>
              <a:defRPr/>
            </a:lvl1pPr>
          </a:lstStyle>
          <a:p>
            <a:pPr>
              <a:defRPr/>
            </a:pP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435" cy="1162050"/>
          </a:xfrm>
        </p:spPr>
        <p:txBody>
          <a:bodyPr anchor="b"/>
          <a:lstStyle>
            <a:lvl1pPr algn="l">
              <a:defRPr sz="2000" b="1"/>
            </a:lvl1pPr>
          </a:lstStyle>
          <a:p>
            <a:r>
              <a:rPr lang="en-US" dirty="0" smtClean="0"/>
              <a:t>Click to edit Master title style</a:t>
            </a:r>
            <a:endParaRPr lang="fr-FR" dirty="0"/>
          </a:p>
        </p:txBody>
      </p:sp>
      <p:sp>
        <p:nvSpPr>
          <p:cNvPr id="3" name="Content Placeholder 2"/>
          <p:cNvSpPr>
            <a:spLocks noGrp="1"/>
          </p:cNvSpPr>
          <p:nvPr>
            <p:ph idx="1"/>
          </p:nvPr>
        </p:nvSpPr>
        <p:spPr>
          <a:xfrm>
            <a:off x="3575538" y="273052"/>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Text Placeholder 3"/>
          <p:cNvSpPr>
            <a:spLocks noGrp="1"/>
          </p:cNvSpPr>
          <p:nvPr>
            <p:ph type="body" sz="half" idx="2"/>
          </p:nvPr>
        </p:nvSpPr>
        <p:spPr>
          <a:xfrm>
            <a:off x="457201" y="1435102"/>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7"/>
          <p:cNvSpPr>
            <a:spLocks noGrp="1"/>
          </p:cNvSpPr>
          <p:nvPr>
            <p:ph type="dt" sz="half" idx="10"/>
          </p:nvPr>
        </p:nvSpPr>
        <p:spPr/>
        <p:txBody>
          <a:bodyPr/>
          <a:lstStyle>
            <a:lvl1pPr>
              <a:defRPr/>
            </a:lvl1pPr>
          </a:lstStyle>
          <a:p>
            <a:pPr>
              <a:defRPr/>
            </a:pPr>
            <a:fld id="{953E2568-750C-452F-B04E-D8B7C024AA31}" type="datetime1">
              <a:rPr lang="en-US"/>
              <a:pPr>
                <a:defRPr/>
              </a:pPr>
              <a:t>11/3/2011</a:t>
            </a:fld>
            <a:endParaRPr lang="fr-FR" dirty="0"/>
          </a:p>
        </p:txBody>
      </p:sp>
      <p:sp>
        <p:nvSpPr>
          <p:cNvPr id="6" name="Slide Number Placeholder 8"/>
          <p:cNvSpPr>
            <a:spLocks noGrp="1"/>
          </p:cNvSpPr>
          <p:nvPr>
            <p:ph type="sldNum" sz="quarter" idx="11"/>
          </p:nvPr>
        </p:nvSpPr>
        <p:spPr/>
        <p:txBody>
          <a:bodyPr/>
          <a:lstStyle>
            <a:lvl1pPr>
              <a:defRPr/>
            </a:lvl1pPr>
          </a:lstStyle>
          <a:p>
            <a:pPr>
              <a:defRPr/>
            </a:pPr>
            <a:fld id="{CD208095-A743-4FE4-9AE2-86EE3BE1E00A}"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dirty="0" smtClean="0"/>
              <a:t>Click to edit Master title style</a:t>
            </a:r>
            <a:endParaRPr lang="fr-FR" dirty="0"/>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7"/>
          <p:cNvSpPr>
            <a:spLocks noGrp="1"/>
          </p:cNvSpPr>
          <p:nvPr>
            <p:ph type="dt" sz="half" idx="10"/>
          </p:nvPr>
        </p:nvSpPr>
        <p:spPr/>
        <p:txBody>
          <a:bodyPr/>
          <a:lstStyle>
            <a:lvl1pPr>
              <a:defRPr/>
            </a:lvl1pPr>
          </a:lstStyle>
          <a:p>
            <a:pPr>
              <a:defRPr/>
            </a:pPr>
            <a:fld id="{DFAEB484-2CA1-4478-BFDD-4CB3DD521937}" type="datetime1">
              <a:rPr lang="en-US"/>
              <a:pPr>
                <a:defRPr/>
              </a:pPr>
              <a:t>11/3/2011</a:t>
            </a:fld>
            <a:endParaRPr lang="fr-FR" dirty="0"/>
          </a:p>
        </p:txBody>
      </p:sp>
      <p:sp>
        <p:nvSpPr>
          <p:cNvPr id="6" name="Slide Number Placeholder 8"/>
          <p:cNvSpPr>
            <a:spLocks noGrp="1"/>
          </p:cNvSpPr>
          <p:nvPr>
            <p:ph type="sldNum" sz="quarter" idx="11"/>
          </p:nvPr>
        </p:nvSpPr>
        <p:spPr/>
        <p:txBody>
          <a:bodyPr/>
          <a:lstStyle>
            <a:lvl1pPr>
              <a:defRPr/>
            </a:lvl1pPr>
          </a:lstStyle>
          <a:p>
            <a:pPr>
              <a:defRPr/>
            </a:pPr>
            <a:fld id="{3C3891C2-FB7C-4A89-843D-A91DBA018D6A}"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611188" y="185738"/>
            <a:ext cx="8151812" cy="60801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endParaRPr lang="fr-FR" smtClean="0"/>
          </a:p>
        </p:txBody>
      </p:sp>
      <p:sp>
        <p:nvSpPr>
          <p:cNvPr id="1027" name="Rectangle 4"/>
          <p:cNvSpPr>
            <a:spLocks noGrp="1" noChangeArrowheads="1"/>
          </p:cNvSpPr>
          <p:nvPr>
            <p:ph type="body" idx="1"/>
          </p:nvPr>
        </p:nvSpPr>
        <p:spPr bwMode="auto">
          <a:xfrm>
            <a:off x="628650" y="1020763"/>
            <a:ext cx="8151813" cy="50022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fr-FR" smtClean="0"/>
          </a:p>
        </p:txBody>
      </p:sp>
      <p:sp>
        <p:nvSpPr>
          <p:cNvPr id="33" name="Footer Placeholder 32"/>
          <p:cNvSpPr>
            <a:spLocks noGrp="1"/>
          </p:cNvSpPr>
          <p:nvPr>
            <p:ph type="ftr" sz="quarter" idx="3"/>
          </p:nvPr>
        </p:nvSpPr>
        <p:spPr>
          <a:xfrm>
            <a:off x="5875338" y="6362700"/>
            <a:ext cx="2284412"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lang="fr-FR" sz="1400" kern="1200">
                <a:solidFill>
                  <a:schemeClr val="accent1"/>
                </a:solidFill>
                <a:latin typeface="Arial" charset="0"/>
                <a:ea typeface="+mn-ea"/>
                <a:cs typeface="+mn-cs"/>
              </a:defRPr>
            </a:lvl1pPr>
          </a:lstStyle>
          <a:p>
            <a:pPr>
              <a:defRPr/>
            </a:pPr>
            <a:endParaRPr lang="en-US"/>
          </a:p>
        </p:txBody>
      </p:sp>
      <p:sp>
        <p:nvSpPr>
          <p:cNvPr id="34" name="Slide Number Placeholder 33"/>
          <p:cNvSpPr>
            <a:spLocks noGrp="1"/>
          </p:cNvSpPr>
          <p:nvPr>
            <p:ph type="sldNum" sz="quarter" idx="4"/>
          </p:nvPr>
        </p:nvSpPr>
        <p:spPr>
          <a:xfrm>
            <a:off x="8543925" y="6465888"/>
            <a:ext cx="431800" cy="2349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lang="fr-FR" sz="1000" b="1" kern="1200">
                <a:solidFill>
                  <a:schemeClr val="accent1"/>
                </a:solidFill>
                <a:latin typeface="Arial" charset="0"/>
                <a:ea typeface="+mn-ea"/>
                <a:cs typeface="+mn-cs"/>
              </a:defRPr>
            </a:lvl1pPr>
          </a:lstStyle>
          <a:p>
            <a:pPr>
              <a:defRPr/>
            </a:pPr>
            <a:fld id="{9847CC13-1161-457F-994C-9542765D9C97}" type="slidenum">
              <a:rPr/>
              <a:pPr>
                <a:defRPr/>
              </a:pPr>
              <a:t>‹#›</a:t>
            </a:fld>
            <a:endParaRPr dirty="0"/>
          </a:p>
        </p:txBody>
      </p:sp>
      <p:pic>
        <p:nvPicPr>
          <p:cNvPr id="1030" name="Image 11" descr="l09.png"/>
          <p:cNvPicPr>
            <a:picLocks noChangeAspect="1"/>
          </p:cNvPicPr>
          <p:nvPr/>
        </p:nvPicPr>
        <p:blipFill>
          <a:blip r:embed="rId13" cstate="print"/>
          <a:srcRect/>
          <a:stretch>
            <a:fillRect/>
          </a:stretch>
        </p:blipFill>
        <p:spPr bwMode="auto">
          <a:xfrm>
            <a:off x="2070100" y="6405563"/>
            <a:ext cx="1343025" cy="212725"/>
          </a:xfrm>
          <a:prstGeom prst="rect">
            <a:avLst/>
          </a:prstGeom>
          <a:noFill/>
          <a:ln w="9525">
            <a:noFill/>
            <a:miter lim="800000"/>
            <a:headEnd/>
            <a:tailEnd/>
          </a:ln>
        </p:spPr>
      </p:pic>
      <p:pic>
        <p:nvPicPr>
          <p:cNvPr id="1031" name="Image 14" descr="Tech46.png"/>
          <p:cNvPicPr>
            <a:picLocks noChangeAspect="1"/>
          </p:cNvPicPr>
          <p:nvPr/>
        </p:nvPicPr>
        <p:blipFill>
          <a:blip r:embed="rId14" cstate="print"/>
          <a:srcRect/>
          <a:stretch>
            <a:fillRect/>
          </a:stretch>
        </p:blipFill>
        <p:spPr bwMode="auto">
          <a:xfrm>
            <a:off x="3783013" y="6410325"/>
            <a:ext cx="1708150" cy="244475"/>
          </a:xfrm>
          <a:prstGeom prst="rect">
            <a:avLst/>
          </a:prstGeom>
          <a:noFill/>
          <a:ln w="9525">
            <a:noFill/>
            <a:miter lim="800000"/>
            <a:headEnd/>
            <a:tailEnd/>
          </a:ln>
        </p:spPr>
      </p:pic>
      <p:sp>
        <p:nvSpPr>
          <p:cNvPr id="12" name="Rectangle 14"/>
          <p:cNvSpPr>
            <a:spLocks noGrp="1" noChangeArrowheads="1"/>
          </p:cNvSpPr>
          <p:nvPr>
            <p:ph type="dt" sz="half" idx="2"/>
          </p:nvPr>
        </p:nvSpPr>
        <p:spPr bwMode="auto">
          <a:xfrm>
            <a:off x="1096963" y="6410325"/>
            <a:ext cx="817562" cy="230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a:latin typeface="Arial" charset="0"/>
              </a:defRPr>
            </a:lvl1pPr>
          </a:lstStyle>
          <a:p>
            <a:pPr>
              <a:defRPr/>
            </a:pPr>
            <a:fld id="{AC33CED8-6E46-47D1-8A60-092FB704ABA9}" type="datetime1">
              <a:rPr lang="en-US"/>
              <a:pPr>
                <a:defRPr/>
              </a:pPr>
              <a:t>11/3/2011</a:t>
            </a:fld>
            <a:endParaRPr lang="fr-FR" dirty="0"/>
          </a:p>
        </p:txBody>
      </p:sp>
    </p:spTree>
  </p:cSld>
  <p:clrMap bg1="lt1" tx1="dk1" bg2="lt2" tx2="dk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4" r:id="rId11"/>
  </p:sldLayoutIdLst>
  <p:transition>
    <p:fade/>
  </p:transition>
  <p:timing>
    <p:tnLst>
      <p:par>
        <p:cTn id="1" dur="indefinite" restart="never" nodeType="tmRoot"/>
      </p:par>
    </p:tnLst>
  </p:timing>
  <p:hf hdr="0" ftr="0"/>
  <p:txStyles>
    <p:titleStyle>
      <a:lvl1pPr algn="l" defTabSz="874713" rtl="0" eaLnBrk="0" fontAlgn="base" hangingPunct="0">
        <a:spcBef>
          <a:spcPct val="0"/>
        </a:spcBef>
        <a:spcAft>
          <a:spcPct val="0"/>
        </a:spcAft>
        <a:defRPr sz="2800" b="1">
          <a:solidFill>
            <a:schemeClr val="accent1"/>
          </a:solidFill>
          <a:latin typeface="+mj-lt"/>
          <a:ea typeface="+mj-ea"/>
          <a:cs typeface="+mj-cs"/>
        </a:defRPr>
      </a:lvl1pPr>
      <a:lvl2pPr algn="l" defTabSz="874713" rtl="0" eaLnBrk="0" fontAlgn="base" hangingPunct="0">
        <a:spcBef>
          <a:spcPct val="0"/>
        </a:spcBef>
        <a:spcAft>
          <a:spcPct val="0"/>
        </a:spcAft>
        <a:defRPr sz="2800" b="1">
          <a:solidFill>
            <a:schemeClr val="accent1"/>
          </a:solidFill>
          <a:latin typeface="Arial" charset="0"/>
        </a:defRPr>
      </a:lvl2pPr>
      <a:lvl3pPr algn="l" defTabSz="874713" rtl="0" eaLnBrk="0" fontAlgn="base" hangingPunct="0">
        <a:spcBef>
          <a:spcPct val="0"/>
        </a:spcBef>
        <a:spcAft>
          <a:spcPct val="0"/>
        </a:spcAft>
        <a:defRPr sz="2800" b="1">
          <a:solidFill>
            <a:schemeClr val="accent1"/>
          </a:solidFill>
          <a:latin typeface="Arial" charset="0"/>
        </a:defRPr>
      </a:lvl3pPr>
      <a:lvl4pPr algn="l" defTabSz="874713" rtl="0" eaLnBrk="0" fontAlgn="base" hangingPunct="0">
        <a:spcBef>
          <a:spcPct val="0"/>
        </a:spcBef>
        <a:spcAft>
          <a:spcPct val="0"/>
        </a:spcAft>
        <a:defRPr sz="2800" b="1">
          <a:solidFill>
            <a:schemeClr val="accent1"/>
          </a:solidFill>
          <a:latin typeface="Arial" charset="0"/>
        </a:defRPr>
      </a:lvl4pPr>
      <a:lvl5pPr algn="l" defTabSz="874713" rtl="0" eaLnBrk="0" fontAlgn="base" hangingPunct="0">
        <a:spcBef>
          <a:spcPct val="0"/>
        </a:spcBef>
        <a:spcAft>
          <a:spcPct val="0"/>
        </a:spcAft>
        <a:defRPr sz="2800" b="1">
          <a:solidFill>
            <a:schemeClr val="accent1"/>
          </a:solidFill>
          <a:latin typeface="Arial" charset="0"/>
        </a:defRPr>
      </a:lvl5pPr>
      <a:lvl6pPr marL="457200" algn="l" defTabSz="874713" rtl="0" fontAlgn="base">
        <a:spcBef>
          <a:spcPct val="0"/>
        </a:spcBef>
        <a:spcAft>
          <a:spcPct val="0"/>
        </a:spcAft>
        <a:defRPr sz="2800" b="1">
          <a:solidFill>
            <a:schemeClr val="accent1"/>
          </a:solidFill>
          <a:latin typeface="Arial" charset="0"/>
        </a:defRPr>
      </a:lvl6pPr>
      <a:lvl7pPr marL="914400" algn="l" defTabSz="874713" rtl="0" fontAlgn="base">
        <a:spcBef>
          <a:spcPct val="0"/>
        </a:spcBef>
        <a:spcAft>
          <a:spcPct val="0"/>
        </a:spcAft>
        <a:defRPr sz="2800" b="1">
          <a:solidFill>
            <a:schemeClr val="accent1"/>
          </a:solidFill>
          <a:latin typeface="Arial" charset="0"/>
        </a:defRPr>
      </a:lvl7pPr>
      <a:lvl8pPr marL="1371600" algn="l" defTabSz="874713" rtl="0" fontAlgn="base">
        <a:spcBef>
          <a:spcPct val="0"/>
        </a:spcBef>
        <a:spcAft>
          <a:spcPct val="0"/>
        </a:spcAft>
        <a:defRPr sz="2800" b="1">
          <a:solidFill>
            <a:schemeClr val="accent1"/>
          </a:solidFill>
          <a:latin typeface="Arial" charset="0"/>
        </a:defRPr>
      </a:lvl8pPr>
      <a:lvl9pPr marL="1828800" algn="l" defTabSz="874713" rtl="0" fontAlgn="base">
        <a:spcBef>
          <a:spcPct val="0"/>
        </a:spcBef>
        <a:spcAft>
          <a:spcPct val="0"/>
        </a:spcAft>
        <a:defRPr sz="2800" b="1">
          <a:solidFill>
            <a:schemeClr val="accent1"/>
          </a:solidFill>
          <a:latin typeface="Arial" charset="0"/>
        </a:defRPr>
      </a:lvl9pPr>
    </p:titleStyle>
    <p:bodyStyle>
      <a:lvl1pPr marL="355600" indent="-355600" algn="l" defTabSz="1282700" rtl="0" eaLnBrk="0" fontAlgn="base" hangingPunct="0">
        <a:spcBef>
          <a:spcPct val="20000"/>
        </a:spcBef>
        <a:spcAft>
          <a:spcPct val="0"/>
        </a:spcAft>
        <a:buClr>
          <a:schemeClr val="tx2"/>
        </a:buClr>
        <a:buSzPct val="80000"/>
        <a:buBlip>
          <a:blip r:embed="rId15"/>
        </a:buBlip>
        <a:defRPr sz="2400" b="1">
          <a:solidFill>
            <a:schemeClr val="accent1"/>
          </a:solidFill>
          <a:latin typeface="+mn-lt"/>
          <a:ea typeface="+mn-ea"/>
          <a:cs typeface="+mn-cs"/>
        </a:defRPr>
      </a:lvl1pPr>
      <a:lvl2pPr marL="923925" indent="-388938" algn="l" defTabSz="1282700" rtl="0" eaLnBrk="0" fontAlgn="base" hangingPunct="0">
        <a:spcBef>
          <a:spcPct val="20000"/>
        </a:spcBef>
        <a:spcAft>
          <a:spcPct val="0"/>
        </a:spcAft>
        <a:buClr>
          <a:srgbClr val="6F6F6F"/>
        </a:buClr>
        <a:buSzPct val="115000"/>
        <a:buFont typeface="Wingdings" pitchFamily="2" charset="2"/>
        <a:buChar char="§"/>
        <a:defRPr sz="2200">
          <a:solidFill>
            <a:schemeClr val="accent1"/>
          </a:solidFill>
          <a:latin typeface="+mn-lt"/>
        </a:defRPr>
      </a:lvl2pPr>
      <a:lvl3pPr marL="1292225" indent="-188913" algn="l" defTabSz="1282700" rtl="0" eaLnBrk="0" fontAlgn="base" hangingPunct="0">
        <a:spcBef>
          <a:spcPct val="20000"/>
        </a:spcBef>
        <a:spcAft>
          <a:spcPct val="0"/>
        </a:spcAft>
        <a:buClr>
          <a:srgbClr val="FF0000"/>
        </a:buClr>
        <a:buSzPct val="50000"/>
        <a:buFont typeface="Wingdings" pitchFamily="2" charset="2"/>
        <a:buChar char="l"/>
        <a:defRPr sz="2000">
          <a:solidFill>
            <a:schemeClr val="accent1"/>
          </a:solidFill>
          <a:latin typeface="+mn-lt"/>
        </a:defRPr>
      </a:lvl3pPr>
      <a:lvl4pPr marL="1744663" indent="-273050" algn="l" defTabSz="1282700" rtl="0" eaLnBrk="0" fontAlgn="base" hangingPunct="0">
        <a:spcBef>
          <a:spcPct val="20000"/>
        </a:spcBef>
        <a:spcAft>
          <a:spcPct val="0"/>
        </a:spcAft>
        <a:buClr>
          <a:srgbClr val="6F6F6F"/>
        </a:buClr>
        <a:buSzPct val="60000"/>
        <a:buFont typeface="Wingdings" pitchFamily="2" charset="2"/>
        <a:buChar char="§"/>
        <a:defRPr sz="1900">
          <a:solidFill>
            <a:schemeClr val="accent1"/>
          </a:solidFill>
          <a:latin typeface="+mn-lt"/>
        </a:defRPr>
      </a:lvl4pPr>
      <a:lvl5pPr marL="2293938" indent="-1588" algn="l" defTabSz="1282700" rtl="0" eaLnBrk="0" fontAlgn="base" hangingPunct="0">
        <a:spcBef>
          <a:spcPct val="20000"/>
        </a:spcBef>
        <a:spcAft>
          <a:spcPct val="0"/>
        </a:spcAft>
        <a:buClr>
          <a:schemeClr val="tx2"/>
        </a:buClr>
        <a:buChar char="»"/>
        <a:defRPr sz="1600">
          <a:solidFill>
            <a:schemeClr val="accent1"/>
          </a:solidFill>
          <a:latin typeface="+mn-lt"/>
        </a:defRPr>
      </a:lvl5pPr>
      <a:lvl6pPr marL="2751138" indent="-1588" algn="l" defTabSz="1282700" rtl="0" fontAlgn="base">
        <a:spcBef>
          <a:spcPct val="20000"/>
        </a:spcBef>
        <a:spcAft>
          <a:spcPct val="0"/>
        </a:spcAft>
        <a:buClr>
          <a:schemeClr val="tx2"/>
        </a:buClr>
        <a:buChar char="»"/>
        <a:defRPr sz="1600">
          <a:solidFill>
            <a:schemeClr val="accent1"/>
          </a:solidFill>
          <a:latin typeface="+mn-lt"/>
        </a:defRPr>
      </a:lvl6pPr>
      <a:lvl7pPr marL="3208338" indent="-1588" algn="l" defTabSz="1282700" rtl="0" fontAlgn="base">
        <a:spcBef>
          <a:spcPct val="20000"/>
        </a:spcBef>
        <a:spcAft>
          <a:spcPct val="0"/>
        </a:spcAft>
        <a:buClr>
          <a:schemeClr val="tx2"/>
        </a:buClr>
        <a:buChar char="»"/>
        <a:defRPr sz="1600">
          <a:solidFill>
            <a:schemeClr val="accent1"/>
          </a:solidFill>
          <a:latin typeface="+mn-lt"/>
        </a:defRPr>
      </a:lvl7pPr>
      <a:lvl8pPr marL="3665538" indent="-1588" algn="l" defTabSz="1282700" rtl="0" fontAlgn="base">
        <a:spcBef>
          <a:spcPct val="20000"/>
        </a:spcBef>
        <a:spcAft>
          <a:spcPct val="0"/>
        </a:spcAft>
        <a:buClr>
          <a:schemeClr val="tx2"/>
        </a:buClr>
        <a:buChar char="»"/>
        <a:defRPr sz="1600">
          <a:solidFill>
            <a:schemeClr val="accent1"/>
          </a:solidFill>
          <a:latin typeface="+mn-lt"/>
        </a:defRPr>
      </a:lvl8pPr>
      <a:lvl9pPr marL="4122738" indent="-1588" algn="l" defTabSz="1282700" rtl="0" fontAlgn="base">
        <a:spcBef>
          <a:spcPct val="20000"/>
        </a:spcBef>
        <a:spcAft>
          <a:spcPct val="0"/>
        </a:spcAft>
        <a:buClr>
          <a:schemeClr val="tx2"/>
        </a:buClr>
        <a:buChar char="»"/>
        <a:defRPr sz="1600">
          <a:solidFill>
            <a:schemeClr val="accent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AC33CED8-6E46-47D1-8A60-092FB704ABA9}" type="datetime1">
              <a:rPr lang="en-US" smtClean="0"/>
              <a:pPr>
                <a:defRPr/>
              </a:pPr>
              <a:t>11/3/2011</a:t>
            </a:fld>
            <a:endParaRPr lang="fr-FR"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9847CC13-1161-457F-994C-9542765D9C97}" type="slidenum">
              <a:rPr lang="en-US" smtClean="0"/>
              <a:pPr>
                <a:defRPr/>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317" r:id="rId1"/>
    <p:sldLayoutId id="2147484318" r:id="rId2"/>
    <p:sldLayoutId id="2147484319" r:id="rId3"/>
    <p:sldLayoutId id="2147484320" r:id="rId4"/>
    <p:sldLayoutId id="2147484321" r:id="rId5"/>
    <p:sldLayoutId id="2147484322" r:id="rId6"/>
    <p:sldLayoutId id="2147484323" r:id="rId7"/>
    <p:sldLayoutId id="2147484324" r:id="rId8"/>
    <p:sldLayoutId id="2147484325" r:id="rId9"/>
    <p:sldLayoutId id="2147484326" r:id="rId10"/>
    <p:sldLayoutId id="2147484327" r:id="rId11"/>
    <p:sldLayoutId id="2147484328" r:id="rId12"/>
    <p:sldLayoutId id="2147484315" r:id="rId13"/>
  </p:sldLayoutIdLst>
  <p:transition>
    <p:fade/>
  </p:transition>
  <p:timing>
    <p:tnLst>
      <p:par>
        <p:cTn id="1" dur="indefinite" restart="never" nodeType="tmRoot"/>
      </p:par>
    </p:tnLst>
  </p:timing>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hyperlink" Target="http://code.google.com/p/msysgit" TargetMode="External"/><Relationship Id="rId2" Type="http://schemas.openxmlformats.org/officeDocument/2006/relationships/hyperlink" Target="http://git-scm.com/download" TargetMode="External"/><Relationship Id="rId1" Type="http://schemas.openxmlformats.org/officeDocument/2006/relationships/slideLayout" Target="../slideLayouts/slideLayout23.xml"/><Relationship Id="rId4" Type="http://schemas.openxmlformats.org/officeDocument/2006/relationships/hyperlink" Target="http://code.google.com/p/git-osx-install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3" Type="http://schemas.openxmlformats.org/officeDocument/2006/relationships/hyperlink" Target="http://book.git-scm.com/" TargetMode="External"/><Relationship Id="rId2" Type="http://schemas.openxmlformats.org/officeDocument/2006/relationships/hyperlink" Target="http://www.kernel.org/pub/software/scm/git/docs/" TargetMode="External"/><Relationship Id="rId1" Type="http://schemas.openxmlformats.org/officeDocument/2006/relationships/slideLayout" Target="../slideLayouts/slideLayout23.xml"/><Relationship Id="rId4" Type="http://schemas.openxmlformats.org/officeDocument/2006/relationships/hyperlink" Target="http://progit.org/book/zh/"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err="1" smtClean="0">
                <a:solidFill>
                  <a:srgbClr val="002060"/>
                </a:solidFill>
              </a:rPr>
              <a:t>Git</a:t>
            </a:r>
            <a:r>
              <a:rPr lang="en-US" sz="6000" b="1" dirty="0" smtClean="0">
                <a:solidFill>
                  <a:srgbClr val="002060"/>
                </a:solidFill>
              </a:rPr>
              <a:t> Training</a:t>
            </a:r>
            <a:endParaRPr lang="en-US" sz="6000" b="1" dirty="0">
              <a:solidFill>
                <a:srgbClr val="002060"/>
              </a:solidFill>
            </a:endParaRPr>
          </a:p>
        </p:txBody>
      </p:sp>
      <p:sp>
        <p:nvSpPr>
          <p:cNvPr id="3" name="Subtitle 2"/>
          <p:cNvSpPr>
            <a:spLocks noGrp="1"/>
          </p:cNvSpPr>
          <p:nvPr>
            <p:ph type="subTitle" idx="1"/>
          </p:nvPr>
        </p:nvSpPr>
        <p:spPr/>
        <p:txBody>
          <a:bodyPr>
            <a:noAutofit/>
          </a:bodyPr>
          <a:lstStyle/>
          <a:p>
            <a:pPr>
              <a:buNone/>
            </a:pPr>
            <a:r>
              <a:rPr lang="en-US" sz="3200" dirty="0" err="1" smtClean="0">
                <a:solidFill>
                  <a:srgbClr val="002060"/>
                </a:solidFill>
              </a:rPr>
              <a:t>Jiaqi</a:t>
            </a:r>
            <a:r>
              <a:rPr lang="en-US" sz="3200" dirty="0" smtClean="0">
                <a:solidFill>
                  <a:srgbClr val="002060"/>
                </a:solidFill>
              </a:rPr>
              <a:t> Liu</a:t>
            </a:r>
            <a:endParaRPr lang="en-US" sz="3200" dirty="0">
              <a:solidFill>
                <a:srgbClr val="002060"/>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local.png"/>
          <p:cNvPicPr>
            <a:picLocks noGrp="1" noChangeAspect="1"/>
          </p:cNvPicPr>
          <p:nvPr>
            <p:ph idx="1"/>
          </p:nvPr>
        </p:nvPicPr>
        <p:blipFill>
          <a:blip r:embed="rId2" cstate="print"/>
          <a:stretch>
            <a:fillRect/>
          </a:stretch>
        </p:blipFill>
        <p:spPr>
          <a:xfrm>
            <a:off x="3927372" y="1238250"/>
            <a:ext cx="4902303" cy="4510118"/>
          </a:xfrm>
        </p:spPr>
      </p:pic>
      <p:sp>
        <p:nvSpPr>
          <p:cNvPr id="3" name="Title 2"/>
          <p:cNvSpPr>
            <a:spLocks noGrp="1"/>
          </p:cNvSpPr>
          <p:nvPr>
            <p:ph type="title"/>
          </p:nvPr>
        </p:nvSpPr>
        <p:spPr/>
        <p:txBody>
          <a:bodyPr>
            <a:normAutofit fontScale="90000"/>
          </a:bodyPr>
          <a:lstStyle/>
          <a:p>
            <a:r>
              <a:rPr lang="en-US" dirty="0" smtClean="0"/>
              <a:t>The Three States</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10</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
        <p:nvSpPr>
          <p:cNvPr id="7" name="Content Placeholder 1"/>
          <p:cNvSpPr txBox="1">
            <a:spLocks/>
          </p:cNvSpPr>
          <p:nvPr/>
        </p:nvSpPr>
        <p:spPr>
          <a:xfrm>
            <a:off x="457200" y="1009650"/>
            <a:ext cx="3448050" cy="5257800"/>
          </a:xfrm>
          <a:prstGeom prst="rect">
            <a:avLst/>
          </a:prstGeom>
        </p:spPr>
        <p:txBody>
          <a:bodyPr vert="horz">
            <a:normAutofit fontScale="85000" lnSpcReduction="20000"/>
          </a:bodyPr>
          <a:lstStyle/>
          <a:p>
            <a:pPr marL="274320" lvl="0" indent="-274320" fontAlgn="auto">
              <a:spcBef>
                <a:spcPct val="20000"/>
              </a:spcBef>
              <a:spcAft>
                <a:spcPts val="0"/>
              </a:spcAft>
              <a:buClr>
                <a:schemeClr val="accent3"/>
              </a:buClr>
              <a:buSzPct val="95000"/>
              <a:buFont typeface="Wingdings 2"/>
              <a:buChar char=""/>
            </a:pPr>
            <a:r>
              <a:rPr lang="en-US" sz="2600" dirty="0" err="1" smtClean="0">
                <a:solidFill>
                  <a:schemeClr val="tx1"/>
                </a:solidFill>
                <a:latin typeface="+mn-lt"/>
              </a:rPr>
              <a:t>Git</a:t>
            </a:r>
            <a:r>
              <a:rPr lang="en-US" sz="2600" dirty="0" smtClean="0">
                <a:solidFill>
                  <a:schemeClr val="tx1"/>
                </a:solidFill>
                <a:latin typeface="+mn-lt"/>
              </a:rPr>
              <a:t> has three main states that your files can reside in: committed, modified, and staged. </a:t>
            </a:r>
          </a:p>
          <a:p>
            <a:pPr marL="274320" lvl="0" indent="-274320" fontAlgn="auto">
              <a:spcBef>
                <a:spcPct val="20000"/>
              </a:spcBef>
              <a:spcAft>
                <a:spcPts val="0"/>
              </a:spcAft>
              <a:buClr>
                <a:schemeClr val="accent3"/>
              </a:buClr>
              <a:buSzPct val="95000"/>
              <a:buFont typeface="Wingdings 2"/>
              <a:buChar char=""/>
            </a:pPr>
            <a:r>
              <a:rPr lang="en-US" sz="2600" dirty="0" smtClean="0">
                <a:solidFill>
                  <a:schemeClr val="tx1"/>
                </a:solidFill>
                <a:latin typeface="+mn-lt"/>
              </a:rPr>
              <a:t>Committed means that the data is safely stored in your local database. </a:t>
            </a:r>
          </a:p>
          <a:p>
            <a:pPr marL="274320" lvl="0" indent="-274320" fontAlgn="auto">
              <a:spcBef>
                <a:spcPct val="20000"/>
              </a:spcBef>
              <a:spcAft>
                <a:spcPts val="0"/>
              </a:spcAft>
              <a:buClr>
                <a:schemeClr val="accent3"/>
              </a:buClr>
              <a:buSzPct val="95000"/>
              <a:buFont typeface="Wingdings 2"/>
              <a:buChar char=""/>
            </a:pPr>
            <a:r>
              <a:rPr lang="en-US" sz="2600" dirty="0" smtClean="0">
                <a:solidFill>
                  <a:schemeClr val="tx1"/>
                </a:solidFill>
                <a:latin typeface="+mn-lt"/>
              </a:rPr>
              <a:t>Modified means that you have changed the file but have not committed it to your database yet. </a:t>
            </a:r>
          </a:p>
          <a:p>
            <a:pPr marL="274320" lvl="0" indent="-274320" fontAlgn="auto">
              <a:spcBef>
                <a:spcPct val="20000"/>
              </a:spcBef>
              <a:spcAft>
                <a:spcPts val="0"/>
              </a:spcAft>
              <a:buClr>
                <a:schemeClr val="accent3"/>
              </a:buClr>
              <a:buSzPct val="95000"/>
              <a:buFont typeface="Wingdings 2"/>
              <a:buChar char=""/>
            </a:pPr>
            <a:r>
              <a:rPr lang="en-US" sz="2600" dirty="0" smtClean="0">
                <a:solidFill>
                  <a:schemeClr val="tx1"/>
                </a:solidFill>
                <a:latin typeface="+mn-lt"/>
              </a:rPr>
              <a:t>Staged means that you have marked a modified file in its current version to go into your next commit snapshot.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35405"/>
            <a:ext cx="8229600" cy="4389120"/>
          </a:xfrm>
        </p:spPr>
        <p:txBody>
          <a:bodyPr/>
          <a:lstStyle/>
          <a:p>
            <a:r>
              <a:rPr lang="en-US" dirty="0" smtClean="0"/>
              <a:t>The basic </a:t>
            </a:r>
            <a:r>
              <a:rPr lang="en-US" dirty="0" err="1" smtClean="0"/>
              <a:t>Git</a:t>
            </a:r>
            <a:r>
              <a:rPr lang="en-US" dirty="0" smtClean="0"/>
              <a:t> workflow goes something like this:</a:t>
            </a:r>
          </a:p>
          <a:p>
            <a:pPr marL="457200" lvl="1" indent="-457200">
              <a:buFont typeface="+mj-lt"/>
              <a:buAutoNum type="arabicPeriod"/>
            </a:pPr>
            <a:r>
              <a:rPr lang="en-US" dirty="0" smtClean="0">
                <a:solidFill>
                  <a:schemeClr val="accent1"/>
                </a:solidFill>
              </a:rPr>
              <a:t>You modify files in your working directory.</a:t>
            </a:r>
          </a:p>
          <a:p>
            <a:pPr marL="457200" lvl="1" indent="-457200">
              <a:buFont typeface="+mj-lt"/>
              <a:buAutoNum type="arabicPeriod"/>
            </a:pPr>
            <a:r>
              <a:rPr lang="en-US" dirty="0" smtClean="0">
                <a:solidFill>
                  <a:schemeClr val="accent1"/>
                </a:solidFill>
              </a:rPr>
              <a:t>You stage the files, adding snapshots of them to your staging area.</a:t>
            </a:r>
          </a:p>
          <a:p>
            <a:pPr marL="457200" lvl="1" indent="-457200">
              <a:buFont typeface="+mj-lt"/>
              <a:buAutoNum type="arabicPeriod"/>
            </a:pPr>
            <a:r>
              <a:rPr lang="en-US" dirty="0" smtClean="0">
                <a:solidFill>
                  <a:schemeClr val="accent1"/>
                </a:solidFill>
              </a:rPr>
              <a:t>You do a commit, which takes the files as they are in the staging area and stores that snapshot permanently to your </a:t>
            </a:r>
            <a:r>
              <a:rPr lang="en-US" dirty="0" err="1" smtClean="0">
                <a:solidFill>
                  <a:schemeClr val="accent1"/>
                </a:solidFill>
              </a:rPr>
              <a:t>Git</a:t>
            </a:r>
            <a:r>
              <a:rPr lang="en-US" dirty="0" smtClean="0">
                <a:solidFill>
                  <a:schemeClr val="accent1"/>
                </a:solidFill>
              </a:rPr>
              <a:t> directory.</a:t>
            </a:r>
          </a:p>
          <a:p>
            <a:endParaRPr lang="en-US" dirty="0"/>
          </a:p>
        </p:txBody>
      </p:sp>
      <p:sp>
        <p:nvSpPr>
          <p:cNvPr id="3" name="Title 2"/>
          <p:cNvSpPr>
            <a:spLocks noGrp="1"/>
          </p:cNvSpPr>
          <p:nvPr>
            <p:ph type="title"/>
          </p:nvPr>
        </p:nvSpPr>
        <p:spPr/>
        <p:txBody>
          <a:bodyPr>
            <a:normAutofit fontScale="90000"/>
          </a:bodyPr>
          <a:lstStyle/>
          <a:p>
            <a:r>
              <a:rPr lang="en-US" dirty="0" smtClean="0"/>
              <a:t>Basic workflow</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11</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85850"/>
            <a:ext cx="8229600" cy="5238750"/>
          </a:xfrm>
        </p:spPr>
        <p:txBody>
          <a:bodyPr>
            <a:normAutofit fontScale="92500" lnSpcReduction="20000"/>
          </a:bodyPr>
          <a:lstStyle/>
          <a:p>
            <a:r>
              <a:rPr lang="en-US" dirty="0" smtClean="0"/>
              <a:t>The </a:t>
            </a:r>
            <a:r>
              <a:rPr lang="en-US" dirty="0" err="1" smtClean="0"/>
              <a:t>Git</a:t>
            </a:r>
            <a:r>
              <a:rPr lang="en-US" dirty="0" smtClean="0"/>
              <a:t> directory is where </a:t>
            </a:r>
            <a:r>
              <a:rPr lang="en-US" dirty="0" err="1" smtClean="0"/>
              <a:t>Git</a:t>
            </a:r>
            <a:r>
              <a:rPr lang="en-US" dirty="0" smtClean="0"/>
              <a:t> stores the metadata and object database for your project. This is the most important part of </a:t>
            </a:r>
            <a:r>
              <a:rPr lang="en-US" dirty="0" err="1" smtClean="0"/>
              <a:t>Git</a:t>
            </a:r>
            <a:r>
              <a:rPr lang="en-US" dirty="0" smtClean="0"/>
              <a:t>, and it is what is copied when you clone a repository from another computer.</a:t>
            </a:r>
          </a:p>
          <a:p>
            <a:endParaRPr lang="en-US" dirty="0" smtClean="0"/>
          </a:p>
          <a:p>
            <a:r>
              <a:rPr lang="en-US" dirty="0" smtClean="0"/>
              <a:t>Structure of .</a:t>
            </a:r>
            <a:r>
              <a:rPr lang="en-US" dirty="0" err="1" smtClean="0"/>
              <a:t>git</a:t>
            </a:r>
            <a:r>
              <a:rPr lang="en-US" dirty="0" smtClean="0"/>
              <a:t> directory</a:t>
            </a:r>
          </a:p>
          <a:p>
            <a:pPr lvl="2">
              <a:buNone/>
            </a:pPr>
            <a:r>
              <a:rPr lang="en-US" dirty="0" smtClean="0">
                <a:solidFill>
                  <a:srgbClr val="034EA2"/>
                </a:solidFill>
                <a:effectLst>
                  <a:outerShdw blurRad="38100" dist="38100" dir="2700000" algn="tl">
                    <a:srgbClr val="000000">
                      <a:alpha val="43137"/>
                    </a:srgbClr>
                  </a:outerShdw>
                </a:effectLst>
              </a:rPr>
              <a:t>$&gt;tree -L 1 </a:t>
            </a:r>
          </a:p>
          <a:p>
            <a:pPr lvl="2">
              <a:buNone/>
            </a:pPr>
            <a:r>
              <a:rPr lang="en-US" dirty="0" smtClean="0">
                <a:solidFill>
                  <a:srgbClr val="034EA2"/>
                </a:solidFill>
                <a:effectLst>
                  <a:outerShdw blurRad="38100" dist="38100" dir="2700000" algn="tl">
                    <a:srgbClr val="000000">
                      <a:alpha val="43137"/>
                    </a:srgbClr>
                  </a:outerShdw>
                </a:effectLst>
              </a:rPr>
              <a:t>. </a:t>
            </a:r>
          </a:p>
          <a:p>
            <a:pPr lvl="2">
              <a:buNone/>
            </a:pPr>
            <a:r>
              <a:rPr lang="en-US" dirty="0" smtClean="0">
                <a:solidFill>
                  <a:srgbClr val="034EA2"/>
                </a:solidFill>
                <a:effectLst>
                  <a:outerShdw blurRad="38100" dist="38100" dir="2700000" algn="tl">
                    <a:srgbClr val="000000">
                      <a:alpha val="43137"/>
                    </a:srgbClr>
                  </a:outerShdw>
                </a:effectLst>
              </a:rPr>
              <a:t>|-- HEAD # pointer to your current branch </a:t>
            </a:r>
          </a:p>
          <a:p>
            <a:pPr lvl="2">
              <a:buNone/>
            </a:pPr>
            <a:r>
              <a:rPr lang="en-US" dirty="0" smtClean="0">
                <a:solidFill>
                  <a:srgbClr val="034EA2"/>
                </a:solidFill>
                <a:effectLst>
                  <a:outerShdw blurRad="38100" dist="38100" dir="2700000" algn="tl">
                    <a:srgbClr val="000000">
                      <a:alpha val="43137"/>
                    </a:srgbClr>
                  </a:outerShdw>
                </a:effectLst>
              </a:rPr>
              <a:t>|-- </a:t>
            </a:r>
            <a:r>
              <a:rPr lang="en-US" dirty="0" err="1" smtClean="0">
                <a:solidFill>
                  <a:srgbClr val="034EA2"/>
                </a:solidFill>
                <a:effectLst>
                  <a:outerShdw blurRad="38100" dist="38100" dir="2700000" algn="tl">
                    <a:srgbClr val="000000">
                      <a:alpha val="43137"/>
                    </a:srgbClr>
                  </a:outerShdw>
                </a:effectLst>
              </a:rPr>
              <a:t>config</a:t>
            </a:r>
            <a:r>
              <a:rPr lang="en-US" dirty="0" smtClean="0">
                <a:solidFill>
                  <a:srgbClr val="034EA2"/>
                </a:solidFill>
                <a:effectLst>
                  <a:outerShdw blurRad="38100" dist="38100" dir="2700000" algn="tl">
                    <a:srgbClr val="000000">
                      <a:alpha val="43137"/>
                    </a:srgbClr>
                  </a:outerShdw>
                </a:effectLst>
              </a:rPr>
              <a:t> # your configuration preferences </a:t>
            </a:r>
          </a:p>
          <a:p>
            <a:pPr lvl="2">
              <a:buNone/>
            </a:pPr>
            <a:r>
              <a:rPr lang="en-US" dirty="0" smtClean="0">
                <a:solidFill>
                  <a:srgbClr val="034EA2"/>
                </a:solidFill>
                <a:effectLst>
                  <a:outerShdw blurRad="38100" dist="38100" dir="2700000" algn="tl">
                    <a:srgbClr val="000000">
                      <a:alpha val="43137"/>
                    </a:srgbClr>
                  </a:outerShdw>
                </a:effectLst>
              </a:rPr>
              <a:t>|-- description # description of your project </a:t>
            </a:r>
          </a:p>
          <a:p>
            <a:pPr lvl="2">
              <a:buNone/>
            </a:pPr>
            <a:r>
              <a:rPr lang="en-US" dirty="0" smtClean="0">
                <a:solidFill>
                  <a:srgbClr val="034EA2"/>
                </a:solidFill>
                <a:effectLst>
                  <a:outerShdw blurRad="38100" dist="38100" dir="2700000" algn="tl">
                    <a:srgbClr val="000000">
                      <a:alpha val="43137"/>
                    </a:srgbClr>
                  </a:outerShdw>
                </a:effectLst>
              </a:rPr>
              <a:t>|-- hooks/ # pre/post action hooks </a:t>
            </a:r>
          </a:p>
          <a:p>
            <a:pPr lvl="2">
              <a:buNone/>
            </a:pPr>
            <a:r>
              <a:rPr lang="en-US" dirty="0" smtClean="0">
                <a:solidFill>
                  <a:srgbClr val="034EA2"/>
                </a:solidFill>
                <a:effectLst>
                  <a:outerShdw blurRad="38100" dist="38100" dir="2700000" algn="tl">
                    <a:srgbClr val="000000">
                      <a:alpha val="43137"/>
                    </a:srgbClr>
                  </a:outerShdw>
                </a:effectLst>
              </a:rPr>
              <a:t>|-- index # index file </a:t>
            </a:r>
          </a:p>
          <a:p>
            <a:pPr lvl="2">
              <a:buNone/>
            </a:pPr>
            <a:r>
              <a:rPr lang="en-US" dirty="0" smtClean="0">
                <a:solidFill>
                  <a:srgbClr val="034EA2"/>
                </a:solidFill>
                <a:effectLst>
                  <a:outerShdw blurRad="38100" dist="38100" dir="2700000" algn="tl">
                    <a:srgbClr val="000000">
                      <a:alpha val="43137"/>
                    </a:srgbClr>
                  </a:outerShdw>
                </a:effectLst>
              </a:rPr>
              <a:t>|-- logs/ # a history of where your branches have been </a:t>
            </a:r>
          </a:p>
          <a:p>
            <a:pPr lvl="2">
              <a:buNone/>
            </a:pPr>
            <a:r>
              <a:rPr lang="en-US" dirty="0" smtClean="0">
                <a:solidFill>
                  <a:srgbClr val="034EA2"/>
                </a:solidFill>
                <a:effectLst>
                  <a:outerShdw blurRad="38100" dist="38100" dir="2700000" algn="tl">
                    <a:srgbClr val="000000">
                      <a:alpha val="43137"/>
                    </a:srgbClr>
                  </a:outerShdw>
                </a:effectLst>
              </a:rPr>
              <a:t>|-- objects/ # your objects (commits, trees, blobs, tags) </a:t>
            </a:r>
          </a:p>
          <a:p>
            <a:pPr lvl="2">
              <a:buNone/>
            </a:pPr>
            <a:r>
              <a:rPr lang="en-US" dirty="0" smtClean="0">
                <a:solidFill>
                  <a:srgbClr val="034EA2"/>
                </a:solidFill>
                <a:effectLst>
                  <a:outerShdw blurRad="38100" dist="38100" dir="2700000" algn="tl">
                    <a:srgbClr val="000000">
                      <a:alpha val="43137"/>
                    </a:srgbClr>
                  </a:outerShdw>
                </a:effectLst>
              </a:rPr>
              <a:t>`-- refs/ # pointers to your branches </a:t>
            </a:r>
            <a:endParaRPr lang="en-US" dirty="0">
              <a:solidFill>
                <a:srgbClr val="034EA2"/>
              </a:solidFill>
              <a:effectLst>
                <a:outerShdw blurRad="38100" dist="38100" dir="2700000" algn="tl">
                  <a:srgbClr val="000000">
                    <a:alpha val="43137"/>
                  </a:srgbClr>
                </a:outerShdw>
              </a:effectLst>
            </a:endParaRPr>
          </a:p>
        </p:txBody>
      </p:sp>
      <p:sp>
        <p:nvSpPr>
          <p:cNvPr id="3" name="Title 2"/>
          <p:cNvSpPr>
            <a:spLocks noGrp="1"/>
          </p:cNvSpPr>
          <p:nvPr>
            <p:ph type="title"/>
          </p:nvPr>
        </p:nvSpPr>
        <p:spPr/>
        <p:txBody>
          <a:bodyPr>
            <a:normAutofit fontScale="90000"/>
          </a:bodyPr>
          <a:lstStyle/>
          <a:p>
            <a:r>
              <a:rPr lang="en-US" dirty="0" err="1" smtClean="0"/>
              <a:t>Git</a:t>
            </a:r>
            <a:r>
              <a:rPr lang="en-US" dirty="0" smtClean="0"/>
              <a:t> directory</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12</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7305"/>
            <a:ext cx="8229600" cy="4389120"/>
          </a:xfrm>
        </p:spPr>
        <p:txBody>
          <a:bodyPr/>
          <a:lstStyle/>
          <a:p>
            <a:r>
              <a:rPr lang="en-US" dirty="0" smtClean="0"/>
              <a:t>Linux</a:t>
            </a:r>
          </a:p>
          <a:p>
            <a:pPr lvl="2"/>
            <a:r>
              <a:rPr lang="en-US" dirty="0" smtClean="0">
                <a:hlinkClick r:id="rId2"/>
              </a:rPr>
              <a:t>http://git-scm.com/download</a:t>
            </a:r>
            <a:endParaRPr lang="en-US" dirty="0" smtClean="0"/>
          </a:p>
          <a:p>
            <a:pPr lvl="2"/>
            <a:r>
              <a:rPr lang="en-US" dirty="0" smtClean="0">
                <a:solidFill>
                  <a:schemeClr val="accent1"/>
                </a:solidFill>
              </a:rPr>
              <a:t>$ yum install </a:t>
            </a:r>
            <a:r>
              <a:rPr lang="en-US" dirty="0" err="1" smtClean="0">
                <a:solidFill>
                  <a:schemeClr val="accent1"/>
                </a:solidFill>
              </a:rPr>
              <a:t>git</a:t>
            </a:r>
            <a:r>
              <a:rPr lang="en-US" dirty="0" smtClean="0">
                <a:solidFill>
                  <a:schemeClr val="accent1"/>
                </a:solidFill>
              </a:rPr>
              <a:t>-core</a:t>
            </a:r>
          </a:p>
          <a:p>
            <a:pPr lvl="2"/>
            <a:r>
              <a:rPr lang="en-US" dirty="0" smtClean="0">
                <a:solidFill>
                  <a:schemeClr val="accent1"/>
                </a:solidFill>
              </a:rPr>
              <a:t>$ apt-get </a:t>
            </a:r>
            <a:r>
              <a:rPr lang="en-US" dirty="0" err="1" smtClean="0">
                <a:solidFill>
                  <a:schemeClr val="accent1"/>
                </a:solidFill>
              </a:rPr>
              <a:t>instal</a:t>
            </a:r>
            <a:r>
              <a:rPr lang="en-US" dirty="0" smtClean="0">
                <a:solidFill>
                  <a:schemeClr val="accent1"/>
                </a:solidFill>
              </a:rPr>
              <a:t> </a:t>
            </a:r>
            <a:r>
              <a:rPr lang="en-US" dirty="0" err="1" smtClean="0">
                <a:solidFill>
                  <a:schemeClr val="accent1"/>
                </a:solidFill>
              </a:rPr>
              <a:t>git</a:t>
            </a:r>
            <a:r>
              <a:rPr lang="en-US" dirty="0" smtClean="0">
                <a:solidFill>
                  <a:schemeClr val="accent1"/>
                </a:solidFill>
              </a:rPr>
              <a:t>-core</a:t>
            </a:r>
          </a:p>
          <a:p>
            <a:pPr lvl="1"/>
            <a:r>
              <a:rPr lang="en-US" dirty="0" smtClean="0"/>
              <a:t>Windows</a:t>
            </a:r>
          </a:p>
          <a:p>
            <a:pPr lvl="2"/>
            <a:r>
              <a:rPr lang="en-US" dirty="0" smtClean="0">
                <a:hlinkClick r:id="rId3"/>
              </a:rPr>
              <a:t>http://code.google.com/p/msysgit</a:t>
            </a:r>
            <a:endParaRPr lang="en-US" dirty="0" smtClean="0"/>
          </a:p>
          <a:p>
            <a:pPr lvl="1"/>
            <a:r>
              <a:rPr lang="en-US" dirty="0" smtClean="0"/>
              <a:t>Mac</a:t>
            </a:r>
          </a:p>
          <a:p>
            <a:pPr lvl="2"/>
            <a:r>
              <a:rPr lang="en-US" dirty="0" smtClean="0">
                <a:hlinkClick r:id="rId4"/>
              </a:rPr>
              <a:t>http://code.google.com/p/git-osx-installer</a:t>
            </a:r>
            <a:endParaRPr lang="en-US" dirty="0" smtClean="0"/>
          </a:p>
          <a:p>
            <a:pPr lvl="2"/>
            <a:endParaRPr lang="en-US" dirty="0"/>
          </a:p>
        </p:txBody>
      </p:sp>
      <p:sp>
        <p:nvSpPr>
          <p:cNvPr id="3" name="Title 2"/>
          <p:cNvSpPr>
            <a:spLocks noGrp="1"/>
          </p:cNvSpPr>
          <p:nvPr>
            <p:ph type="title"/>
          </p:nvPr>
        </p:nvSpPr>
        <p:spPr/>
        <p:txBody>
          <a:bodyPr>
            <a:normAutofit fontScale="90000"/>
          </a:bodyPr>
          <a:lstStyle/>
          <a:p>
            <a:r>
              <a:rPr lang="en-US" dirty="0" smtClean="0"/>
              <a:t>Install </a:t>
            </a:r>
            <a:r>
              <a:rPr lang="en-US" dirty="0" err="1" smtClean="0"/>
              <a:t>git</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13</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71550"/>
            <a:ext cx="8229600" cy="5353050"/>
          </a:xfrm>
        </p:spPr>
        <p:txBody>
          <a:bodyPr>
            <a:normAutofit fontScale="92500" lnSpcReduction="10000"/>
          </a:bodyPr>
          <a:lstStyle/>
          <a:p>
            <a:r>
              <a:rPr lang="en-US" dirty="0" smtClean="0"/>
              <a:t>The first thing you're going to want to do is customize your </a:t>
            </a:r>
            <a:r>
              <a:rPr lang="en-US" dirty="0" err="1" smtClean="0"/>
              <a:t>Git</a:t>
            </a:r>
            <a:r>
              <a:rPr lang="en-US" dirty="0" smtClean="0"/>
              <a:t> environment. You should have to do these things only once</a:t>
            </a:r>
          </a:p>
          <a:p>
            <a:r>
              <a:rPr lang="en-US" dirty="0" err="1" smtClean="0"/>
              <a:t>Git</a:t>
            </a:r>
            <a:r>
              <a:rPr lang="en-US" dirty="0" smtClean="0"/>
              <a:t> comes with a tool called </a:t>
            </a:r>
            <a:r>
              <a:rPr lang="en-US" dirty="0" err="1" smtClean="0"/>
              <a:t>git</a:t>
            </a:r>
            <a:r>
              <a:rPr lang="en-US" dirty="0" smtClean="0"/>
              <a:t> </a:t>
            </a:r>
            <a:r>
              <a:rPr lang="en-US" dirty="0" err="1" smtClean="0"/>
              <a:t>config</a:t>
            </a:r>
            <a:r>
              <a:rPr lang="en-US" dirty="0" smtClean="0"/>
              <a:t> that lets you get and set configuration variables that control all aspects of how </a:t>
            </a:r>
            <a:r>
              <a:rPr lang="en-US" dirty="0" err="1" smtClean="0"/>
              <a:t>Git</a:t>
            </a:r>
            <a:r>
              <a:rPr lang="en-US" dirty="0" smtClean="0"/>
              <a:t> looks and operates. These variables can be stored in three different places:</a:t>
            </a:r>
          </a:p>
          <a:p>
            <a:pPr lvl="2">
              <a:buFont typeface="Wingdings" pitchFamily="2" charset="2"/>
              <a:buChar char="q"/>
            </a:pPr>
            <a:r>
              <a:rPr lang="en-US" i="1" dirty="0" smtClean="0">
                <a:solidFill>
                  <a:schemeClr val="accent1"/>
                </a:solidFill>
              </a:rPr>
              <a:t>/etc/</a:t>
            </a:r>
            <a:r>
              <a:rPr lang="en-US" i="1" dirty="0" err="1" smtClean="0">
                <a:solidFill>
                  <a:schemeClr val="accent1"/>
                </a:solidFill>
              </a:rPr>
              <a:t>gitconfig</a:t>
            </a:r>
            <a:r>
              <a:rPr lang="en-US" i="1" dirty="0" smtClean="0">
                <a:solidFill>
                  <a:schemeClr val="accent1"/>
                </a:solidFill>
              </a:rPr>
              <a:t> </a:t>
            </a:r>
            <a:r>
              <a:rPr lang="en-US" dirty="0" smtClean="0">
                <a:solidFill>
                  <a:schemeClr val="accent1"/>
                </a:solidFill>
              </a:rPr>
              <a:t>file: Contains values for every user on the system and all their repositories. If you pass the option --system to </a:t>
            </a:r>
            <a:r>
              <a:rPr lang="en-US" dirty="0" err="1" smtClean="0">
                <a:solidFill>
                  <a:schemeClr val="accent1"/>
                </a:solidFill>
              </a:rPr>
              <a:t>git</a:t>
            </a:r>
            <a:r>
              <a:rPr lang="en-US" dirty="0" smtClean="0">
                <a:solidFill>
                  <a:schemeClr val="accent1"/>
                </a:solidFill>
              </a:rPr>
              <a:t> </a:t>
            </a:r>
            <a:r>
              <a:rPr lang="en-US" dirty="0" err="1" smtClean="0">
                <a:solidFill>
                  <a:schemeClr val="accent1"/>
                </a:solidFill>
              </a:rPr>
              <a:t>config</a:t>
            </a:r>
            <a:r>
              <a:rPr lang="en-US" dirty="0" smtClean="0">
                <a:solidFill>
                  <a:schemeClr val="accent1"/>
                </a:solidFill>
              </a:rPr>
              <a:t>, it reads and writes from this file specifically.</a:t>
            </a:r>
          </a:p>
          <a:p>
            <a:pPr lvl="2">
              <a:buFont typeface="Wingdings" pitchFamily="2" charset="2"/>
              <a:buChar char="q"/>
            </a:pPr>
            <a:r>
              <a:rPr lang="en-US" i="1" dirty="0" smtClean="0">
                <a:solidFill>
                  <a:schemeClr val="accent1"/>
                </a:solidFill>
              </a:rPr>
              <a:t>~/.</a:t>
            </a:r>
            <a:r>
              <a:rPr lang="en-US" i="1" dirty="0" err="1" smtClean="0">
                <a:solidFill>
                  <a:schemeClr val="accent1"/>
                </a:solidFill>
              </a:rPr>
              <a:t>gitconfig</a:t>
            </a:r>
            <a:r>
              <a:rPr lang="en-US" i="1" dirty="0" smtClean="0">
                <a:solidFill>
                  <a:schemeClr val="accent1"/>
                </a:solidFill>
              </a:rPr>
              <a:t> </a:t>
            </a:r>
            <a:r>
              <a:rPr lang="en-US" dirty="0" smtClean="0">
                <a:solidFill>
                  <a:schemeClr val="accent1"/>
                </a:solidFill>
              </a:rPr>
              <a:t>file: Specific to your user. You can make </a:t>
            </a:r>
            <a:r>
              <a:rPr lang="en-US" dirty="0" err="1" smtClean="0">
                <a:solidFill>
                  <a:schemeClr val="accent1"/>
                </a:solidFill>
              </a:rPr>
              <a:t>Git</a:t>
            </a:r>
            <a:r>
              <a:rPr lang="en-US" dirty="0" smtClean="0">
                <a:solidFill>
                  <a:schemeClr val="accent1"/>
                </a:solidFill>
              </a:rPr>
              <a:t> read and write to this file specifically by passing the --global option.</a:t>
            </a:r>
          </a:p>
          <a:p>
            <a:pPr lvl="2">
              <a:buFont typeface="Wingdings" pitchFamily="2" charset="2"/>
              <a:buChar char="q"/>
            </a:pPr>
            <a:r>
              <a:rPr lang="en-US" dirty="0" err="1" smtClean="0">
                <a:solidFill>
                  <a:schemeClr val="accent1"/>
                </a:solidFill>
              </a:rPr>
              <a:t>config</a:t>
            </a:r>
            <a:r>
              <a:rPr lang="en-US" dirty="0" smtClean="0">
                <a:solidFill>
                  <a:schemeClr val="accent1"/>
                </a:solidFill>
              </a:rPr>
              <a:t> file in the </a:t>
            </a:r>
            <a:r>
              <a:rPr lang="en-US" dirty="0" err="1" smtClean="0">
                <a:solidFill>
                  <a:schemeClr val="accent1"/>
                </a:solidFill>
              </a:rPr>
              <a:t>git</a:t>
            </a:r>
            <a:r>
              <a:rPr lang="en-US" dirty="0" smtClean="0">
                <a:solidFill>
                  <a:schemeClr val="accent1"/>
                </a:solidFill>
              </a:rPr>
              <a:t> directory (that is, </a:t>
            </a:r>
            <a:r>
              <a:rPr lang="en-US" i="1" dirty="0" smtClean="0">
                <a:solidFill>
                  <a:schemeClr val="accent1"/>
                </a:solidFill>
              </a:rPr>
              <a:t>.</a:t>
            </a:r>
            <a:r>
              <a:rPr lang="en-US" i="1" dirty="0" err="1" smtClean="0">
                <a:solidFill>
                  <a:schemeClr val="accent1"/>
                </a:solidFill>
              </a:rPr>
              <a:t>git</a:t>
            </a:r>
            <a:r>
              <a:rPr lang="en-US" i="1" dirty="0" smtClean="0">
                <a:solidFill>
                  <a:schemeClr val="accent1"/>
                </a:solidFill>
              </a:rPr>
              <a:t>/</a:t>
            </a:r>
            <a:r>
              <a:rPr lang="en-US" i="1" dirty="0" err="1" smtClean="0">
                <a:solidFill>
                  <a:schemeClr val="accent1"/>
                </a:solidFill>
              </a:rPr>
              <a:t>config</a:t>
            </a:r>
            <a:r>
              <a:rPr lang="en-US" dirty="0" smtClean="0">
                <a:solidFill>
                  <a:schemeClr val="accent1"/>
                </a:solidFill>
              </a:rPr>
              <a:t>) of whatever repository you’re currently using: Specific to that single repository. Each level overrides values in the previous level, so values in .</a:t>
            </a:r>
            <a:r>
              <a:rPr lang="en-US" dirty="0" err="1" smtClean="0">
                <a:solidFill>
                  <a:schemeClr val="accent1"/>
                </a:solidFill>
              </a:rPr>
              <a:t>git</a:t>
            </a:r>
            <a:r>
              <a:rPr lang="en-US" dirty="0" smtClean="0">
                <a:solidFill>
                  <a:schemeClr val="accent1"/>
                </a:solidFill>
              </a:rPr>
              <a:t>/</a:t>
            </a:r>
            <a:r>
              <a:rPr lang="en-US" dirty="0" err="1" smtClean="0">
                <a:solidFill>
                  <a:schemeClr val="accent1"/>
                </a:solidFill>
              </a:rPr>
              <a:t>config</a:t>
            </a:r>
            <a:r>
              <a:rPr lang="en-US" dirty="0" smtClean="0">
                <a:solidFill>
                  <a:schemeClr val="accent1"/>
                </a:solidFill>
              </a:rPr>
              <a:t> trump those in /etc/</a:t>
            </a:r>
            <a:r>
              <a:rPr lang="en-US" dirty="0" err="1" smtClean="0">
                <a:solidFill>
                  <a:schemeClr val="accent1"/>
                </a:solidFill>
              </a:rPr>
              <a:t>gitconfig</a:t>
            </a:r>
            <a:r>
              <a:rPr lang="en-US" dirty="0" smtClean="0">
                <a:solidFill>
                  <a:schemeClr val="accent1"/>
                </a:solidFill>
              </a:rPr>
              <a:t>.</a:t>
            </a:r>
          </a:p>
        </p:txBody>
      </p:sp>
      <p:sp>
        <p:nvSpPr>
          <p:cNvPr id="3" name="Title 2"/>
          <p:cNvSpPr>
            <a:spLocks noGrp="1"/>
          </p:cNvSpPr>
          <p:nvPr>
            <p:ph type="title"/>
          </p:nvPr>
        </p:nvSpPr>
        <p:spPr/>
        <p:txBody>
          <a:bodyPr>
            <a:normAutofit fontScale="90000"/>
          </a:bodyPr>
          <a:lstStyle/>
          <a:p>
            <a:r>
              <a:rPr lang="en-US" dirty="0" smtClean="0"/>
              <a:t>First-Time </a:t>
            </a:r>
            <a:r>
              <a:rPr lang="en-US" dirty="0" err="1" smtClean="0"/>
              <a:t>Git</a:t>
            </a:r>
            <a:r>
              <a:rPr lang="en-US" dirty="0" smtClean="0"/>
              <a:t> Setup</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14</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71550"/>
            <a:ext cx="8229600" cy="5353050"/>
          </a:xfrm>
        </p:spPr>
        <p:txBody>
          <a:bodyPr>
            <a:normAutofit/>
          </a:bodyPr>
          <a:lstStyle/>
          <a:p>
            <a:r>
              <a:rPr lang="en-US" dirty="0" smtClean="0"/>
              <a:t>Set up your name and email address for </a:t>
            </a:r>
            <a:r>
              <a:rPr lang="en-US" dirty="0" err="1" smtClean="0"/>
              <a:t>Git</a:t>
            </a:r>
            <a:r>
              <a:rPr lang="en-US" dirty="0" smtClean="0"/>
              <a:t> to use to sign your commits.</a:t>
            </a:r>
          </a:p>
          <a:p>
            <a:pPr lvl="2">
              <a:buFont typeface="Wingdings" pitchFamily="2" charset="2"/>
              <a:buChar char="q"/>
            </a:pPr>
            <a:r>
              <a:rPr lang="en-US" dirty="0" smtClean="0">
                <a:solidFill>
                  <a:schemeClr val="accent1"/>
                </a:solidFill>
              </a:rPr>
              <a:t>$ </a:t>
            </a:r>
            <a:r>
              <a:rPr lang="en-US" dirty="0" err="1" smtClean="0">
                <a:solidFill>
                  <a:schemeClr val="accent1"/>
                </a:solidFill>
              </a:rPr>
              <a:t>git</a:t>
            </a:r>
            <a:r>
              <a:rPr lang="en-US" dirty="0" smtClean="0">
                <a:solidFill>
                  <a:schemeClr val="accent1"/>
                </a:solidFill>
              </a:rPr>
              <a:t> </a:t>
            </a:r>
            <a:r>
              <a:rPr lang="en-US" dirty="0" err="1" smtClean="0">
                <a:solidFill>
                  <a:schemeClr val="accent1"/>
                </a:solidFill>
              </a:rPr>
              <a:t>config</a:t>
            </a:r>
            <a:r>
              <a:rPr lang="en-US" dirty="0" smtClean="0">
                <a:solidFill>
                  <a:schemeClr val="accent1"/>
                </a:solidFill>
              </a:rPr>
              <a:t> --global user.name "Scott Chacon" </a:t>
            </a:r>
          </a:p>
          <a:p>
            <a:pPr lvl="2">
              <a:buFont typeface="Wingdings" pitchFamily="2" charset="2"/>
              <a:buChar char="q"/>
            </a:pPr>
            <a:r>
              <a:rPr lang="en-US" dirty="0" smtClean="0">
                <a:solidFill>
                  <a:schemeClr val="accent1"/>
                </a:solidFill>
              </a:rPr>
              <a:t>$ </a:t>
            </a:r>
            <a:r>
              <a:rPr lang="en-US" dirty="0" err="1" smtClean="0">
                <a:solidFill>
                  <a:schemeClr val="accent1"/>
                </a:solidFill>
              </a:rPr>
              <a:t>git</a:t>
            </a:r>
            <a:r>
              <a:rPr lang="en-US" dirty="0" smtClean="0">
                <a:solidFill>
                  <a:schemeClr val="accent1"/>
                </a:solidFill>
              </a:rPr>
              <a:t> </a:t>
            </a:r>
            <a:r>
              <a:rPr lang="en-US" dirty="0" err="1" smtClean="0">
                <a:solidFill>
                  <a:schemeClr val="accent1"/>
                </a:solidFill>
              </a:rPr>
              <a:t>config</a:t>
            </a:r>
            <a:r>
              <a:rPr lang="en-US" dirty="0" smtClean="0">
                <a:solidFill>
                  <a:schemeClr val="accent1"/>
                </a:solidFill>
              </a:rPr>
              <a:t> --global </a:t>
            </a:r>
            <a:r>
              <a:rPr lang="en-US" dirty="0" err="1" smtClean="0">
                <a:solidFill>
                  <a:schemeClr val="accent1"/>
                </a:solidFill>
              </a:rPr>
              <a:t>user.email</a:t>
            </a:r>
            <a:r>
              <a:rPr lang="en-US" dirty="0" smtClean="0">
                <a:solidFill>
                  <a:schemeClr val="accent1"/>
                </a:solidFill>
              </a:rPr>
              <a:t> schacon@gmail.com </a:t>
            </a:r>
          </a:p>
          <a:p>
            <a:pPr lvl="2">
              <a:buFont typeface="Wingdings" pitchFamily="2" charset="2"/>
              <a:buChar char="q"/>
            </a:pPr>
            <a:endParaRPr lang="en-US" dirty="0" smtClean="0">
              <a:solidFill>
                <a:schemeClr val="accent1"/>
              </a:solidFill>
            </a:endParaRPr>
          </a:p>
          <a:p>
            <a:pPr lvl="2">
              <a:buFont typeface="Wingdings" pitchFamily="2" charset="2"/>
              <a:buChar char="q"/>
            </a:pPr>
            <a:r>
              <a:rPr lang="en-US" dirty="0" smtClean="0">
                <a:solidFill>
                  <a:schemeClr val="accent1"/>
                </a:solidFill>
              </a:rPr>
              <a:t>$ </a:t>
            </a:r>
            <a:r>
              <a:rPr lang="en-US" dirty="0" err="1" smtClean="0">
                <a:solidFill>
                  <a:schemeClr val="accent1"/>
                </a:solidFill>
              </a:rPr>
              <a:t>git</a:t>
            </a:r>
            <a:r>
              <a:rPr lang="en-US" dirty="0" smtClean="0">
                <a:solidFill>
                  <a:schemeClr val="accent1"/>
                </a:solidFill>
              </a:rPr>
              <a:t> </a:t>
            </a:r>
            <a:r>
              <a:rPr lang="en-US" dirty="0" err="1" smtClean="0">
                <a:solidFill>
                  <a:schemeClr val="accent1"/>
                </a:solidFill>
              </a:rPr>
              <a:t>config</a:t>
            </a:r>
            <a:r>
              <a:rPr lang="en-US" dirty="0" smtClean="0">
                <a:solidFill>
                  <a:schemeClr val="accent1"/>
                </a:solidFill>
              </a:rPr>
              <a:t> --global </a:t>
            </a:r>
            <a:r>
              <a:rPr lang="en-US" dirty="0" err="1" smtClean="0">
                <a:solidFill>
                  <a:schemeClr val="accent1"/>
                </a:solidFill>
              </a:rPr>
              <a:t>core.editor</a:t>
            </a:r>
            <a:r>
              <a:rPr lang="en-US" dirty="0" smtClean="0">
                <a:solidFill>
                  <a:schemeClr val="accent1"/>
                </a:solidFill>
              </a:rPr>
              <a:t> vim</a:t>
            </a:r>
          </a:p>
          <a:p>
            <a:pPr lvl="2">
              <a:buFont typeface="Wingdings" pitchFamily="2" charset="2"/>
              <a:buChar char="q"/>
            </a:pPr>
            <a:r>
              <a:rPr lang="en-US" dirty="0" smtClean="0">
                <a:solidFill>
                  <a:schemeClr val="accent1"/>
                </a:solidFill>
              </a:rPr>
              <a:t>$ </a:t>
            </a:r>
            <a:r>
              <a:rPr lang="en-US" dirty="0" err="1" smtClean="0">
                <a:solidFill>
                  <a:schemeClr val="accent1"/>
                </a:solidFill>
              </a:rPr>
              <a:t>git</a:t>
            </a:r>
            <a:r>
              <a:rPr lang="en-US" dirty="0" smtClean="0">
                <a:solidFill>
                  <a:schemeClr val="accent1"/>
                </a:solidFill>
              </a:rPr>
              <a:t> </a:t>
            </a:r>
            <a:r>
              <a:rPr lang="en-US" dirty="0" err="1" smtClean="0">
                <a:solidFill>
                  <a:schemeClr val="accent1"/>
                </a:solidFill>
              </a:rPr>
              <a:t>config</a:t>
            </a:r>
            <a:r>
              <a:rPr lang="en-US" dirty="0" smtClean="0">
                <a:solidFill>
                  <a:schemeClr val="accent1"/>
                </a:solidFill>
              </a:rPr>
              <a:t> --global </a:t>
            </a:r>
            <a:r>
              <a:rPr lang="en-US" dirty="0" err="1" smtClean="0">
                <a:solidFill>
                  <a:schemeClr val="accent1"/>
                </a:solidFill>
              </a:rPr>
              <a:t>merge.tool</a:t>
            </a:r>
            <a:r>
              <a:rPr lang="en-US" dirty="0" smtClean="0">
                <a:solidFill>
                  <a:schemeClr val="accent1"/>
                </a:solidFill>
              </a:rPr>
              <a:t> </a:t>
            </a:r>
            <a:r>
              <a:rPr lang="en-US" dirty="0" err="1" smtClean="0">
                <a:solidFill>
                  <a:schemeClr val="accent1"/>
                </a:solidFill>
              </a:rPr>
              <a:t>vimdiff</a:t>
            </a:r>
            <a:endParaRPr lang="en-US" dirty="0" smtClean="0">
              <a:solidFill>
                <a:schemeClr val="accent1"/>
              </a:solidFill>
            </a:endParaRPr>
          </a:p>
          <a:p>
            <a:pPr lvl="2">
              <a:buFont typeface="Wingdings" pitchFamily="2" charset="2"/>
              <a:buChar char="q"/>
            </a:pPr>
            <a:endParaRPr lang="en-US" dirty="0" smtClean="0">
              <a:solidFill>
                <a:schemeClr val="accent1"/>
              </a:solidFill>
            </a:endParaRPr>
          </a:p>
          <a:p>
            <a:r>
              <a:rPr lang="en-US" dirty="0" smtClean="0"/>
              <a:t>If you want to check your settings, you can use the</a:t>
            </a:r>
          </a:p>
          <a:p>
            <a:pPr lvl="1">
              <a:buNone/>
            </a:pPr>
            <a:r>
              <a:rPr lang="en-US" dirty="0" smtClean="0">
                <a:solidFill>
                  <a:schemeClr val="accent1"/>
                </a:solidFill>
              </a:rPr>
              <a:t> "</a:t>
            </a:r>
            <a:r>
              <a:rPr lang="en-US" dirty="0" err="1" smtClean="0">
                <a:solidFill>
                  <a:schemeClr val="accent1"/>
                </a:solidFill>
              </a:rPr>
              <a:t>git</a:t>
            </a:r>
            <a:r>
              <a:rPr lang="en-US" dirty="0" smtClean="0">
                <a:solidFill>
                  <a:schemeClr val="accent1"/>
                </a:solidFill>
              </a:rPr>
              <a:t> </a:t>
            </a:r>
            <a:r>
              <a:rPr lang="en-US" dirty="0" err="1" smtClean="0">
                <a:solidFill>
                  <a:schemeClr val="accent1"/>
                </a:solidFill>
              </a:rPr>
              <a:t>config</a:t>
            </a:r>
            <a:r>
              <a:rPr lang="en-US" dirty="0" smtClean="0">
                <a:solidFill>
                  <a:schemeClr val="accent1"/>
                </a:solidFill>
              </a:rPr>
              <a:t> -l" </a:t>
            </a:r>
            <a:r>
              <a:rPr lang="en-US" dirty="0" smtClean="0"/>
              <a:t>command to list all the settings. </a:t>
            </a:r>
          </a:p>
        </p:txBody>
      </p:sp>
      <p:sp>
        <p:nvSpPr>
          <p:cNvPr id="3" name="Title 2"/>
          <p:cNvSpPr>
            <a:spLocks noGrp="1"/>
          </p:cNvSpPr>
          <p:nvPr>
            <p:ph type="title"/>
          </p:nvPr>
        </p:nvSpPr>
        <p:spPr/>
        <p:txBody>
          <a:bodyPr>
            <a:normAutofit fontScale="90000"/>
          </a:bodyPr>
          <a:lstStyle/>
          <a:p>
            <a:r>
              <a:rPr lang="en-US" dirty="0" smtClean="0"/>
              <a:t>First-Time </a:t>
            </a:r>
            <a:r>
              <a:rPr lang="en-US" dirty="0" err="1" smtClean="0"/>
              <a:t>Git</a:t>
            </a:r>
            <a:r>
              <a:rPr lang="en-US" dirty="0" smtClean="0"/>
              <a:t> Setup</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15</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62075"/>
            <a:ext cx="8229600" cy="4962525"/>
          </a:xfrm>
        </p:spPr>
        <p:txBody>
          <a:bodyPr/>
          <a:lstStyle/>
          <a:p>
            <a:r>
              <a:rPr lang="en-US" dirty="0" smtClean="0"/>
              <a:t>If you need help while using </a:t>
            </a:r>
            <a:r>
              <a:rPr lang="en-US" dirty="0" err="1" smtClean="0"/>
              <a:t>Git</a:t>
            </a:r>
            <a:r>
              <a:rPr lang="en-US" dirty="0" smtClean="0"/>
              <a:t>, there are three ways to get the manual page (</a:t>
            </a:r>
            <a:r>
              <a:rPr lang="en-US" dirty="0" err="1" smtClean="0"/>
              <a:t>manpage</a:t>
            </a:r>
            <a:r>
              <a:rPr lang="en-US" dirty="0" smtClean="0"/>
              <a:t>) help for any of the </a:t>
            </a:r>
            <a:r>
              <a:rPr lang="en-US" dirty="0" err="1" smtClean="0"/>
              <a:t>Git</a:t>
            </a:r>
            <a:r>
              <a:rPr lang="en-US" dirty="0" smtClean="0"/>
              <a:t> commands:</a:t>
            </a:r>
          </a:p>
          <a:p>
            <a:pPr lvl="2">
              <a:buFont typeface="Wingdings" pitchFamily="2" charset="2"/>
              <a:buChar char="q"/>
            </a:pPr>
            <a:r>
              <a:rPr lang="en-US" dirty="0" smtClean="0">
                <a:solidFill>
                  <a:schemeClr val="accent1"/>
                </a:solidFill>
              </a:rPr>
              <a:t>$ </a:t>
            </a:r>
            <a:r>
              <a:rPr lang="en-US" dirty="0" err="1" smtClean="0">
                <a:solidFill>
                  <a:schemeClr val="accent1"/>
                </a:solidFill>
              </a:rPr>
              <a:t>git</a:t>
            </a:r>
            <a:r>
              <a:rPr lang="en-US" dirty="0" smtClean="0">
                <a:solidFill>
                  <a:schemeClr val="accent1"/>
                </a:solidFill>
              </a:rPr>
              <a:t> help &lt;verb&gt; </a:t>
            </a:r>
          </a:p>
          <a:p>
            <a:pPr lvl="2">
              <a:buFont typeface="Wingdings" pitchFamily="2" charset="2"/>
              <a:buChar char="q"/>
            </a:pPr>
            <a:r>
              <a:rPr lang="en-US" dirty="0" smtClean="0">
                <a:solidFill>
                  <a:schemeClr val="accent1"/>
                </a:solidFill>
              </a:rPr>
              <a:t>$ </a:t>
            </a:r>
            <a:r>
              <a:rPr lang="en-US" dirty="0" err="1" smtClean="0">
                <a:solidFill>
                  <a:schemeClr val="accent1"/>
                </a:solidFill>
              </a:rPr>
              <a:t>git</a:t>
            </a:r>
            <a:r>
              <a:rPr lang="en-US" dirty="0" smtClean="0">
                <a:solidFill>
                  <a:schemeClr val="accent1"/>
                </a:solidFill>
              </a:rPr>
              <a:t> &lt;verb&gt; --help </a:t>
            </a:r>
          </a:p>
          <a:p>
            <a:pPr lvl="2">
              <a:buFont typeface="Wingdings" pitchFamily="2" charset="2"/>
              <a:buChar char="q"/>
            </a:pPr>
            <a:r>
              <a:rPr lang="en-US" dirty="0" smtClean="0">
                <a:solidFill>
                  <a:schemeClr val="accent1"/>
                </a:solidFill>
              </a:rPr>
              <a:t>$ man </a:t>
            </a:r>
            <a:r>
              <a:rPr lang="en-US" dirty="0" err="1" smtClean="0">
                <a:solidFill>
                  <a:schemeClr val="accent1"/>
                </a:solidFill>
              </a:rPr>
              <a:t>git</a:t>
            </a:r>
            <a:r>
              <a:rPr lang="en-US" dirty="0" smtClean="0">
                <a:solidFill>
                  <a:schemeClr val="accent1"/>
                </a:solidFill>
              </a:rPr>
              <a:t>-&lt;verb&gt;</a:t>
            </a:r>
          </a:p>
          <a:p>
            <a:r>
              <a:rPr lang="en-US" dirty="0" smtClean="0"/>
              <a:t>For example, you can get the man page help for the </a:t>
            </a:r>
            <a:r>
              <a:rPr lang="en-US" dirty="0" err="1" smtClean="0"/>
              <a:t>config</a:t>
            </a:r>
            <a:r>
              <a:rPr lang="en-US" dirty="0" smtClean="0"/>
              <a:t> command by running</a:t>
            </a:r>
          </a:p>
          <a:p>
            <a:pPr lvl="2">
              <a:buFont typeface="Wingdings" pitchFamily="2" charset="2"/>
              <a:buChar char="q"/>
            </a:pPr>
            <a:r>
              <a:rPr lang="en-US" dirty="0" smtClean="0">
                <a:solidFill>
                  <a:schemeClr val="accent1"/>
                </a:solidFill>
              </a:rPr>
              <a:t>$ </a:t>
            </a:r>
            <a:r>
              <a:rPr lang="en-US" dirty="0" err="1" smtClean="0">
                <a:solidFill>
                  <a:schemeClr val="accent1"/>
                </a:solidFill>
              </a:rPr>
              <a:t>git</a:t>
            </a:r>
            <a:r>
              <a:rPr lang="en-US" dirty="0" smtClean="0">
                <a:solidFill>
                  <a:schemeClr val="accent1"/>
                </a:solidFill>
              </a:rPr>
              <a:t> help </a:t>
            </a:r>
            <a:r>
              <a:rPr lang="en-US" dirty="0" err="1" smtClean="0">
                <a:solidFill>
                  <a:schemeClr val="accent1"/>
                </a:solidFill>
              </a:rPr>
              <a:t>config</a:t>
            </a:r>
            <a:endParaRPr lang="en-US" dirty="0">
              <a:solidFill>
                <a:schemeClr val="accent1"/>
              </a:solidFill>
            </a:endParaRPr>
          </a:p>
        </p:txBody>
      </p:sp>
      <p:sp>
        <p:nvSpPr>
          <p:cNvPr id="3" name="Title 2"/>
          <p:cNvSpPr>
            <a:spLocks noGrp="1"/>
          </p:cNvSpPr>
          <p:nvPr>
            <p:ph type="title"/>
          </p:nvPr>
        </p:nvSpPr>
        <p:spPr/>
        <p:txBody>
          <a:bodyPr>
            <a:normAutofit fontScale="90000"/>
          </a:bodyPr>
          <a:lstStyle/>
          <a:p>
            <a:r>
              <a:rPr lang="en-US" dirty="0" smtClean="0"/>
              <a:t>Getting Help</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16</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3950"/>
            <a:ext cx="8229600" cy="5200650"/>
          </a:xfrm>
        </p:spPr>
        <p:txBody>
          <a:bodyPr>
            <a:normAutofit/>
          </a:bodyPr>
          <a:lstStyle/>
          <a:p>
            <a:r>
              <a:rPr lang="en-US" b="1" dirty="0" smtClean="0"/>
              <a:t>Initializing a Repository in an Existing Directory</a:t>
            </a:r>
          </a:p>
          <a:p>
            <a:pPr lvl="1"/>
            <a:r>
              <a:rPr lang="en-US" dirty="0" smtClean="0">
                <a:solidFill>
                  <a:schemeClr val="accent1"/>
                </a:solidFill>
              </a:rPr>
              <a:t>If you’re starting to track an existing project in </a:t>
            </a:r>
            <a:r>
              <a:rPr lang="en-US" dirty="0" err="1" smtClean="0">
                <a:solidFill>
                  <a:schemeClr val="accent1"/>
                </a:solidFill>
              </a:rPr>
              <a:t>Git</a:t>
            </a:r>
            <a:r>
              <a:rPr lang="en-US" dirty="0" smtClean="0">
                <a:solidFill>
                  <a:schemeClr val="accent1"/>
                </a:solidFill>
              </a:rPr>
              <a:t>, you need to go to the project’s directory and type</a:t>
            </a:r>
          </a:p>
          <a:p>
            <a:pPr lvl="2">
              <a:buFont typeface="Wingdings" pitchFamily="2" charset="2"/>
              <a:buChar char="q"/>
            </a:pPr>
            <a:r>
              <a:rPr lang="en-US" dirty="0" smtClean="0">
                <a:solidFill>
                  <a:schemeClr val="accent1"/>
                </a:solidFill>
              </a:rPr>
              <a:t>$ </a:t>
            </a:r>
            <a:r>
              <a:rPr lang="en-US" dirty="0" err="1" smtClean="0">
                <a:solidFill>
                  <a:schemeClr val="accent1"/>
                </a:solidFill>
              </a:rPr>
              <a:t>git</a:t>
            </a:r>
            <a:r>
              <a:rPr lang="en-US" dirty="0" smtClean="0">
                <a:solidFill>
                  <a:schemeClr val="accent1"/>
                </a:solidFill>
              </a:rPr>
              <a:t> init</a:t>
            </a:r>
          </a:p>
          <a:p>
            <a:endParaRPr lang="en-US" dirty="0" smtClean="0"/>
          </a:p>
          <a:p>
            <a:r>
              <a:rPr lang="en-US" b="1" dirty="0" smtClean="0"/>
              <a:t>Cloning an Existing Repository</a:t>
            </a:r>
          </a:p>
          <a:p>
            <a:pPr lvl="1"/>
            <a:r>
              <a:rPr lang="en-US" dirty="0" smtClean="0">
                <a:solidFill>
                  <a:schemeClr val="accent1"/>
                </a:solidFill>
              </a:rPr>
              <a:t>If you want to get a copy of an existing </a:t>
            </a:r>
            <a:r>
              <a:rPr lang="en-US" dirty="0" err="1" smtClean="0">
                <a:solidFill>
                  <a:schemeClr val="accent1"/>
                </a:solidFill>
              </a:rPr>
              <a:t>Git</a:t>
            </a:r>
            <a:r>
              <a:rPr lang="en-US" dirty="0" smtClean="0">
                <a:solidFill>
                  <a:schemeClr val="accent1"/>
                </a:solidFill>
              </a:rPr>
              <a:t> repository — for example, a project you’d like to contribute to — the command you need is </a:t>
            </a:r>
            <a:r>
              <a:rPr lang="en-US" dirty="0" err="1" smtClean="0">
                <a:solidFill>
                  <a:schemeClr val="accent1"/>
                </a:solidFill>
              </a:rPr>
              <a:t>git</a:t>
            </a:r>
            <a:r>
              <a:rPr lang="en-US" dirty="0" smtClean="0">
                <a:solidFill>
                  <a:schemeClr val="accent1"/>
                </a:solidFill>
              </a:rPr>
              <a:t> clone. </a:t>
            </a:r>
          </a:p>
          <a:p>
            <a:pPr lvl="2">
              <a:buFont typeface="Wingdings" pitchFamily="2" charset="2"/>
              <a:buChar char="q"/>
            </a:pPr>
            <a:r>
              <a:rPr lang="en-US" dirty="0" smtClean="0">
                <a:solidFill>
                  <a:schemeClr val="accent1"/>
                </a:solidFill>
              </a:rPr>
              <a:t>$ </a:t>
            </a:r>
            <a:r>
              <a:rPr lang="en-US" dirty="0" err="1" smtClean="0">
                <a:solidFill>
                  <a:schemeClr val="accent1"/>
                </a:solidFill>
              </a:rPr>
              <a:t>git</a:t>
            </a:r>
            <a:r>
              <a:rPr lang="en-US" dirty="0" smtClean="0">
                <a:solidFill>
                  <a:schemeClr val="accent1"/>
                </a:solidFill>
              </a:rPr>
              <a:t> clone git://github.com/schacon/grit.git</a:t>
            </a:r>
          </a:p>
          <a:p>
            <a:pPr lvl="2">
              <a:buFont typeface="Wingdings" pitchFamily="2" charset="2"/>
              <a:buChar char="q"/>
            </a:pPr>
            <a:r>
              <a:rPr lang="en-US" dirty="0" smtClean="0">
                <a:solidFill>
                  <a:schemeClr val="accent1"/>
                </a:solidFill>
              </a:rPr>
              <a:t>$ </a:t>
            </a:r>
            <a:r>
              <a:rPr lang="en-US" dirty="0" err="1" smtClean="0">
                <a:solidFill>
                  <a:schemeClr val="accent1"/>
                </a:solidFill>
              </a:rPr>
              <a:t>git</a:t>
            </a:r>
            <a:r>
              <a:rPr lang="en-US" dirty="0" smtClean="0">
                <a:solidFill>
                  <a:schemeClr val="accent1"/>
                </a:solidFill>
              </a:rPr>
              <a:t> clone git://github.com/schacon/grit.git </a:t>
            </a:r>
            <a:r>
              <a:rPr lang="en-US" dirty="0" err="1" smtClean="0">
                <a:solidFill>
                  <a:schemeClr val="accent1"/>
                </a:solidFill>
              </a:rPr>
              <a:t>mygrit</a:t>
            </a:r>
            <a:r>
              <a:rPr lang="en-US" dirty="0" smtClean="0">
                <a:solidFill>
                  <a:schemeClr val="accent1"/>
                </a:solidFill>
              </a:rPr>
              <a:t> </a:t>
            </a:r>
            <a:r>
              <a:rPr lang="en-US" dirty="0" smtClean="0"/>
              <a:t/>
            </a:r>
            <a:br>
              <a:rPr lang="en-US" dirty="0" smtClean="0"/>
            </a:br>
            <a:endParaRPr lang="en-US" dirty="0"/>
          </a:p>
        </p:txBody>
      </p:sp>
      <p:sp>
        <p:nvSpPr>
          <p:cNvPr id="3" name="Title 2"/>
          <p:cNvSpPr>
            <a:spLocks noGrp="1"/>
          </p:cNvSpPr>
          <p:nvPr>
            <p:ph type="title"/>
          </p:nvPr>
        </p:nvSpPr>
        <p:spPr/>
        <p:txBody>
          <a:bodyPr>
            <a:normAutofit fontScale="90000"/>
          </a:bodyPr>
          <a:lstStyle/>
          <a:p>
            <a:r>
              <a:rPr lang="en-US" dirty="0" smtClean="0"/>
              <a:t>Getting a </a:t>
            </a:r>
            <a:r>
              <a:rPr lang="en-US" dirty="0" err="1" smtClean="0"/>
              <a:t>Git</a:t>
            </a:r>
            <a:r>
              <a:rPr lang="en-US" dirty="0" smtClean="0"/>
              <a:t> Repository</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17</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71575"/>
            <a:ext cx="8229600" cy="5153025"/>
          </a:xfrm>
        </p:spPr>
        <p:txBody>
          <a:bodyPr>
            <a:normAutofit/>
          </a:bodyPr>
          <a:lstStyle/>
          <a:p>
            <a:r>
              <a:rPr lang="en-US" dirty="0" smtClean="0"/>
              <a:t>A </a:t>
            </a:r>
            <a:r>
              <a:rPr lang="en-US" dirty="0" err="1" smtClean="0"/>
              <a:t>gitignore</a:t>
            </a:r>
            <a:r>
              <a:rPr lang="en-US" dirty="0" smtClean="0"/>
              <a:t> file specifies intentionally untracked files that </a:t>
            </a:r>
            <a:r>
              <a:rPr lang="en-US" dirty="0" err="1" smtClean="0"/>
              <a:t>git</a:t>
            </a:r>
            <a:r>
              <a:rPr lang="en-US" dirty="0" smtClean="0"/>
              <a:t> should ignore. </a:t>
            </a:r>
          </a:p>
          <a:p>
            <a:r>
              <a:rPr lang="en-US" dirty="0" smtClean="0"/>
              <a:t>Files already tracked by </a:t>
            </a:r>
            <a:r>
              <a:rPr lang="en-US" dirty="0" err="1" smtClean="0"/>
              <a:t>git</a:t>
            </a:r>
            <a:r>
              <a:rPr lang="en-US" dirty="0" smtClean="0"/>
              <a:t> are not affected.</a:t>
            </a:r>
          </a:p>
          <a:p>
            <a:endParaRPr lang="en-US" dirty="0" smtClean="0"/>
          </a:p>
          <a:p>
            <a:pPr lvl="2">
              <a:buFont typeface="Wingdings" pitchFamily="2" charset="2"/>
              <a:buChar char="q"/>
            </a:pPr>
            <a:r>
              <a:rPr lang="en-US" dirty="0" err="1" smtClean="0">
                <a:solidFill>
                  <a:schemeClr val="accent1"/>
                </a:solidFill>
              </a:rPr>
              <a:t>git</a:t>
            </a:r>
            <a:r>
              <a:rPr lang="en-US" dirty="0" smtClean="0">
                <a:solidFill>
                  <a:schemeClr val="accent1"/>
                </a:solidFill>
              </a:rPr>
              <a:t> command</a:t>
            </a:r>
          </a:p>
          <a:p>
            <a:pPr lvl="2">
              <a:buFont typeface="Wingdings" pitchFamily="2" charset="2"/>
              <a:buChar char="q"/>
            </a:pPr>
            <a:r>
              <a:rPr lang="en-US" dirty="0" smtClean="0">
                <a:solidFill>
                  <a:schemeClr val="accent1"/>
                </a:solidFill>
              </a:rPr>
              <a:t>.</a:t>
            </a:r>
            <a:r>
              <a:rPr lang="en-US" dirty="0" err="1" smtClean="0">
                <a:solidFill>
                  <a:schemeClr val="accent1"/>
                </a:solidFill>
              </a:rPr>
              <a:t>gitignore</a:t>
            </a:r>
            <a:r>
              <a:rPr lang="en-US" dirty="0" smtClean="0">
                <a:solidFill>
                  <a:schemeClr val="accent1"/>
                </a:solidFill>
              </a:rPr>
              <a:t> </a:t>
            </a:r>
          </a:p>
          <a:p>
            <a:pPr lvl="2">
              <a:buFont typeface="Wingdings" pitchFamily="2" charset="2"/>
              <a:buChar char="q"/>
            </a:pPr>
            <a:r>
              <a:rPr lang="en-US" dirty="0" smtClean="0">
                <a:solidFill>
                  <a:schemeClr val="accent1"/>
                </a:solidFill>
              </a:rPr>
              <a:t>$GIT_DIR/info/exclude</a:t>
            </a:r>
          </a:p>
          <a:p>
            <a:pPr lvl="2">
              <a:buFont typeface="Wingdings" pitchFamily="2" charset="2"/>
              <a:buChar char="q"/>
            </a:pPr>
            <a:r>
              <a:rPr lang="en-US" dirty="0" smtClean="0">
                <a:solidFill>
                  <a:schemeClr val="accent1"/>
                </a:solidFill>
              </a:rPr>
              <a:t>configuration variable </a:t>
            </a:r>
            <a:r>
              <a:rPr lang="en-US" i="1" dirty="0" err="1" smtClean="0">
                <a:solidFill>
                  <a:schemeClr val="accent1"/>
                </a:solidFill>
              </a:rPr>
              <a:t>core.excludesfile</a:t>
            </a:r>
            <a:endParaRPr lang="en-US" i="1" dirty="0" smtClean="0">
              <a:solidFill>
                <a:schemeClr val="accent1"/>
              </a:solidFill>
            </a:endParaRPr>
          </a:p>
          <a:p>
            <a:endParaRPr lang="en-US" dirty="0"/>
          </a:p>
        </p:txBody>
      </p:sp>
      <p:sp>
        <p:nvSpPr>
          <p:cNvPr id="3" name="Title 2"/>
          <p:cNvSpPr>
            <a:spLocks noGrp="1"/>
          </p:cNvSpPr>
          <p:nvPr>
            <p:ph type="title"/>
          </p:nvPr>
        </p:nvSpPr>
        <p:spPr/>
        <p:txBody>
          <a:bodyPr>
            <a:normAutofit fontScale="90000"/>
          </a:bodyPr>
          <a:lstStyle/>
          <a:p>
            <a:r>
              <a:rPr lang="en-US" dirty="0" err="1" smtClean="0"/>
              <a:t>Gitignore</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18</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33475"/>
            <a:ext cx="8229600" cy="5191125"/>
          </a:xfrm>
        </p:spPr>
        <p:txBody>
          <a:bodyPr/>
          <a:lstStyle/>
          <a:p>
            <a:r>
              <a:rPr lang="en-US" dirty="0" smtClean="0"/>
              <a:t>Create branch</a:t>
            </a:r>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branch &lt;</a:t>
            </a:r>
            <a:r>
              <a:rPr lang="en-US" dirty="0" err="1" smtClean="0">
                <a:solidFill>
                  <a:schemeClr val="accent1"/>
                </a:solidFill>
              </a:rPr>
              <a:t>branchname</a:t>
            </a:r>
            <a:r>
              <a:rPr lang="en-US" dirty="0" smtClean="0">
                <a:solidFill>
                  <a:schemeClr val="accent1"/>
                </a:solidFill>
              </a:rPr>
              <a:t>&gt; [&lt;start-point&gt;] </a:t>
            </a:r>
          </a:p>
          <a:p>
            <a:pPr lvl="2"/>
            <a:endParaRPr lang="en-US" dirty="0" smtClean="0"/>
          </a:p>
          <a:p>
            <a:r>
              <a:rPr lang="en-US" dirty="0" smtClean="0"/>
              <a:t>List branch</a:t>
            </a:r>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branch [-r | –a]  [–l] –v</a:t>
            </a:r>
          </a:p>
          <a:p>
            <a:pPr lvl="2"/>
            <a:endParaRPr lang="en-US" dirty="0" smtClean="0"/>
          </a:p>
          <a:p>
            <a:r>
              <a:rPr lang="en-US" dirty="0" smtClean="0"/>
              <a:t>Rename branch</a:t>
            </a:r>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branch (-m | -M) &lt;</a:t>
            </a:r>
            <a:r>
              <a:rPr lang="en-US" dirty="0" err="1" smtClean="0">
                <a:solidFill>
                  <a:schemeClr val="accent1"/>
                </a:solidFill>
              </a:rPr>
              <a:t>oldbranch</a:t>
            </a:r>
            <a:r>
              <a:rPr lang="en-US" dirty="0" smtClean="0">
                <a:solidFill>
                  <a:schemeClr val="accent1"/>
                </a:solidFill>
              </a:rPr>
              <a:t>&gt; &lt;</a:t>
            </a:r>
            <a:r>
              <a:rPr lang="en-US" dirty="0" err="1" smtClean="0">
                <a:solidFill>
                  <a:schemeClr val="accent1"/>
                </a:solidFill>
              </a:rPr>
              <a:t>newbranch</a:t>
            </a:r>
            <a:r>
              <a:rPr lang="en-US" dirty="0" smtClean="0">
                <a:solidFill>
                  <a:schemeClr val="accent1"/>
                </a:solidFill>
              </a:rPr>
              <a:t>&gt;</a:t>
            </a:r>
          </a:p>
          <a:p>
            <a:pPr lvl="2"/>
            <a:endParaRPr lang="en-US" dirty="0" smtClean="0"/>
          </a:p>
          <a:p>
            <a:pPr lvl="1"/>
            <a:r>
              <a:rPr lang="en-US" dirty="0" smtClean="0"/>
              <a:t>Remove branch</a:t>
            </a:r>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branch (-d | -D) [-r] &lt;</a:t>
            </a:r>
            <a:r>
              <a:rPr lang="en-US" dirty="0" err="1" smtClean="0">
                <a:solidFill>
                  <a:schemeClr val="accent1"/>
                </a:solidFill>
              </a:rPr>
              <a:t>branchname</a:t>
            </a:r>
            <a:r>
              <a:rPr lang="en-US" dirty="0" smtClean="0">
                <a:solidFill>
                  <a:schemeClr val="accent1"/>
                </a:solidFill>
              </a:rPr>
              <a:t>&gt; </a:t>
            </a:r>
            <a:endParaRPr lang="en-US" dirty="0">
              <a:solidFill>
                <a:schemeClr val="accent1"/>
              </a:solidFill>
            </a:endParaRPr>
          </a:p>
        </p:txBody>
      </p:sp>
      <p:sp>
        <p:nvSpPr>
          <p:cNvPr id="3" name="Title 2"/>
          <p:cNvSpPr>
            <a:spLocks noGrp="1"/>
          </p:cNvSpPr>
          <p:nvPr>
            <p:ph type="title"/>
          </p:nvPr>
        </p:nvSpPr>
        <p:spPr/>
        <p:txBody>
          <a:bodyPr>
            <a:normAutofit fontScale="90000"/>
          </a:bodyPr>
          <a:lstStyle/>
          <a:p>
            <a:r>
              <a:rPr lang="en-US" dirty="0" err="1" smtClean="0"/>
              <a:t>Git</a:t>
            </a:r>
            <a:r>
              <a:rPr lang="en-US" dirty="0" smtClean="0"/>
              <a:t> branch</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19</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00151"/>
            <a:ext cx="8229600" cy="5124450"/>
          </a:xfrm>
        </p:spPr>
        <p:txBody>
          <a:bodyPr>
            <a:normAutofit lnSpcReduction="10000"/>
          </a:bodyPr>
          <a:lstStyle/>
          <a:p>
            <a:r>
              <a:rPr lang="en-US" dirty="0" smtClean="0">
                <a:solidFill>
                  <a:schemeClr val="tx1">
                    <a:lumMod val="50000"/>
                  </a:schemeClr>
                </a:solidFill>
              </a:rPr>
              <a:t>What is </a:t>
            </a:r>
            <a:r>
              <a:rPr lang="en-US" dirty="0" err="1" smtClean="0">
                <a:solidFill>
                  <a:schemeClr val="tx1">
                    <a:lumMod val="50000"/>
                  </a:schemeClr>
                </a:solidFill>
              </a:rPr>
              <a:t>Git</a:t>
            </a:r>
            <a:r>
              <a:rPr lang="en-US" dirty="0" smtClean="0">
                <a:solidFill>
                  <a:schemeClr val="tx1">
                    <a:lumMod val="50000"/>
                  </a:schemeClr>
                </a:solidFill>
              </a:rPr>
              <a:t>?</a:t>
            </a:r>
          </a:p>
          <a:p>
            <a:pPr lvl="2"/>
            <a:r>
              <a:rPr lang="en-US" dirty="0" err="1" smtClean="0">
                <a:solidFill>
                  <a:schemeClr val="accent1"/>
                </a:solidFill>
              </a:rPr>
              <a:t>Git</a:t>
            </a:r>
            <a:r>
              <a:rPr lang="en-US" dirty="0" smtClean="0">
                <a:solidFill>
                  <a:schemeClr val="accent1"/>
                </a:solidFill>
              </a:rPr>
              <a:t> is a fast distributed revision control system.</a:t>
            </a:r>
          </a:p>
          <a:p>
            <a:pPr lvl="2"/>
            <a:r>
              <a:rPr lang="en-US" dirty="0" smtClean="0">
                <a:solidFill>
                  <a:schemeClr val="accent1"/>
                </a:solidFill>
              </a:rPr>
              <a:t>Version control is a system that records changes to a file or set of files over time so that you can recall specific versions later. </a:t>
            </a:r>
          </a:p>
          <a:p>
            <a:r>
              <a:rPr lang="en-US" dirty="0" smtClean="0">
                <a:solidFill>
                  <a:schemeClr val="tx1">
                    <a:lumMod val="50000"/>
                  </a:schemeClr>
                </a:solidFill>
              </a:rPr>
              <a:t>History of </a:t>
            </a:r>
            <a:r>
              <a:rPr lang="en-US" dirty="0" err="1" smtClean="0">
                <a:solidFill>
                  <a:schemeClr val="tx1">
                    <a:lumMod val="50000"/>
                  </a:schemeClr>
                </a:solidFill>
              </a:rPr>
              <a:t>Git</a:t>
            </a:r>
            <a:endParaRPr lang="en-US" dirty="0" smtClean="0">
              <a:solidFill>
                <a:schemeClr val="tx1">
                  <a:lumMod val="50000"/>
                </a:schemeClr>
              </a:solidFill>
            </a:endParaRPr>
          </a:p>
          <a:p>
            <a:pPr lvl="2"/>
            <a:r>
              <a:rPr lang="en-US" dirty="0" smtClean="0">
                <a:solidFill>
                  <a:schemeClr val="accent1"/>
                </a:solidFill>
              </a:rPr>
              <a:t>The Linux development community developed their own DVCS (Distributed Version Control Systems) tool in 2005.</a:t>
            </a:r>
          </a:p>
          <a:p>
            <a:r>
              <a:rPr lang="en-US" dirty="0" smtClean="0">
                <a:solidFill>
                  <a:schemeClr val="tx1">
                    <a:lumMod val="50000"/>
                  </a:schemeClr>
                </a:solidFill>
              </a:rPr>
              <a:t>Property</a:t>
            </a:r>
          </a:p>
          <a:p>
            <a:pPr lvl="2"/>
            <a:r>
              <a:rPr lang="en-US" dirty="0" smtClean="0">
                <a:solidFill>
                  <a:schemeClr val="accent1"/>
                </a:solidFill>
              </a:rPr>
              <a:t>Speed</a:t>
            </a:r>
          </a:p>
          <a:p>
            <a:pPr lvl="2"/>
            <a:r>
              <a:rPr lang="en-US" dirty="0" smtClean="0">
                <a:solidFill>
                  <a:schemeClr val="accent1"/>
                </a:solidFill>
              </a:rPr>
              <a:t>Simple design</a:t>
            </a:r>
          </a:p>
          <a:p>
            <a:pPr lvl="2"/>
            <a:r>
              <a:rPr lang="en-US" dirty="0" smtClean="0">
                <a:solidFill>
                  <a:schemeClr val="accent1"/>
                </a:solidFill>
              </a:rPr>
              <a:t>Strong support for non-linear development</a:t>
            </a:r>
          </a:p>
          <a:p>
            <a:pPr lvl="2"/>
            <a:r>
              <a:rPr lang="en-US" dirty="0" smtClean="0">
                <a:solidFill>
                  <a:schemeClr val="accent1"/>
                </a:solidFill>
              </a:rPr>
              <a:t>Fully distributed</a:t>
            </a:r>
          </a:p>
          <a:p>
            <a:pPr lvl="2"/>
            <a:r>
              <a:rPr lang="en-US" dirty="0" smtClean="0">
                <a:solidFill>
                  <a:schemeClr val="accent1"/>
                </a:solidFill>
              </a:rPr>
              <a:t>Able to handle large projects like the Linux kernel efficiently </a:t>
            </a:r>
          </a:p>
        </p:txBody>
      </p:sp>
      <p:sp>
        <p:nvSpPr>
          <p:cNvPr id="3" name="Title 2"/>
          <p:cNvSpPr>
            <a:spLocks noGrp="1"/>
          </p:cNvSpPr>
          <p:nvPr>
            <p:ph type="title"/>
          </p:nvPr>
        </p:nvSpPr>
        <p:spPr/>
        <p:txBody>
          <a:bodyPr>
            <a:normAutofit fontScale="90000"/>
          </a:bodyPr>
          <a:lstStyle/>
          <a:p>
            <a:r>
              <a:rPr lang="en-US" dirty="0" smtClean="0"/>
              <a:t>Introduction</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2</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6325"/>
            <a:ext cx="8229600" cy="5248275"/>
          </a:xfrm>
        </p:spPr>
        <p:txBody>
          <a:bodyPr/>
          <a:lstStyle/>
          <a:p>
            <a:r>
              <a:rPr lang="en-US" dirty="0" smtClean="0"/>
              <a:t>Switch to an existed branch</a:t>
            </a:r>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checkout &lt;branch&gt;</a:t>
            </a:r>
          </a:p>
          <a:p>
            <a:endParaRPr lang="en-US" dirty="0" smtClean="0"/>
          </a:p>
          <a:p>
            <a:r>
              <a:rPr lang="en-US" dirty="0" smtClean="0"/>
              <a:t>Create new branch</a:t>
            </a:r>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checkout -b &lt;</a:t>
            </a:r>
            <a:r>
              <a:rPr lang="en-US" dirty="0" err="1" smtClean="0">
                <a:solidFill>
                  <a:schemeClr val="accent1"/>
                </a:solidFill>
              </a:rPr>
              <a:t>new_branch</a:t>
            </a:r>
            <a:r>
              <a:rPr lang="en-US" dirty="0" smtClean="0">
                <a:solidFill>
                  <a:schemeClr val="accent1"/>
                </a:solidFill>
              </a:rPr>
              <a:t>&gt; [&lt;</a:t>
            </a:r>
            <a:r>
              <a:rPr lang="en-US" dirty="0" err="1" smtClean="0">
                <a:solidFill>
                  <a:schemeClr val="accent1"/>
                </a:solidFill>
              </a:rPr>
              <a:t>start_point</a:t>
            </a:r>
            <a:r>
              <a:rPr lang="en-US" dirty="0" smtClean="0">
                <a:solidFill>
                  <a:schemeClr val="accent1"/>
                </a:solidFill>
              </a:rPr>
              <a:t>&gt;]</a:t>
            </a:r>
          </a:p>
          <a:p>
            <a:pPr lvl="2"/>
            <a:r>
              <a:rPr lang="en-US" dirty="0" smtClean="0">
                <a:solidFill>
                  <a:schemeClr val="accent1"/>
                </a:solidFill>
              </a:rPr>
              <a:t>Similar as:</a:t>
            </a:r>
          </a:p>
          <a:p>
            <a:pPr lvl="3"/>
            <a:r>
              <a:rPr lang="en-US" dirty="0" smtClean="0">
                <a:solidFill>
                  <a:schemeClr val="accent1"/>
                </a:solidFill>
              </a:rPr>
              <a:t>$ </a:t>
            </a:r>
            <a:r>
              <a:rPr lang="en-US" dirty="0" err="1" smtClean="0">
                <a:solidFill>
                  <a:schemeClr val="accent1"/>
                </a:solidFill>
              </a:rPr>
              <a:t>git</a:t>
            </a:r>
            <a:r>
              <a:rPr lang="en-US" dirty="0" smtClean="0">
                <a:solidFill>
                  <a:schemeClr val="accent1"/>
                </a:solidFill>
              </a:rPr>
              <a:t> branch &lt;</a:t>
            </a:r>
            <a:r>
              <a:rPr lang="en-US" dirty="0" err="1" smtClean="0">
                <a:solidFill>
                  <a:schemeClr val="accent1"/>
                </a:solidFill>
              </a:rPr>
              <a:t>new_branch</a:t>
            </a:r>
            <a:r>
              <a:rPr lang="en-US" dirty="0" smtClean="0">
                <a:solidFill>
                  <a:schemeClr val="accent1"/>
                </a:solidFill>
              </a:rPr>
              <a:t>&gt; &amp; </a:t>
            </a:r>
            <a:r>
              <a:rPr lang="en-US" dirty="0" err="1" smtClean="0">
                <a:solidFill>
                  <a:schemeClr val="accent1"/>
                </a:solidFill>
              </a:rPr>
              <a:t>git</a:t>
            </a:r>
            <a:r>
              <a:rPr lang="en-US" dirty="0" smtClean="0">
                <a:solidFill>
                  <a:schemeClr val="accent1"/>
                </a:solidFill>
              </a:rPr>
              <a:t> checkout &lt;</a:t>
            </a:r>
            <a:r>
              <a:rPr lang="en-US" dirty="0" err="1" smtClean="0">
                <a:solidFill>
                  <a:schemeClr val="accent1"/>
                </a:solidFill>
              </a:rPr>
              <a:t>new_branch</a:t>
            </a:r>
            <a:r>
              <a:rPr lang="en-US" dirty="0" smtClean="0">
                <a:solidFill>
                  <a:schemeClr val="accent1"/>
                </a:solidFill>
              </a:rPr>
              <a:t>&gt; </a:t>
            </a:r>
          </a:p>
          <a:p>
            <a:pPr lvl="2"/>
            <a:endParaRPr lang="en-US" dirty="0" smtClean="0"/>
          </a:p>
          <a:p>
            <a:r>
              <a:rPr lang="en-US" dirty="0" err="1" smtClean="0"/>
              <a:t>Unmodifying</a:t>
            </a:r>
            <a:r>
              <a:rPr lang="en-US" dirty="0" smtClean="0"/>
              <a:t> a Modified File</a:t>
            </a:r>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checkout -- &lt;file&gt;</a:t>
            </a:r>
          </a:p>
          <a:p>
            <a:pPr lvl="1"/>
            <a:endParaRPr lang="en-US" dirty="0"/>
          </a:p>
        </p:txBody>
      </p:sp>
      <p:sp>
        <p:nvSpPr>
          <p:cNvPr id="3" name="Title 2"/>
          <p:cNvSpPr>
            <a:spLocks noGrp="1"/>
          </p:cNvSpPr>
          <p:nvPr>
            <p:ph type="title"/>
          </p:nvPr>
        </p:nvSpPr>
        <p:spPr/>
        <p:txBody>
          <a:bodyPr>
            <a:normAutofit fontScale="90000"/>
          </a:bodyPr>
          <a:lstStyle/>
          <a:p>
            <a:r>
              <a:rPr lang="en-US" dirty="0" err="1" smtClean="0"/>
              <a:t>Git</a:t>
            </a:r>
            <a:r>
              <a:rPr lang="en-US" dirty="0" smtClean="0"/>
              <a:t> checkout</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20</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95375"/>
            <a:ext cx="8229600" cy="5229225"/>
          </a:xfrm>
        </p:spPr>
        <p:txBody>
          <a:bodyPr/>
          <a:lstStyle/>
          <a:p>
            <a:r>
              <a:rPr lang="en-US" dirty="0" smtClean="0"/>
              <a:t>Displays paths that have differences between the index file and the current HEAD commit, paths that have differences between the working tree and the index file, and paths in the working tree that are not tracked by </a:t>
            </a:r>
            <a:r>
              <a:rPr lang="en-US" dirty="0" err="1" smtClean="0"/>
              <a:t>git</a:t>
            </a:r>
            <a:r>
              <a:rPr lang="en-US" dirty="0" smtClean="0"/>
              <a:t> .</a:t>
            </a:r>
          </a:p>
          <a:p>
            <a:endParaRPr lang="en-US" dirty="0" smtClean="0"/>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status [&lt;</a:t>
            </a:r>
            <a:r>
              <a:rPr lang="en-US" dirty="0" err="1" smtClean="0">
                <a:solidFill>
                  <a:schemeClr val="accent1"/>
                </a:solidFill>
              </a:rPr>
              <a:t>pathspec</a:t>
            </a:r>
            <a:r>
              <a:rPr lang="en-US" dirty="0" smtClean="0">
                <a:solidFill>
                  <a:schemeClr val="accent1"/>
                </a:solidFill>
              </a:rPr>
              <a:t>&gt;]</a:t>
            </a:r>
          </a:p>
          <a:p>
            <a:endParaRPr lang="en-US" dirty="0" smtClean="0"/>
          </a:p>
        </p:txBody>
      </p:sp>
      <p:sp>
        <p:nvSpPr>
          <p:cNvPr id="3" name="Title 2"/>
          <p:cNvSpPr>
            <a:spLocks noGrp="1"/>
          </p:cNvSpPr>
          <p:nvPr>
            <p:ph type="title"/>
          </p:nvPr>
        </p:nvSpPr>
        <p:spPr/>
        <p:txBody>
          <a:bodyPr>
            <a:normAutofit fontScale="90000"/>
          </a:bodyPr>
          <a:lstStyle/>
          <a:p>
            <a:r>
              <a:rPr lang="en-US" dirty="0" err="1" smtClean="0"/>
              <a:t>Git</a:t>
            </a:r>
            <a:r>
              <a:rPr lang="en-US" dirty="0" smtClean="0"/>
              <a:t> status</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21</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33475"/>
            <a:ext cx="8229600" cy="5191125"/>
          </a:xfrm>
        </p:spPr>
        <p:txBody>
          <a:bodyPr/>
          <a:lstStyle/>
          <a:p>
            <a:r>
              <a:rPr lang="en-US" dirty="0" smtClean="0"/>
              <a:t>Tracking new file</a:t>
            </a:r>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add &lt;</a:t>
            </a:r>
            <a:r>
              <a:rPr lang="en-US" dirty="0" err="1" smtClean="0">
                <a:solidFill>
                  <a:schemeClr val="accent1"/>
                </a:solidFill>
              </a:rPr>
              <a:t>filepattern</a:t>
            </a:r>
            <a:r>
              <a:rPr lang="en-US" dirty="0" smtClean="0">
                <a:solidFill>
                  <a:schemeClr val="accent1"/>
                </a:solidFill>
              </a:rPr>
              <a:t>&gt;</a:t>
            </a:r>
          </a:p>
          <a:p>
            <a:pPr lvl="2"/>
            <a:endParaRPr lang="en-US" dirty="0" smtClean="0"/>
          </a:p>
          <a:p>
            <a:r>
              <a:rPr lang="en-US" dirty="0" smtClean="0"/>
              <a:t>Interactive</a:t>
            </a:r>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add [--interactive | -</a:t>
            </a:r>
            <a:r>
              <a:rPr lang="en-US" dirty="0" err="1" smtClean="0">
                <a:solidFill>
                  <a:schemeClr val="accent1"/>
                </a:solidFill>
              </a:rPr>
              <a:t>i</a:t>
            </a:r>
            <a:r>
              <a:rPr lang="en-US" dirty="0" smtClean="0">
                <a:solidFill>
                  <a:schemeClr val="accent1"/>
                </a:solidFill>
              </a:rPr>
              <a:t>] </a:t>
            </a:r>
            <a:endParaRPr lang="en-US" dirty="0">
              <a:solidFill>
                <a:schemeClr val="accent1"/>
              </a:solidFill>
            </a:endParaRPr>
          </a:p>
        </p:txBody>
      </p:sp>
      <p:sp>
        <p:nvSpPr>
          <p:cNvPr id="3" name="Title 2"/>
          <p:cNvSpPr>
            <a:spLocks noGrp="1"/>
          </p:cNvSpPr>
          <p:nvPr>
            <p:ph type="title"/>
          </p:nvPr>
        </p:nvSpPr>
        <p:spPr/>
        <p:txBody>
          <a:bodyPr>
            <a:normAutofit fontScale="90000"/>
          </a:bodyPr>
          <a:lstStyle/>
          <a:p>
            <a:r>
              <a:rPr lang="en-US" dirty="0" err="1" smtClean="0"/>
              <a:t>Git</a:t>
            </a:r>
            <a:r>
              <a:rPr lang="en-US" dirty="0" smtClean="0"/>
              <a:t> add</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22</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181600"/>
          </a:xfrm>
        </p:spPr>
        <p:txBody>
          <a:bodyPr/>
          <a:lstStyle/>
          <a:p>
            <a:r>
              <a:rPr lang="en-US" dirty="0" smtClean="0"/>
              <a:t>Remove files from the index, or from the working tree and the index.</a:t>
            </a:r>
          </a:p>
          <a:p>
            <a:endParaRPr lang="en-US" dirty="0" smtClean="0"/>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a:t>
            </a:r>
            <a:r>
              <a:rPr lang="en-US" dirty="0" err="1" smtClean="0">
                <a:solidFill>
                  <a:schemeClr val="accent1"/>
                </a:solidFill>
              </a:rPr>
              <a:t>rm</a:t>
            </a:r>
            <a:r>
              <a:rPr lang="en-US" dirty="0" smtClean="0">
                <a:solidFill>
                  <a:schemeClr val="accent1"/>
                </a:solidFill>
              </a:rPr>
              <a:t> [-f | --force] [-r] [--cached] &lt;file&gt;</a:t>
            </a:r>
          </a:p>
        </p:txBody>
      </p:sp>
      <p:sp>
        <p:nvSpPr>
          <p:cNvPr id="3" name="Title 2"/>
          <p:cNvSpPr>
            <a:spLocks noGrp="1"/>
          </p:cNvSpPr>
          <p:nvPr>
            <p:ph type="title"/>
          </p:nvPr>
        </p:nvSpPr>
        <p:spPr/>
        <p:txBody>
          <a:bodyPr>
            <a:normAutofit fontScale="90000"/>
          </a:bodyPr>
          <a:lstStyle/>
          <a:p>
            <a:r>
              <a:rPr lang="en-US" dirty="0" err="1" smtClean="0"/>
              <a:t>Git</a:t>
            </a:r>
            <a:r>
              <a:rPr lang="en-US" dirty="0" smtClean="0"/>
              <a:t> </a:t>
            </a:r>
            <a:r>
              <a:rPr lang="en-US" dirty="0" err="1" smtClean="0"/>
              <a:t>rm</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23</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1105"/>
            <a:ext cx="8229600" cy="4389120"/>
          </a:xfrm>
        </p:spPr>
        <p:txBody>
          <a:bodyPr/>
          <a:lstStyle/>
          <a:p>
            <a:r>
              <a:rPr lang="en-US" dirty="0" smtClean="0"/>
              <a:t>Diff </a:t>
            </a:r>
            <a:r>
              <a:rPr lang="en-US" dirty="0" err="1" smtClean="0"/>
              <a:t>uncached</a:t>
            </a:r>
            <a:r>
              <a:rPr lang="en-US" dirty="0" smtClean="0"/>
              <a:t> changes</a:t>
            </a:r>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diff</a:t>
            </a:r>
          </a:p>
          <a:p>
            <a:pPr lvl="2"/>
            <a:endParaRPr lang="en-US" dirty="0" smtClean="0">
              <a:solidFill>
                <a:schemeClr val="accent1"/>
              </a:solidFill>
            </a:endParaRPr>
          </a:p>
          <a:p>
            <a:r>
              <a:rPr lang="en-US" dirty="0" smtClean="0"/>
              <a:t>Diff cached changes</a:t>
            </a:r>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diff --cached</a:t>
            </a:r>
          </a:p>
          <a:p>
            <a:endParaRPr lang="en-US" dirty="0" smtClean="0"/>
          </a:p>
          <a:p>
            <a:r>
              <a:rPr lang="en-US" dirty="0" smtClean="0"/>
              <a:t>Diff the named paths </a:t>
            </a:r>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diff [&lt;commit&gt;] [&lt;commit&gt;] &lt;path&gt;</a:t>
            </a:r>
          </a:p>
        </p:txBody>
      </p:sp>
      <p:sp>
        <p:nvSpPr>
          <p:cNvPr id="3" name="Title 2"/>
          <p:cNvSpPr>
            <a:spLocks noGrp="1"/>
          </p:cNvSpPr>
          <p:nvPr>
            <p:ph type="title"/>
          </p:nvPr>
        </p:nvSpPr>
        <p:spPr/>
        <p:txBody>
          <a:bodyPr>
            <a:normAutofit fontScale="90000"/>
          </a:bodyPr>
          <a:lstStyle/>
          <a:p>
            <a:r>
              <a:rPr lang="en-US" dirty="0" err="1" smtClean="0"/>
              <a:t>Git</a:t>
            </a:r>
            <a:r>
              <a:rPr lang="en-US" dirty="0" smtClean="0"/>
              <a:t> diff</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24</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04900"/>
            <a:ext cx="8229600" cy="5219700"/>
          </a:xfrm>
        </p:spPr>
        <p:txBody>
          <a:bodyPr/>
          <a:lstStyle/>
          <a:p>
            <a:r>
              <a:rPr lang="en-US" dirty="0" smtClean="0"/>
              <a:t>Stores the current contents of the index in a new commit along with a log message from the user describing the changes.</a:t>
            </a:r>
          </a:p>
          <a:p>
            <a:endParaRPr lang="en-US" dirty="0" smtClean="0"/>
          </a:p>
          <a:p>
            <a:r>
              <a:rPr lang="en-US" dirty="0" smtClean="0"/>
              <a:t>Committing your commit</a:t>
            </a:r>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commit</a:t>
            </a:r>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commit [-a] [-m &lt;</a:t>
            </a:r>
            <a:r>
              <a:rPr lang="en-US" dirty="0" err="1" smtClean="0">
                <a:solidFill>
                  <a:schemeClr val="accent1"/>
                </a:solidFill>
              </a:rPr>
              <a:t>msg</a:t>
            </a:r>
            <a:r>
              <a:rPr lang="en-US" dirty="0" smtClean="0">
                <a:solidFill>
                  <a:schemeClr val="accent1"/>
                </a:solidFill>
              </a:rPr>
              <a:t>&gt;]</a:t>
            </a:r>
          </a:p>
          <a:p>
            <a:pPr lvl="2"/>
            <a:r>
              <a:rPr lang="en-US" dirty="0" smtClean="0"/>
              <a:t>(Notice: the commit only affect in your local workspace)</a:t>
            </a:r>
          </a:p>
          <a:p>
            <a:pPr lvl="2"/>
            <a:endParaRPr lang="en-US" dirty="0" smtClean="0"/>
          </a:p>
          <a:p>
            <a:r>
              <a:rPr lang="en-US" dirty="0" smtClean="0"/>
              <a:t>Changing your last commit</a:t>
            </a:r>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commit --amend</a:t>
            </a:r>
          </a:p>
          <a:p>
            <a:pPr lvl="2"/>
            <a:endParaRPr lang="en-US" dirty="0"/>
          </a:p>
        </p:txBody>
      </p:sp>
      <p:sp>
        <p:nvSpPr>
          <p:cNvPr id="3" name="Title 2"/>
          <p:cNvSpPr>
            <a:spLocks noGrp="1"/>
          </p:cNvSpPr>
          <p:nvPr>
            <p:ph type="title"/>
          </p:nvPr>
        </p:nvSpPr>
        <p:spPr/>
        <p:txBody>
          <a:bodyPr>
            <a:normAutofit fontScale="90000"/>
          </a:bodyPr>
          <a:lstStyle/>
          <a:p>
            <a:r>
              <a:rPr lang="en-US" dirty="0" err="1" smtClean="0"/>
              <a:t>Git</a:t>
            </a:r>
            <a:r>
              <a:rPr lang="en-US" dirty="0" smtClean="0"/>
              <a:t> commit</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25</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0625"/>
            <a:ext cx="8229600" cy="5133975"/>
          </a:xfrm>
        </p:spPr>
        <p:txBody>
          <a:bodyPr/>
          <a:lstStyle/>
          <a:p>
            <a:r>
              <a:rPr lang="en-US" dirty="0" smtClean="0"/>
              <a:t>Show the commit log.</a:t>
            </a:r>
          </a:p>
          <a:p>
            <a:endParaRPr lang="en-US" dirty="0" smtClean="0"/>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log &lt;branch&gt; [files]</a:t>
            </a:r>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log -&lt;n&gt;</a:t>
            </a:r>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log &lt;since&gt;..&lt;until&gt;</a:t>
            </a:r>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log &lt;since&gt;…&lt;until&gt; --left-right</a:t>
            </a:r>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log --format=&lt;format&gt;</a:t>
            </a:r>
            <a:endParaRPr lang="en-US" dirty="0">
              <a:solidFill>
                <a:schemeClr val="accent1"/>
              </a:solidFill>
            </a:endParaRPr>
          </a:p>
        </p:txBody>
      </p:sp>
      <p:sp>
        <p:nvSpPr>
          <p:cNvPr id="3" name="Title 2"/>
          <p:cNvSpPr>
            <a:spLocks noGrp="1"/>
          </p:cNvSpPr>
          <p:nvPr>
            <p:ph type="title"/>
          </p:nvPr>
        </p:nvSpPr>
        <p:spPr/>
        <p:txBody>
          <a:bodyPr>
            <a:normAutofit fontScale="90000"/>
          </a:bodyPr>
          <a:lstStyle/>
          <a:p>
            <a:r>
              <a:rPr lang="en-US" dirty="0" err="1" smtClean="0"/>
              <a:t>Git</a:t>
            </a:r>
            <a:r>
              <a:rPr lang="en-US" dirty="0" smtClean="0"/>
              <a:t> log</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26</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38250"/>
            <a:ext cx="8229600" cy="5086350"/>
          </a:xfrm>
        </p:spPr>
        <p:txBody>
          <a:bodyPr/>
          <a:lstStyle/>
          <a:p>
            <a:r>
              <a:rPr lang="en-US" dirty="0" smtClean="0"/>
              <a:t>Fetches named heads or tags from one or more other repositories, along with the objects necessary to complete them. </a:t>
            </a:r>
          </a:p>
          <a:p>
            <a:endParaRPr lang="en-US" dirty="0" smtClean="0"/>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fetch &lt;repository&gt; &lt;</a:t>
            </a:r>
            <a:r>
              <a:rPr lang="en-US" dirty="0" err="1" smtClean="0">
                <a:solidFill>
                  <a:schemeClr val="accent1"/>
                </a:solidFill>
              </a:rPr>
              <a:t>refspec</a:t>
            </a:r>
            <a:r>
              <a:rPr lang="en-US" dirty="0" smtClean="0">
                <a:solidFill>
                  <a:schemeClr val="accent1"/>
                </a:solidFill>
              </a:rPr>
              <a:t>&gt;</a:t>
            </a:r>
          </a:p>
          <a:p>
            <a:pPr lvl="2"/>
            <a:r>
              <a:rPr lang="en-US" dirty="0" smtClean="0">
                <a:solidFill>
                  <a:schemeClr val="accent1"/>
                </a:solidFill>
              </a:rPr>
              <a:t>Format of &lt;</a:t>
            </a:r>
            <a:r>
              <a:rPr lang="en-US" dirty="0" err="1" smtClean="0">
                <a:solidFill>
                  <a:schemeClr val="accent1"/>
                </a:solidFill>
              </a:rPr>
              <a:t>refspec</a:t>
            </a:r>
            <a:r>
              <a:rPr lang="en-US" dirty="0" smtClean="0">
                <a:solidFill>
                  <a:schemeClr val="accent1"/>
                </a:solidFill>
              </a:rPr>
              <a:t>&gt;:</a:t>
            </a:r>
          </a:p>
          <a:p>
            <a:pPr lvl="3"/>
            <a:r>
              <a:rPr lang="en-US" dirty="0" smtClean="0">
                <a:solidFill>
                  <a:schemeClr val="accent1"/>
                </a:solidFill>
              </a:rPr>
              <a:t>&lt;</a:t>
            </a:r>
            <a:r>
              <a:rPr lang="en-US" dirty="0" err="1" smtClean="0">
                <a:solidFill>
                  <a:schemeClr val="accent1"/>
                </a:solidFill>
              </a:rPr>
              <a:t>src</a:t>
            </a:r>
            <a:r>
              <a:rPr lang="en-US" dirty="0" smtClean="0">
                <a:solidFill>
                  <a:schemeClr val="accent1"/>
                </a:solidFill>
              </a:rPr>
              <a:t>&gt;:&lt;</a:t>
            </a:r>
            <a:r>
              <a:rPr lang="en-US" dirty="0" err="1" smtClean="0">
                <a:solidFill>
                  <a:schemeClr val="accent1"/>
                </a:solidFill>
              </a:rPr>
              <a:t>dst</a:t>
            </a:r>
            <a:r>
              <a:rPr lang="en-US" dirty="0" smtClean="0">
                <a:solidFill>
                  <a:schemeClr val="accent1"/>
                </a:solidFill>
              </a:rPr>
              <a:t>&gt;</a:t>
            </a:r>
          </a:p>
          <a:p>
            <a:pPr lvl="2"/>
            <a:endParaRPr lang="en-US" dirty="0" smtClean="0">
              <a:solidFill>
                <a:schemeClr val="accent1"/>
              </a:solidFill>
            </a:endParaRPr>
          </a:p>
          <a:p>
            <a:pPr lvl="2"/>
            <a:endParaRPr lang="en-US" dirty="0"/>
          </a:p>
        </p:txBody>
      </p:sp>
      <p:sp>
        <p:nvSpPr>
          <p:cNvPr id="3" name="Title 2"/>
          <p:cNvSpPr>
            <a:spLocks noGrp="1"/>
          </p:cNvSpPr>
          <p:nvPr>
            <p:ph type="title"/>
          </p:nvPr>
        </p:nvSpPr>
        <p:spPr/>
        <p:txBody>
          <a:bodyPr>
            <a:normAutofit fontScale="90000"/>
          </a:bodyPr>
          <a:lstStyle/>
          <a:p>
            <a:r>
              <a:rPr lang="en-US" dirty="0" err="1" smtClean="0"/>
              <a:t>Git</a:t>
            </a:r>
            <a:r>
              <a:rPr lang="en-US" dirty="0" smtClean="0"/>
              <a:t> fetch</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27</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14425"/>
            <a:ext cx="8229600" cy="5210175"/>
          </a:xfrm>
        </p:spPr>
        <p:txBody>
          <a:bodyPr/>
          <a:lstStyle/>
          <a:p>
            <a:r>
              <a:rPr lang="en-US" dirty="0" smtClean="0"/>
              <a:t>Incorporates changes from the named commits into the current branch.</a:t>
            </a:r>
          </a:p>
          <a:p>
            <a:endParaRPr lang="en-US" dirty="0" smtClean="0"/>
          </a:p>
          <a:p>
            <a:pPr lvl="2"/>
            <a:r>
              <a:rPr lang="en-US" sz="2300" dirty="0" smtClean="0">
                <a:solidFill>
                  <a:schemeClr val="accent1"/>
                </a:solidFill>
              </a:rPr>
              <a:t>$ </a:t>
            </a:r>
            <a:r>
              <a:rPr lang="en-US" sz="2300" dirty="0" err="1" smtClean="0">
                <a:solidFill>
                  <a:schemeClr val="accent1"/>
                </a:solidFill>
              </a:rPr>
              <a:t>git</a:t>
            </a:r>
            <a:r>
              <a:rPr lang="en-US" sz="2300" dirty="0" smtClean="0">
                <a:solidFill>
                  <a:schemeClr val="accent1"/>
                </a:solidFill>
              </a:rPr>
              <a:t> merge &lt;commit&gt;</a:t>
            </a:r>
          </a:p>
          <a:p>
            <a:pPr lvl="3"/>
            <a:endParaRPr lang="en-US" sz="2200" dirty="0" smtClean="0">
              <a:solidFill>
                <a:schemeClr val="accent1"/>
              </a:solidFill>
            </a:endParaRPr>
          </a:p>
          <a:p>
            <a:r>
              <a:rPr lang="en-US" sz="2800" dirty="0" smtClean="0">
                <a:solidFill>
                  <a:schemeClr val="tx1"/>
                </a:solidFill>
              </a:rPr>
              <a:t>Merge methods:</a:t>
            </a:r>
          </a:p>
          <a:p>
            <a:pPr marL="733425" lvl="2" indent="-457200">
              <a:buFont typeface="+mj-lt"/>
              <a:buAutoNum type="alphaLcParenR"/>
            </a:pPr>
            <a:r>
              <a:rPr lang="en-US" sz="2300" dirty="0" smtClean="0">
                <a:solidFill>
                  <a:schemeClr val="accent1"/>
                </a:solidFill>
              </a:rPr>
              <a:t>Fast forward</a:t>
            </a:r>
          </a:p>
          <a:p>
            <a:pPr marL="733425" lvl="2" indent="-457200">
              <a:buFont typeface="+mj-lt"/>
              <a:buAutoNum type="alphaLcParenR"/>
            </a:pPr>
            <a:r>
              <a:rPr lang="en-US" sz="2300" dirty="0" smtClean="0">
                <a:solidFill>
                  <a:schemeClr val="accent1"/>
                </a:solidFill>
              </a:rPr>
              <a:t>Merge made by recursive.</a:t>
            </a:r>
          </a:p>
        </p:txBody>
      </p:sp>
      <p:sp>
        <p:nvSpPr>
          <p:cNvPr id="3" name="Title 2"/>
          <p:cNvSpPr>
            <a:spLocks noGrp="1"/>
          </p:cNvSpPr>
          <p:nvPr>
            <p:ph type="title"/>
          </p:nvPr>
        </p:nvSpPr>
        <p:spPr/>
        <p:txBody>
          <a:bodyPr>
            <a:normAutofit fontScale="90000"/>
          </a:bodyPr>
          <a:lstStyle/>
          <a:p>
            <a:r>
              <a:rPr lang="en-US" dirty="0" err="1" smtClean="0"/>
              <a:t>Git</a:t>
            </a:r>
            <a:r>
              <a:rPr lang="en-US" dirty="0" smtClean="0"/>
              <a:t> merge</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28</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914650"/>
            <a:ext cx="8229600" cy="2600325"/>
          </a:xfrm>
        </p:spPr>
        <p:txBody>
          <a:bodyPr>
            <a:normAutofit fontScale="92500" lnSpcReduction="10000"/>
          </a:bodyPr>
          <a:lstStyle/>
          <a:p>
            <a:pPr>
              <a:buNone/>
            </a:pPr>
            <a:r>
              <a:rPr lang="en-US" dirty="0" smtClean="0"/>
              <a:t>$ </a:t>
            </a:r>
            <a:r>
              <a:rPr lang="en-US" dirty="0" err="1" smtClean="0"/>
              <a:t>git</a:t>
            </a:r>
            <a:r>
              <a:rPr lang="en-US" dirty="0" smtClean="0"/>
              <a:t> checkout master </a:t>
            </a:r>
          </a:p>
          <a:p>
            <a:pPr>
              <a:buNone/>
            </a:pPr>
            <a:r>
              <a:rPr lang="en-US" dirty="0" smtClean="0"/>
              <a:t>$ </a:t>
            </a:r>
            <a:r>
              <a:rPr lang="en-US" dirty="0" err="1" smtClean="0"/>
              <a:t>git</a:t>
            </a:r>
            <a:r>
              <a:rPr lang="en-US" dirty="0" smtClean="0"/>
              <a:t> merge iss53</a:t>
            </a:r>
          </a:p>
          <a:p>
            <a:pPr>
              <a:buNone/>
            </a:pPr>
            <a:r>
              <a:rPr lang="en-US" dirty="0" smtClean="0"/>
              <a:t>Updating f42c576..3a0874c </a:t>
            </a:r>
          </a:p>
          <a:p>
            <a:pPr>
              <a:buNone/>
            </a:pPr>
            <a:r>
              <a:rPr lang="en-US" dirty="0" smtClean="0"/>
              <a:t>Fast forward </a:t>
            </a:r>
          </a:p>
          <a:p>
            <a:pPr>
              <a:buNone/>
            </a:pPr>
            <a:r>
              <a:rPr lang="en-US" dirty="0" smtClean="0"/>
              <a:t>	README | 	  1 – </a:t>
            </a:r>
          </a:p>
          <a:p>
            <a:pPr>
              <a:buNone/>
            </a:pPr>
            <a:r>
              <a:rPr lang="en-US" dirty="0" smtClean="0"/>
              <a:t>	1 files changed, 0 insertions(+), 1 deletions(-)</a:t>
            </a:r>
            <a:endParaRPr lang="en-US" dirty="0"/>
          </a:p>
        </p:txBody>
      </p:sp>
      <p:sp>
        <p:nvSpPr>
          <p:cNvPr id="3" name="Title 2"/>
          <p:cNvSpPr>
            <a:spLocks noGrp="1"/>
          </p:cNvSpPr>
          <p:nvPr>
            <p:ph type="title"/>
          </p:nvPr>
        </p:nvSpPr>
        <p:spPr/>
        <p:txBody>
          <a:bodyPr>
            <a:normAutofit fontScale="90000"/>
          </a:bodyPr>
          <a:lstStyle/>
          <a:p>
            <a:r>
              <a:rPr lang="en-US" dirty="0" smtClean="0"/>
              <a:t>Fast Forward</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29</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pic>
        <p:nvPicPr>
          <p:cNvPr id="7" name="Picture 6" descr="18333fig0312-tn.png"/>
          <p:cNvPicPr>
            <a:picLocks noChangeAspect="1"/>
          </p:cNvPicPr>
          <p:nvPr/>
        </p:nvPicPr>
        <p:blipFill>
          <a:blip r:embed="rId2" cstate="print"/>
          <a:stretch>
            <a:fillRect/>
          </a:stretch>
        </p:blipFill>
        <p:spPr>
          <a:xfrm>
            <a:off x="4105275" y="1271480"/>
            <a:ext cx="4171950" cy="2524773"/>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6825"/>
            <a:ext cx="8229600" cy="5057775"/>
          </a:xfrm>
        </p:spPr>
        <p:txBody>
          <a:bodyPr/>
          <a:lstStyle/>
          <a:p>
            <a:r>
              <a:rPr lang="en-US" dirty="0" smtClean="0"/>
              <a:t>Everything in </a:t>
            </a:r>
            <a:r>
              <a:rPr lang="en-US" dirty="0" err="1" smtClean="0"/>
              <a:t>Git</a:t>
            </a:r>
            <a:r>
              <a:rPr lang="en-US" dirty="0" smtClean="0"/>
              <a:t> is check-summed before it is stored and is then referred to by that checksum.</a:t>
            </a:r>
          </a:p>
          <a:p>
            <a:r>
              <a:rPr lang="en-US" dirty="0" smtClean="0"/>
              <a:t>The mechanism that </a:t>
            </a:r>
            <a:r>
              <a:rPr lang="en-US" dirty="0" err="1" smtClean="0"/>
              <a:t>Git</a:t>
            </a:r>
            <a:r>
              <a:rPr lang="en-US" dirty="0" smtClean="0"/>
              <a:t> uses for this </a:t>
            </a:r>
            <a:r>
              <a:rPr lang="en-US" dirty="0" err="1" smtClean="0"/>
              <a:t>checksumming</a:t>
            </a:r>
            <a:r>
              <a:rPr lang="en-US" dirty="0" smtClean="0"/>
              <a:t> is called a SHA-1(Secure Hash Algorithm 1)  hash. This is a 40-character string composed of hexadecimal characters (0–9 and a–f) and calculated based on the contents of a file or directory structure in </a:t>
            </a:r>
            <a:r>
              <a:rPr lang="en-US" dirty="0" err="1" smtClean="0"/>
              <a:t>Git</a:t>
            </a:r>
            <a:r>
              <a:rPr lang="en-US" dirty="0" smtClean="0"/>
              <a:t>. A SHA-1 hash looks something like this:</a:t>
            </a:r>
          </a:p>
          <a:p>
            <a:pPr lvl="3"/>
            <a:r>
              <a:rPr lang="en-US" sz="1900" dirty="0" smtClean="0">
                <a:solidFill>
                  <a:schemeClr val="accent1"/>
                </a:solidFill>
                <a:effectLst>
                  <a:outerShdw blurRad="38100" dist="38100" dir="2700000" algn="tl">
                    <a:srgbClr val="000000">
                      <a:alpha val="43137"/>
                    </a:srgbClr>
                  </a:outerShdw>
                </a:effectLst>
              </a:rPr>
              <a:t>6ff87c4664981e4397625791c8ea3bbb5f2279a3 </a:t>
            </a:r>
          </a:p>
          <a:p>
            <a:pPr lvl="1">
              <a:buFont typeface="Wingdings" pitchFamily="2" charset="2"/>
              <a:buChar char="§"/>
            </a:pPr>
            <a:r>
              <a:rPr lang="en-US" sz="2600" dirty="0" smtClean="0">
                <a:solidFill>
                  <a:schemeClr val="tx1"/>
                </a:solidFill>
              </a:rPr>
              <a:t>In fact, </a:t>
            </a:r>
            <a:r>
              <a:rPr lang="en-US" sz="2600" dirty="0" err="1" smtClean="0">
                <a:solidFill>
                  <a:schemeClr val="tx1"/>
                </a:solidFill>
              </a:rPr>
              <a:t>Git</a:t>
            </a:r>
            <a:r>
              <a:rPr lang="en-US" sz="2600" dirty="0" smtClean="0">
                <a:solidFill>
                  <a:schemeClr val="tx1"/>
                </a:solidFill>
              </a:rPr>
              <a:t> stores everything not by file name but in the </a:t>
            </a:r>
            <a:r>
              <a:rPr lang="en-US" sz="2600" dirty="0" err="1" smtClean="0">
                <a:solidFill>
                  <a:schemeClr val="tx1"/>
                </a:solidFill>
              </a:rPr>
              <a:t>Git</a:t>
            </a:r>
            <a:r>
              <a:rPr lang="en-US" sz="2600" dirty="0" smtClean="0">
                <a:solidFill>
                  <a:schemeClr val="tx1"/>
                </a:solidFill>
              </a:rPr>
              <a:t> database addressable by the hash value of its contents.</a:t>
            </a:r>
          </a:p>
          <a:p>
            <a:pPr lvl="2"/>
            <a:endParaRPr lang="en-US" sz="2000" dirty="0">
              <a:solidFill>
                <a:srgbClr val="2A2A2A"/>
              </a:solidFill>
              <a:effectLst>
                <a:outerShdw blurRad="38100" dist="38100" dir="2700000" algn="tl">
                  <a:srgbClr val="000000">
                    <a:alpha val="43137"/>
                  </a:srgbClr>
                </a:outerShdw>
              </a:effectLst>
            </a:endParaRPr>
          </a:p>
        </p:txBody>
      </p:sp>
      <p:sp>
        <p:nvSpPr>
          <p:cNvPr id="3" name="Title 2"/>
          <p:cNvSpPr>
            <a:spLocks noGrp="1"/>
          </p:cNvSpPr>
          <p:nvPr>
            <p:ph type="title"/>
          </p:nvPr>
        </p:nvSpPr>
        <p:spPr/>
        <p:txBody>
          <a:bodyPr>
            <a:normAutofit fontScale="90000"/>
          </a:bodyPr>
          <a:lstStyle/>
          <a:p>
            <a:r>
              <a:rPr lang="en-US" dirty="0" smtClean="0"/>
              <a:t>The </a:t>
            </a:r>
            <a:r>
              <a:rPr lang="en-US" dirty="0" err="1" smtClean="0"/>
              <a:t>Git</a:t>
            </a:r>
            <a:r>
              <a:rPr lang="en-US" dirty="0" smtClean="0"/>
              <a:t> Object Model</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3</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667124"/>
            <a:ext cx="8229600" cy="2657475"/>
          </a:xfrm>
        </p:spPr>
        <p:txBody>
          <a:bodyPr/>
          <a:lstStyle/>
          <a:p>
            <a:pPr>
              <a:buNone/>
            </a:pPr>
            <a:r>
              <a:rPr lang="en-US" dirty="0" smtClean="0"/>
              <a:t>$ </a:t>
            </a:r>
            <a:r>
              <a:rPr lang="en-US" dirty="0" err="1" smtClean="0"/>
              <a:t>git</a:t>
            </a:r>
            <a:r>
              <a:rPr lang="en-US" dirty="0" smtClean="0"/>
              <a:t> checkout master </a:t>
            </a:r>
          </a:p>
          <a:p>
            <a:pPr>
              <a:buNone/>
            </a:pPr>
            <a:r>
              <a:rPr lang="en-US" dirty="0" smtClean="0"/>
              <a:t>$ </a:t>
            </a:r>
            <a:r>
              <a:rPr lang="en-US" dirty="0" err="1" smtClean="0"/>
              <a:t>git</a:t>
            </a:r>
            <a:r>
              <a:rPr lang="en-US" dirty="0" smtClean="0"/>
              <a:t> merge iss53 </a:t>
            </a:r>
          </a:p>
          <a:p>
            <a:pPr>
              <a:buNone/>
            </a:pPr>
            <a:r>
              <a:rPr lang="en-US" dirty="0" smtClean="0"/>
              <a:t>Merge made by recursive. </a:t>
            </a:r>
          </a:p>
          <a:p>
            <a:pPr>
              <a:buNone/>
            </a:pPr>
            <a:r>
              <a:rPr lang="en-US" dirty="0" smtClean="0"/>
              <a:t>	README |     1 + </a:t>
            </a:r>
          </a:p>
          <a:p>
            <a:pPr>
              <a:buNone/>
            </a:pPr>
            <a:r>
              <a:rPr lang="en-US" dirty="0" smtClean="0"/>
              <a:t>	1 files changed, 1 insertions(+), 0 deletions(-)</a:t>
            </a:r>
            <a:endParaRPr lang="en-US" dirty="0"/>
          </a:p>
        </p:txBody>
      </p:sp>
      <p:sp>
        <p:nvSpPr>
          <p:cNvPr id="3" name="Title 2"/>
          <p:cNvSpPr>
            <a:spLocks noGrp="1"/>
          </p:cNvSpPr>
          <p:nvPr>
            <p:ph type="title"/>
          </p:nvPr>
        </p:nvSpPr>
        <p:spPr/>
        <p:txBody>
          <a:bodyPr>
            <a:normAutofit fontScale="90000"/>
          </a:bodyPr>
          <a:lstStyle/>
          <a:p>
            <a:r>
              <a:rPr lang="en-US" dirty="0" smtClean="0"/>
              <a:t>Merge by recursive</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30</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pic>
        <p:nvPicPr>
          <p:cNvPr id="6" name="Picture 5" descr="18333fig0315-tn.png"/>
          <p:cNvPicPr>
            <a:picLocks noChangeAspect="1"/>
          </p:cNvPicPr>
          <p:nvPr/>
        </p:nvPicPr>
        <p:blipFill>
          <a:blip r:embed="rId2" cstate="print"/>
          <a:stretch>
            <a:fillRect/>
          </a:stretch>
        </p:blipFill>
        <p:spPr>
          <a:xfrm>
            <a:off x="1047750" y="962467"/>
            <a:ext cx="3950397" cy="2504633"/>
          </a:xfrm>
          <a:prstGeom prst="rect">
            <a:avLst/>
          </a:prstGeom>
        </p:spPr>
      </p:pic>
      <p:pic>
        <p:nvPicPr>
          <p:cNvPr id="7" name="Picture 6" descr="18333fig0317-tn.png"/>
          <p:cNvPicPr>
            <a:picLocks noChangeAspect="1"/>
          </p:cNvPicPr>
          <p:nvPr/>
        </p:nvPicPr>
        <p:blipFill>
          <a:blip r:embed="rId3" cstate="print"/>
          <a:stretch>
            <a:fillRect/>
          </a:stretch>
        </p:blipFill>
        <p:spPr>
          <a:xfrm>
            <a:off x="4161392" y="3134927"/>
            <a:ext cx="4664985" cy="2475298"/>
          </a:xfrm>
          <a:prstGeom prst="rect">
            <a:avLst/>
          </a:prstGeom>
        </p:spPr>
      </p:pic>
      <p:sp>
        <p:nvSpPr>
          <p:cNvPr id="10" name="Content Placeholder 1"/>
          <p:cNvSpPr txBox="1">
            <a:spLocks/>
          </p:cNvSpPr>
          <p:nvPr/>
        </p:nvSpPr>
        <p:spPr>
          <a:xfrm>
            <a:off x="5162550" y="1104900"/>
            <a:ext cx="3771900" cy="123825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smtClean="0">
                <a:solidFill>
                  <a:schemeClr val="tx1"/>
                </a:solidFill>
                <a:effectLst>
                  <a:outerShdw blurRad="38100" dist="38100" dir="2700000" algn="tl">
                    <a:srgbClr val="000000">
                      <a:alpha val="43137"/>
                    </a:srgbClr>
                  </a:outerShdw>
                </a:effectLst>
                <a:latin typeface="+mn-lt"/>
              </a:rPr>
              <a:t>C6</a:t>
            </a:r>
            <a:r>
              <a:rPr lang="en-US" sz="2600" dirty="0" smtClean="0">
                <a:solidFill>
                  <a:schemeClr val="tx1"/>
                </a:solidFill>
                <a:latin typeface="+mn-lt"/>
              </a:rPr>
              <a:t> is a special commit,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smtClean="0">
                <a:solidFill>
                  <a:schemeClr val="tx1"/>
                </a:solidFill>
                <a:latin typeface="+mn-lt"/>
              </a:rPr>
              <a:t>called “merge commit”.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a:buNone/>
            </a:pPr>
            <a:r>
              <a:rPr lang="en-US" sz="2200" dirty="0" smtClean="0"/>
              <a:t>$ </a:t>
            </a:r>
            <a:r>
              <a:rPr lang="en-US" sz="2200" dirty="0" err="1" smtClean="0"/>
              <a:t>git</a:t>
            </a:r>
            <a:r>
              <a:rPr lang="en-US" sz="2200" dirty="0" smtClean="0"/>
              <a:t> merge iss53 </a:t>
            </a:r>
          </a:p>
          <a:p>
            <a:pPr>
              <a:buNone/>
            </a:pPr>
            <a:r>
              <a:rPr lang="en-US" sz="2200" dirty="0" smtClean="0"/>
              <a:t>Auto-merging index.html </a:t>
            </a:r>
          </a:p>
          <a:p>
            <a:pPr>
              <a:buNone/>
            </a:pPr>
            <a:r>
              <a:rPr lang="en-US" sz="2200" dirty="0" smtClean="0"/>
              <a:t>CONFLICT (content): Merge conflict in index.html</a:t>
            </a:r>
          </a:p>
          <a:p>
            <a:pPr>
              <a:buNone/>
            </a:pPr>
            <a:r>
              <a:rPr lang="en-US" sz="2200" dirty="0" smtClean="0"/>
              <a:t>Automatic merge failed; fix conflicts and then commit the result.</a:t>
            </a:r>
          </a:p>
          <a:p>
            <a:pPr>
              <a:buNone/>
            </a:pPr>
            <a:endParaRPr lang="en-US" sz="2200" dirty="0" smtClean="0"/>
          </a:p>
          <a:p>
            <a:pPr>
              <a:buNone/>
            </a:pPr>
            <a:endParaRPr lang="en-US" sz="2200" dirty="0" smtClean="0"/>
          </a:p>
          <a:p>
            <a:pPr>
              <a:buNone/>
            </a:pPr>
            <a:r>
              <a:rPr lang="en-US" sz="2200" dirty="0" smtClean="0">
                <a:solidFill>
                  <a:srgbClr val="FF0000"/>
                </a:solidFill>
              </a:rPr>
              <a:t>&lt;&lt;&lt;&lt;&lt;&lt;&lt;</a:t>
            </a:r>
            <a:r>
              <a:rPr lang="en-US" sz="2200" dirty="0" smtClean="0"/>
              <a:t> </a:t>
            </a:r>
            <a:r>
              <a:rPr lang="en-US" sz="2200" dirty="0" err="1" smtClean="0"/>
              <a:t>HEAD:index.html</a:t>
            </a:r>
            <a:r>
              <a:rPr lang="en-US" sz="2200" dirty="0" smtClean="0"/>
              <a:t> </a:t>
            </a:r>
          </a:p>
          <a:p>
            <a:pPr>
              <a:buNone/>
            </a:pPr>
            <a:r>
              <a:rPr lang="en-US" sz="2200" dirty="0" smtClean="0"/>
              <a:t>&lt;div id="footer"&gt;contact : email.support@github.com&lt;/div&gt; </a:t>
            </a:r>
          </a:p>
          <a:p>
            <a:pPr>
              <a:buNone/>
            </a:pPr>
            <a:r>
              <a:rPr lang="en-US" sz="2200" dirty="0" smtClean="0">
                <a:solidFill>
                  <a:srgbClr val="FF0000"/>
                </a:solidFill>
              </a:rPr>
              <a:t>=======</a:t>
            </a:r>
            <a:r>
              <a:rPr lang="en-US" sz="2200" dirty="0" smtClean="0"/>
              <a:t> </a:t>
            </a:r>
          </a:p>
          <a:p>
            <a:pPr>
              <a:buNone/>
            </a:pPr>
            <a:r>
              <a:rPr lang="en-US" sz="2200" dirty="0" smtClean="0"/>
              <a:t>&lt;div id="footer"&gt; please contact us at support@github.com &lt;/div&gt; </a:t>
            </a:r>
          </a:p>
          <a:p>
            <a:pPr>
              <a:buNone/>
            </a:pPr>
            <a:r>
              <a:rPr lang="en-US" sz="2200" dirty="0" smtClean="0">
                <a:solidFill>
                  <a:srgbClr val="FF0000"/>
                </a:solidFill>
              </a:rPr>
              <a:t>&gt;&gt;&gt;&gt;&gt;&gt;&gt;</a:t>
            </a:r>
            <a:r>
              <a:rPr lang="en-US" sz="2200" dirty="0" smtClean="0"/>
              <a:t> iss53:index.html</a:t>
            </a:r>
            <a:endParaRPr lang="en-US" sz="2200" dirty="0"/>
          </a:p>
        </p:txBody>
      </p:sp>
      <p:sp>
        <p:nvSpPr>
          <p:cNvPr id="3" name="Title 2"/>
          <p:cNvSpPr>
            <a:spLocks noGrp="1"/>
          </p:cNvSpPr>
          <p:nvPr>
            <p:ph type="title"/>
          </p:nvPr>
        </p:nvSpPr>
        <p:spPr/>
        <p:txBody>
          <a:bodyPr>
            <a:normAutofit fontScale="90000"/>
          </a:bodyPr>
          <a:lstStyle/>
          <a:p>
            <a:r>
              <a:rPr lang="en-US" dirty="0" smtClean="0"/>
              <a:t>Conflict</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31</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181600"/>
          </a:xfrm>
        </p:spPr>
        <p:txBody>
          <a:bodyPr/>
          <a:lstStyle/>
          <a:p>
            <a:r>
              <a:rPr lang="en-US" dirty="0" smtClean="0"/>
              <a:t>Forward-port local commits to the updated upstream head </a:t>
            </a:r>
          </a:p>
          <a:p>
            <a:endParaRPr lang="en-US" dirty="0" smtClean="0"/>
          </a:p>
          <a:p>
            <a:pPr lvl="2"/>
            <a:r>
              <a:rPr lang="en-US" sz="2200" dirty="0" smtClean="0">
                <a:solidFill>
                  <a:schemeClr val="accent1"/>
                </a:solidFill>
              </a:rPr>
              <a:t>$ </a:t>
            </a:r>
            <a:r>
              <a:rPr lang="en-US" sz="2200" dirty="0" err="1" smtClean="0">
                <a:solidFill>
                  <a:schemeClr val="accent1"/>
                </a:solidFill>
              </a:rPr>
              <a:t>git</a:t>
            </a:r>
            <a:r>
              <a:rPr lang="en-US" sz="2200" dirty="0" smtClean="0">
                <a:solidFill>
                  <a:schemeClr val="accent1"/>
                </a:solidFill>
              </a:rPr>
              <a:t> rebase -</a:t>
            </a:r>
            <a:r>
              <a:rPr lang="en-US" sz="2200" dirty="0" err="1" smtClean="0">
                <a:solidFill>
                  <a:schemeClr val="accent1"/>
                </a:solidFill>
              </a:rPr>
              <a:t>i</a:t>
            </a:r>
            <a:r>
              <a:rPr lang="en-US" sz="2200" dirty="0" smtClean="0">
                <a:solidFill>
                  <a:schemeClr val="accent1"/>
                </a:solidFill>
              </a:rPr>
              <a:t> | --interactive &lt;upstream&gt;</a:t>
            </a:r>
          </a:p>
          <a:p>
            <a:pPr lvl="2"/>
            <a:endParaRPr lang="en-US" sz="2200" dirty="0" smtClean="0">
              <a:solidFill>
                <a:schemeClr val="accent1"/>
              </a:solidFill>
            </a:endParaRPr>
          </a:p>
          <a:p>
            <a:pPr lvl="2"/>
            <a:r>
              <a:rPr lang="en-US" sz="2200" dirty="0" smtClean="0">
                <a:solidFill>
                  <a:schemeClr val="accent1"/>
                </a:solidFill>
              </a:rPr>
              <a:t>$ </a:t>
            </a:r>
            <a:r>
              <a:rPr lang="en-US" sz="2200" dirty="0" err="1" smtClean="0">
                <a:solidFill>
                  <a:schemeClr val="accent1"/>
                </a:solidFill>
              </a:rPr>
              <a:t>git</a:t>
            </a:r>
            <a:r>
              <a:rPr lang="en-US" sz="2200" dirty="0" smtClean="0">
                <a:solidFill>
                  <a:schemeClr val="accent1"/>
                </a:solidFill>
              </a:rPr>
              <a:t> rebase --onto &lt;</a:t>
            </a:r>
            <a:r>
              <a:rPr lang="en-US" sz="2200" dirty="0" err="1" smtClean="0">
                <a:solidFill>
                  <a:schemeClr val="accent1"/>
                </a:solidFill>
              </a:rPr>
              <a:t>newbase</a:t>
            </a:r>
            <a:r>
              <a:rPr lang="en-US" sz="2200" dirty="0" smtClean="0">
                <a:solidFill>
                  <a:schemeClr val="accent1"/>
                </a:solidFill>
              </a:rPr>
              <a:t>&gt; &lt;upstream&gt; &lt;branch&gt;</a:t>
            </a:r>
          </a:p>
          <a:p>
            <a:pPr lvl="2"/>
            <a:endParaRPr lang="en-US" sz="2200" dirty="0" smtClean="0">
              <a:solidFill>
                <a:schemeClr val="accent1"/>
              </a:solidFill>
            </a:endParaRPr>
          </a:p>
          <a:p>
            <a:pPr lvl="2"/>
            <a:r>
              <a:rPr lang="fr-FR" sz="2200" dirty="0" smtClean="0">
                <a:solidFill>
                  <a:schemeClr val="accent1"/>
                </a:solidFill>
              </a:rPr>
              <a:t>$ git </a:t>
            </a:r>
            <a:r>
              <a:rPr lang="fr-FR" sz="2200" dirty="0" err="1" smtClean="0">
                <a:solidFill>
                  <a:schemeClr val="accent1"/>
                </a:solidFill>
              </a:rPr>
              <a:t>rebase</a:t>
            </a:r>
            <a:r>
              <a:rPr lang="fr-FR" sz="2200" dirty="0" smtClean="0">
                <a:solidFill>
                  <a:schemeClr val="accent1"/>
                </a:solidFill>
              </a:rPr>
              <a:t> --continue | --skip | --</a:t>
            </a:r>
            <a:r>
              <a:rPr lang="fr-FR" sz="2200" dirty="0" err="1" smtClean="0">
                <a:solidFill>
                  <a:schemeClr val="accent1"/>
                </a:solidFill>
              </a:rPr>
              <a:t>abort</a:t>
            </a:r>
            <a:endParaRPr lang="en-US" sz="2200" dirty="0">
              <a:solidFill>
                <a:schemeClr val="accent1"/>
              </a:solidFill>
            </a:endParaRPr>
          </a:p>
        </p:txBody>
      </p:sp>
      <p:sp>
        <p:nvSpPr>
          <p:cNvPr id="3" name="Title 2"/>
          <p:cNvSpPr>
            <a:spLocks noGrp="1"/>
          </p:cNvSpPr>
          <p:nvPr>
            <p:ph type="title"/>
          </p:nvPr>
        </p:nvSpPr>
        <p:spPr/>
        <p:txBody>
          <a:bodyPr>
            <a:normAutofit fontScale="90000"/>
          </a:bodyPr>
          <a:lstStyle/>
          <a:p>
            <a:r>
              <a:rPr lang="en-US" dirty="0" err="1" smtClean="0"/>
              <a:t>Git</a:t>
            </a:r>
            <a:r>
              <a:rPr lang="en-US" dirty="0" smtClean="0"/>
              <a:t> rebase</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32</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49"/>
            <a:ext cx="8229600" cy="1152525"/>
          </a:xfrm>
        </p:spPr>
        <p:txBody>
          <a:bodyPr>
            <a:normAutofit fontScale="90000"/>
          </a:bodyPr>
          <a:lstStyle/>
          <a:p>
            <a:r>
              <a:rPr lang="en-US" dirty="0" smtClean="0"/>
              <a:t>Difference between merge and rebase</a:t>
            </a:r>
            <a:endParaRPr lang="en-US" dirty="0"/>
          </a:p>
        </p:txBody>
      </p:sp>
      <p:sp>
        <p:nvSpPr>
          <p:cNvPr id="3" name="Text Placeholder 2"/>
          <p:cNvSpPr>
            <a:spLocks noGrp="1"/>
          </p:cNvSpPr>
          <p:nvPr>
            <p:ph type="body" idx="1"/>
          </p:nvPr>
        </p:nvSpPr>
        <p:spPr/>
        <p:txBody>
          <a:bodyPr/>
          <a:lstStyle/>
          <a:p>
            <a:r>
              <a:rPr lang="en-US" dirty="0" err="1" smtClean="0"/>
              <a:t>orgin</a:t>
            </a:r>
            <a:endParaRPr lang="en-US" dirty="0"/>
          </a:p>
        </p:txBody>
      </p:sp>
      <p:sp>
        <p:nvSpPr>
          <p:cNvPr id="4" name="Text Placeholder 3"/>
          <p:cNvSpPr>
            <a:spLocks noGrp="1"/>
          </p:cNvSpPr>
          <p:nvPr>
            <p:ph type="body" sz="half" idx="3"/>
          </p:nvPr>
        </p:nvSpPr>
        <p:spPr/>
        <p:txBody>
          <a:bodyPr/>
          <a:lstStyle/>
          <a:p>
            <a:r>
              <a:rPr lang="en-US" dirty="0" smtClean="0"/>
              <a:t>merge</a:t>
            </a:r>
            <a:endParaRPr lang="en-US" dirty="0"/>
          </a:p>
        </p:txBody>
      </p:sp>
      <p:sp>
        <p:nvSpPr>
          <p:cNvPr id="7" name="Date Placeholder 6"/>
          <p:cNvSpPr>
            <a:spLocks noGrp="1"/>
          </p:cNvSpPr>
          <p:nvPr>
            <p:ph type="dt" sz="half" idx="10"/>
          </p:nvPr>
        </p:nvSpPr>
        <p:spPr/>
        <p:txBody>
          <a:bodyPr/>
          <a:lstStyle/>
          <a:p>
            <a:pPr>
              <a:defRPr/>
            </a:pPr>
            <a:fld id="{442FA73A-F8F9-442A-947E-CA8CFD8BE61E}" type="datetime1">
              <a:rPr lang="en-US" smtClean="0"/>
              <a:pPr>
                <a:defRPr/>
              </a:pPr>
              <a:t>11/3/2011</a:t>
            </a:fld>
            <a:endParaRPr lang="fr-FR" dirty="0"/>
          </a:p>
        </p:txBody>
      </p:sp>
      <p:sp>
        <p:nvSpPr>
          <p:cNvPr id="8" name="Slide Number Placeholder 7"/>
          <p:cNvSpPr>
            <a:spLocks noGrp="1"/>
          </p:cNvSpPr>
          <p:nvPr>
            <p:ph type="sldNum" sz="quarter" idx="12"/>
          </p:nvPr>
        </p:nvSpPr>
        <p:spPr/>
        <p:txBody>
          <a:bodyPr/>
          <a:lstStyle/>
          <a:p>
            <a:pPr>
              <a:defRPr/>
            </a:pPr>
            <a:fld id="{EE08C369-7513-48D0-8D28-29E1876FCD13}" type="slidenum">
              <a:rPr lang="fr-FR" smtClean="0"/>
              <a:pPr>
                <a:defRPr/>
              </a:pPr>
              <a:t>33</a:t>
            </a:fld>
            <a:endParaRPr lang="fr-FR" dirty="0"/>
          </a:p>
        </p:txBody>
      </p:sp>
      <p:pic>
        <p:nvPicPr>
          <p:cNvPr id="14" name="Content Placeholder 13" descr="rebase1.png"/>
          <p:cNvPicPr>
            <a:picLocks noGrp="1" noChangeAspect="1"/>
          </p:cNvPicPr>
          <p:nvPr>
            <p:ph sz="quarter" idx="2"/>
          </p:nvPr>
        </p:nvPicPr>
        <p:blipFill>
          <a:blip r:embed="rId2" cstate="print"/>
          <a:stretch>
            <a:fillRect/>
          </a:stretch>
        </p:blipFill>
        <p:spPr>
          <a:xfrm>
            <a:off x="325000" y="3057525"/>
            <a:ext cx="3485000" cy="2203223"/>
          </a:xfrm>
        </p:spPr>
      </p:pic>
      <p:pic>
        <p:nvPicPr>
          <p:cNvPr id="11" name="Content Placeholder 10" descr="rebase2.png"/>
          <p:cNvPicPr>
            <a:picLocks noGrp="1" noChangeAspect="1"/>
          </p:cNvPicPr>
          <p:nvPr>
            <p:ph sz="quarter" idx="4"/>
          </p:nvPr>
        </p:nvPicPr>
        <p:blipFill>
          <a:blip r:embed="rId3" cstate="print"/>
          <a:srcRect t="14197"/>
          <a:stretch>
            <a:fillRect/>
          </a:stretch>
        </p:blipFill>
        <p:spPr>
          <a:xfrm>
            <a:off x="4127633" y="3097132"/>
            <a:ext cx="4450274" cy="2196863"/>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025"/>
            <a:ext cx="8229600" cy="1162050"/>
          </a:xfrm>
        </p:spPr>
        <p:txBody>
          <a:bodyPr>
            <a:normAutofit fontScale="90000"/>
          </a:bodyPr>
          <a:lstStyle/>
          <a:p>
            <a:r>
              <a:rPr lang="en-US" dirty="0" smtClean="0"/>
              <a:t>Difference between merge and rebase</a:t>
            </a:r>
            <a:endParaRPr lang="en-US" dirty="0"/>
          </a:p>
        </p:txBody>
      </p:sp>
      <p:sp>
        <p:nvSpPr>
          <p:cNvPr id="3" name="Text Placeholder 2"/>
          <p:cNvSpPr>
            <a:spLocks noGrp="1"/>
          </p:cNvSpPr>
          <p:nvPr>
            <p:ph type="body" idx="1"/>
          </p:nvPr>
        </p:nvSpPr>
        <p:spPr/>
        <p:txBody>
          <a:bodyPr/>
          <a:lstStyle/>
          <a:p>
            <a:r>
              <a:rPr lang="en-US" dirty="0" err="1" smtClean="0"/>
              <a:t>orgin</a:t>
            </a:r>
            <a:endParaRPr lang="en-US" dirty="0"/>
          </a:p>
        </p:txBody>
      </p:sp>
      <p:sp>
        <p:nvSpPr>
          <p:cNvPr id="4" name="Text Placeholder 3"/>
          <p:cNvSpPr>
            <a:spLocks noGrp="1"/>
          </p:cNvSpPr>
          <p:nvPr>
            <p:ph type="body" sz="half" idx="3"/>
          </p:nvPr>
        </p:nvSpPr>
        <p:spPr/>
        <p:txBody>
          <a:bodyPr/>
          <a:lstStyle/>
          <a:p>
            <a:r>
              <a:rPr lang="en-US" dirty="0" smtClean="0"/>
              <a:t>rebase</a:t>
            </a:r>
            <a:endParaRPr lang="en-US" dirty="0"/>
          </a:p>
        </p:txBody>
      </p:sp>
      <p:pic>
        <p:nvPicPr>
          <p:cNvPr id="10" name="Content Placeholder 9" descr="rebase4.png"/>
          <p:cNvPicPr>
            <a:picLocks noGrp="1" noChangeAspect="1"/>
          </p:cNvPicPr>
          <p:nvPr>
            <p:ph sz="quarter" idx="4"/>
          </p:nvPr>
        </p:nvPicPr>
        <p:blipFill>
          <a:blip r:embed="rId2" cstate="print"/>
          <a:stretch>
            <a:fillRect/>
          </a:stretch>
        </p:blipFill>
        <p:spPr>
          <a:xfrm>
            <a:off x="4010025" y="3086100"/>
            <a:ext cx="4662070" cy="1977671"/>
          </a:xfrm>
        </p:spPr>
      </p:pic>
      <p:sp>
        <p:nvSpPr>
          <p:cNvPr id="7" name="Date Placeholder 6"/>
          <p:cNvSpPr>
            <a:spLocks noGrp="1"/>
          </p:cNvSpPr>
          <p:nvPr>
            <p:ph type="dt" sz="half" idx="10"/>
          </p:nvPr>
        </p:nvSpPr>
        <p:spPr/>
        <p:txBody>
          <a:bodyPr/>
          <a:lstStyle/>
          <a:p>
            <a:pPr>
              <a:defRPr/>
            </a:pPr>
            <a:fld id="{442FA73A-F8F9-442A-947E-CA8CFD8BE61E}" type="datetime1">
              <a:rPr lang="en-US" smtClean="0"/>
              <a:pPr>
                <a:defRPr/>
              </a:pPr>
              <a:t>11/3/2011</a:t>
            </a:fld>
            <a:endParaRPr lang="fr-FR" dirty="0"/>
          </a:p>
        </p:txBody>
      </p:sp>
      <p:sp>
        <p:nvSpPr>
          <p:cNvPr id="8" name="Slide Number Placeholder 7"/>
          <p:cNvSpPr>
            <a:spLocks noGrp="1"/>
          </p:cNvSpPr>
          <p:nvPr>
            <p:ph type="sldNum" sz="quarter" idx="12"/>
          </p:nvPr>
        </p:nvSpPr>
        <p:spPr/>
        <p:txBody>
          <a:bodyPr/>
          <a:lstStyle/>
          <a:p>
            <a:pPr>
              <a:defRPr/>
            </a:pPr>
            <a:fld id="{EE08C369-7513-48D0-8D28-29E1876FCD13}" type="slidenum">
              <a:rPr lang="fr-FR" smtClean="0"/>
              <a:pPr>
                <a:defRPr/>
              </a:pPr>
              <a:t>34</a:t>
            </a:fld>
            <a:endParaRPr lang="fr-FR" dirty="0"/>
          </a:p>
        </p:txBody>
      </p:sp>
      <p:pic>
        <p:nvPicPr>
          <p:cNvPr id="14" name="Content Placeholder 13" descr="rebase1.png"/>
          <p:cNvPicPr>
            <a:picLocks noGrp="1" noChangeAspect="1"/>
          </p:cNvPicPr>
          <p:nvPr>
            <p:ph sz="quarter" idx="2"/>
          </p:nvPr>
        </p:nvPicPr>
        <p:blipFill>
          <a:blip r:embed="rId3" cstate="print"/>
          <a:stretch>
            <a:fillRect/>
          </a:stretch>
        </p:blipFill>
        <p:spPr>
          <a:xfrm>
            <a:off x="325000" y="3057525"/>
            <a:ext cx="3485000" cy="2203223"/>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9225"/>
            <a:ext cx="8229600" cy="4905375"/>
          </a:xfrm>
        </p:spPr>
        <p:txBody>
          <a:bodyPr/>
          <a:lstStyle/>
          <a:p>
            <a:r>
              <a:rPr lang="en-US" dirty="0" smtClean="0"/>
              <a:t>Given one or more existing commits, apply the change each one introduces, recording a new commit for each.</a:t>
            </a:r>
          </a:p>
          <a:p>
            <a:endParaRPr lang="en-US" dirty="0" smtClean="0"/>
          </a:p>
          <a:p>
            <a:pPr lvl="2"/>
            <a:r>
              <a:rPr lang="en-US" sz="2200" dirty="0" smtClean="0">
                <a:solidFill>
                  <a:schemeClr val="accent1"/>
                </a:solidFill>
              </a:rPr>
              <a:t>$ </a:t>
            </a:r>
            <a:r>
              <a:rPr lang="en-US" sz="2200" dirty="0" err="1" smtClean="0">
                <a:solidFill>
                  <a:schemeClr val="accent1"/>
                </a:solidFill>
              </a:rPr>
              <a:t>git</a:t>
            </a:r>
            <a:r>
              <a:rPr lang="en-US" sz="2200" dirty="0" smtClean="0">
                <a:solidFill>
                  <a:schemeClr val="accent1"/>
                </a:solidFill>
              </a:rPr>
              <a:t> cherry-pick &lt;commit&gt;</a:t>
            </a:r>
          </a:p>
        </p:txBody>
      </p:sp>
      <p:sp>
        <p:nvSpPr>
          <p:cNvPr id="3" name="Title 2"/>
          <p:cNvSpPr>
            <a:spLocks noGrp="1"/>
          </p:cNvSpPr>
          <p:nvPr>
            <p:ph type="title"/>
          </p:nvPr>
        </p:nvSpPr>
        <p:spPr/>
        <p:txBody>
          <a:bodyPr>
            <a:normAutofit fontScale="90000"/>
          </a:bodyPr>
          <a:lstStyle/>
          <a:p>
            <a:r>
              <a:rPr lang="en-US" dirty="0" err="1" smtClean="0"/>
              <a:t>Git</a:t>
            </a:r>
            <a:r>
              <a:rPr lang="en-US" dirty="0" smtClean="0"/>
              <a:t> cherry-pick</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35</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04900"/>
            <a:ext cx="8229600" cy="5219700"/>
          </a:xfrm>
        </p:spPr>
        <p:txBody>
          <a:bodyPr/>
          <a:lstStyle/>
          <a:p>
            <a:r>
              <a:rPr lang="en-US" dirty="0" smtClean="0"/>
              <a:t>Reads the supplied diff output (i.e. "a patch") and applies it to files.</a:t>
            </a:r>
          </a:p>
          <a:p>
            <a:endParaRPr lang="en-US" dirty="0" smtClean="0"/>
          </a:p>
          <a:p>
            <a:pPr lvl="2"/>
            <a:r>
              <a:rPr lang="en-US" sz="2200" dirty="0" smtClean="0">
                <a:solidFill>
                  <a:schemeClr val="accent1"/>
                </a:solidFill>
              </a:rPr>
              <a:t>$ </a:t>
            </a:r>
            <a:r>
              <a:rPr lang="en-US" sz="2200" dirty="0" err="1" smtClean="0">
                <a:solidFill>
                  <a:schemeClr val="accent1"/>
                </a:solidFill>
              </a:rPr>
              <a:t>git</a:t>
            </a:r>
            <a:r>
              <a:rPr lang="en-US" sz="2200" dirty="0" smtClean="0">
                <a:solidFill>
                  <a:schemeClr val="accent1"/>
                </a:solidFill>
              </a:rPr>
              <a:t> apply &lt;patch&gt;</a:t>
            </a:r>
          </a:p>
        </p:txBody>
      </p:sp>
      <p:sp>
        <p:nvSpPr>
          <p:cNvPr id="3" name="Title 2"/>
          <p:cNvSpPr>
            <a:spLocks noGrp="1"/>
          </p:cNvSpPr>
          <p:nvPr>
            <p:ph type="title"/>
          </p:nvPr>
        </p:nvSpPr>
        <p:spPr/>
        <p:txBody>
          <a:bodyPr>
            <a:normAutofit fontScale="90000"/>
          </a:bodyPr>
          <a:lstStyle/>
          <a:p>
            <a:r>
              <a:rPr lang="en-US" dirty="0" err="1" smtClean="0"/>
              <a:t>Git</a:t>
            </a:r>
            <a:r>
              <a:rPr lang="en-US" dirty="0" smtClean="0"/>
              <a:t> apply</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36</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19175"/>
            <a:ext cx="8229600" cy="5305425"/>
          </a:xfrm>
        </p:spPr>
        <p:txBody>
          <a:bodyPr/>
          <a:lstStyle/>
          <a:p>
            <a:r>
              <a:rPr lang="en-US" dirty="0" smtClean="0"/>
              <a:t>Incorporates changes from a remote repository into the current branch. </a:t>
            </a:r>
          </a:p>
          <a:p>
            <a:r>
              <a:rPr lang="en-US" dirty="0" smtClean="0"/>
              <a:t>In its default mode, </a:t>
            </a:r>
            <a:r>
              <a:rPr lang="en-US" dirty="0" err="1" smtClean="0"/>
              <a:t>git</a:t>
            </a:r>
            <a:r>
              <a:rPr lang="en-US" dirty="0" smtClean="0"/>
              <a:t> pull is shorthand for </a:t>
            </a:r>
            <a:r>
              <a:rPr lang="en-US" dirty="0" err="1" smtClean="0"/>
              <a:t>git</a:t>
            </a:r>
            <a:r>
              <a:rPr lang="en-US" dirty="0" smtClean="0"/>
              <a:t> fetch followed by </a:t>
            </a:r>
            <a:r>
              <a:rPr lang="en-US" dirty="0" err="1" smtClean="0"/>
              <a:t>git</a:t>
            </a:r>
            <a:r>
              <a:rPr lang="en-US" dirty="0" smtClean="0"/>
              <a:t> merge FETCH_HEAD.</a:t>
            </a:r>
          </a:p>
          <a:p>
            <a:r>
              <a:rPr lang="en-US" dirty="0" smtClean="0"/>
              <a:t>More precisely, </a:t>
            </a:r>
            <a:r>
              <a:rPr lang="en-US" i="1" dirty="0" err="1" smtClean="0"/>
              <a:t>git</a:t>
            </a:r>
            <a:r>
              <a:rPr lang="en-US" i="1" dirty="0" smtClean="0"/>
              <a:t> pull</a:t>
            </a:r>
            <a:r>
              <a:rPr lang="en-US" dirty="0" smtClean="0"/>
              <a:t> runs </a:t>
            </a:r>
            <a:r>
              <a:rPr lang="en-US" i="1" dirty="0" err="1" smtClean="0"/>
              <a:t>git</a:t>
            </a:r>
            <a:r>
              <a:rPr lang="en-US" i="1" dirty="0" smtClean="0"/>
              <a:t> fetch</a:t>
            </a:r>
            <a:r>
              <a:rPr lang="en-US" dirty="0" smtClean="0"/>
              <a:t> with the given parameters and calls </a:t>
            </a:r>
            <a:r>
              <a:rPr lang="en-US" i="1" dirty="0" err="1" smtClean="0"/>
              <a:t>git</a:t>
            </a:r>
            <a:r>
              <a:rPr lang="en-US" i="1" dirty="0" smtClean="0"/>
              <a:t> merge</a:t>
            </a:r>
            <a:r>
              <a:rPr lang="en-US" dirty="0" smtClean="0"/>
              <a:t> to merge the retrieved branch heads into the current branch. With --rebase, it runs </a:t>
            </a:r>
            <a:r>
              <a:rPr lang="en-US" i="1" dirty="0" err="1" smtClean="0"/>
              <a:t>git</a:t>
            </a:r>
            <a:r>
              <a:rPr lang="en-US" i="1" dirty="0" smtClean="0"/>
              <a:t> rebase</a:t>
            </a:r>
            <a:r>
              <a:rPr lang="en-US" dirty="0" smtClean="0"/>
              <a:t> instead of </a:t>
            </a:r>
            <a:r>
              <a:rPr lang="en-US" i="1" dirty="0" err="1" smtClean="0"/>
              <a:t>git</a:t>
            </a:r>
            <a:r>
              <a:rPr lang="en-US" i="1" dirty="0" smtClean="0"/>
              <a:t> merge</a:t>
            </a:r>
            <a:r>
              <a:rPr lang="en-US" dirty="0" smtClean="0"/>
              <a:t>.</a:t>
            </a:r>
          </a:p>
          <a:p>
            <a:endParaRPr lang="en-US" dirty="0" smtClean="0"/>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pull &lt;repository&gt; [&lt;</a:t>
            </a:r>
            <a:r>
              <a:rPr lang="en-US" dirty="0" err="1" smtClean="0">
                <a:solidFill>
                  <a:schemeClr val="accent1"/>
                </a:solidFill>
              </a:rPr>
              <a:t>refspec</a:t>
            </a:r>
            <a:r>
              <a:rPr lang="en-US" dirty="0" smtClean="0">
                <a:solidFill>
                  <a:schemeClr val="accent1"/>
                </a:solidFill>
              </a:rPr>
              <a:t>&gt;]</a:t>
            </a:r>
          </a:p>
          <a:p>
            <a:pPr lvl="2"/>
            <a:r>
              <a:rPr lang="en-US" dirty="0" err="1" smtClean="0">
                <a:solidFill>
                  <a:schemeClr val="accent1"/>
                </a:solidFill>
              </a:rPr>
              <a:t>Simliar</a:t>
            </a:r>
            <a:r>
              <a:rPr lang="en-US" dirty="0" smtClean="0">
                <a:solidFill>
                  <a:schemeClr val="accent1"/>
                </a:solidFill>
              </a:rPr>
              <a:t> as:</a:t>
            </a:r>
          </a:p>
          <a:p>
            <a:pPr lvl="3"/>
            <a:r>
              <a:rPr lang="en-US" dirty="0" smtClean="0">
                <a:solidFill>
                  <a:schemeClr val="accent1"/>
                </a:solidFill>
              </a:rPr>
              <a:t>$ </a:t>
            </a:r>
            <a:r>
              <a:rPr lang="en-US" dirty="0" err="1" smtClean="0">
                <a:solidFill>
                  <a:schemeClr val="accent1"/>
                </a:solidFill>
              </a:rPr>
              <a:t>git</a:t>
            </a:r>
            <a:r>
              <a:rPr lang="en-US" dirty="0" smtClean="0">
                <a:solidFill>
                  <a:schemeClr val="accent1"/>
                </a:solidFill>
              </a:rPr>
              <a:t> fetch &amp; </a:t>
            </a:r>
            <a:r>
              <a:rPr lang="en-US" dirty="0" err="1" smtClean="0">
                <a:solidFill>
                  <a:schemeClr val="accent1"/>
                </a:solidFill>
              </a:rPr>
              <a:t>git</a:t>
            </a:r>
            <a:r>
              <a:rPr lang="en-US" dirty="0" smtClean="0">
                <a:solidFill>
                  <a:schemeClr val="accent1"/>
                </a:solidFill>
              </a:rPr>
              <a:t> merge FETCH_HEAD</a:t>
            </a:r>
          </a:p>
        </p:txBody>
      </p:sp>
      <p:sp>
        <p:nvSpPr>
          <p:cNvPr id="3" name="Title 2"/>
          <p:cNvSpPr>
            <a:spLocks noGrp="1"/>
          </p:cNvSpPr>
          <p:nvPr>
            <p:ph type="title"/>
          </p:nvPr>
        </p:nvSpPr>
        <p:spPr/>
        <p:txBody>
          <a:bodyPr>
            <a:normAutofit fontScale="90000"/>
          </a:bodyPr>
          <a:lstStyle/>
          <a:p>
            <a:r>
              <a:rPr lang="en-US" dirty="0" err="1" smtClean="0"/>
              <a:t>Git</a:t>
            </a:r>
            <a:r>
              <a:rPr lang="en-US" dirty="0" smtClean="0"/>
              <a:t> pull</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37</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257800"/>
          </a:xfrm>
        </p:spPr>
        <p:txBody>
          <a:bodyPr/>
          <a:lstStyle/>
          <a:p>
            <a:r>
              <a:rPr lang="en-US" dirty="0" smtClean="0"/>
              <a:t>Updates remote refs using local refs, while sending objects necessary to complete the given refs.</a:t>
            </a:r>
          </a:p>
          <a:p>
            <a:endParaRPr lang="en-US" dirty="0" smtClean="0"/>
          </a:p>
          <a:p>
            <a:pPr lvl="2"/>
            <a:r>
              <a:rPr lang="en-US" dirty="0" smtClean="0">
                <a:solidFill>
                  <a:schemeClr val="accent1"/>
                </a:solidFill>
              </a:rPr>
              <a:t>$ </a:t>
            </a:r>
            <a:r>
              <a:rPr lang="en-US" dirty="0" err="1" smtClean="0">
                <a:solidFill>
                  <a:schemeClr val="accent1"/>
                </a:solidFill>
              </a:rPr>
              <a:t>git</a:t>
            </a:r>
            <a:r>
              <a:rPr lang="en-US" dirty="0" smtClean="0">
                <a:solidFill>
                  <a:schemeClr val="accent1"/>
                </a:solidFill>
              </a:rPr>
              <a:t> push [-f] &lt;repository&gt; [&lt;</a:t>
            </a:r>
            <a:r>
              <a:rPr lang="en-US" dirty="0" err="1" smtClean="0">
                <a:solidFill>
                  <a:schemeClr val="accent1"/>
                </a:solidFill>
              </a:rPr>
              <a:t>refspec</a:t>
            </a:r>
            <a:r>
              <a:rPr lang="en-US" dirty="0" smtClean="0">
                <a:solidFill>
                  <a:schemeClr val="accent1"/>
                </a:solidFill>
              </a:rPr>
              <a:t>&gt;]</a:t>
            </a:r>
          </a:p>
          <a:p>
            <a:pPr lvl="2"/>
            <a:endParaRPr lang="en-US" dirty="0" smtClean="0">
              <a:solidFill>
                <a:schemeClr val="accent1"/>
              </a:solidFill>
            </a:endParaRPr>
          </a:p>
          <a:p>
            <a:pPr lvl="2"/>
            <a:r>
              <a:rPr lang="en-US" dirty="0" smtClean="0">
                <a:solidFill>
                  <a:schemeClr val="accent1"/>
                </a:solidFill>
              </a:rPr>
              <a:t>Format of &lt;</a:t>
            </a:r>
            <a:r>
              <a:rPr lang="en-US" dirty="0" err="1" smtClean="0">
                <a:solidFill>
                  <a:schemeClr val="accent1"/>
                </a:solidFill>
              </a:rPr>
              <a:t>refspec</a:t>
            </a:r>
            <a:r>
              <a:rPr lang="en-US" dirty="0" smtClean="0">
                <a:solidFill>
                  <a:schemeClr val="accent1"/>
                </a:solidFill>
              </a:rPr>
              <a:t>&gt;:</a:t>
            </a:r>
          </a:p>
          <a:p>
            <a:pPr lvl="3"/>
            <a:r>
              <a:rPr lang="en-US" dirty="0" smtClean="0">
                <a:solidFill>
                  <a:schemeClr val="accent1"/>
                </a:solidFill>
              </a:rPr>
              <a:t>&lt;</a:t>
            </a:r>
            <a:r>
              <a:rPr lang="en-US" dirty="0" err="1" smtClean="0">
                <a:solidFill>
                  <a:schemeClr val="accent1"/>
                </a:solidFill>
              </a:rPr>
              <a:t>src</a:t>
            </a:r>
            <a:r>
              <a:rPr lang="en-US" dirty="0" smtClean="0">
                <a:solidFill>
                  <a:schemeClr val="accent1"/>
                </a:solidFill>
              </a:rPr>
              <a:t>&gt;:&lt;</a:t>
            </a:r>
            <a:r>
              <a:rPr lang="en-US" dirty="0" err="1" smtClean="0">
                <a:solidFill>
                  <a:schemeClr val="accent1"/>
                </a:solidFill>
              </a:rPr>
              <a:t>dst</a:t>
            </a:r>
            <a:r>
              <a:rPr lang="en-US" dirty="0" smtClean="0">
                <a:solidFill>
                  <a:schemeClr val="accent1"/>
                </a:solidFill>
              </a:rPr>
              <a:t>&gt;</a:t>
            </a:r>
          </a:p>
          <a:p>
            <a:pPr lvl="3"/>
            <a:r>
              <a:rPr lang="en-US" dirty="0" smtClean="0">
                <a:solidFill>
                  <a:schemeClr val="accent1"/>
                </a:solidFill>
              </a:rPr>
              <a:t>The &lt;</a:t>
            </a:r>
            <a:r>
              <a:rPr lang="en-US" dirty="0" err="1" smtClean="0">
                <a:solidFill>
                  <a:schemeClr val="accent1"/>
                </a:solidFill>
              </a:rPr>
              <a:t>src</a:t>
            </a:r>
            <a:r>
              <a:rPr lang="en-US" dirty="0" smtClean="0">
                <a:solidFill>
                  <a:schemeClr val="accent1"/>
                </a:solidFill>
              </a:rPr>
              <a:t>&gt; is often the name of the branch you would want to push, but it can be any arbitrary "SHA-1 expression".</a:t>
            </a:r>
          </a:p>
          <a:p>
            <a:pPr lvl="3"/>
            <a:r>
              <a:rPr lang="en-US" dirty="0" smtClean="0">
                <a:solidFill>
                  <a:schemeClr val="accent1"/>
                </a:solidFill>
              </a:rPr>
              <a:t>If :&lt;</a:t>
            </a:r>
            <a:r>
              <a:rPr lang="en-US" dirty="0" err="1" smtClean="0">
                <a:solidFill>
                  <a:schemeClr val="accent1"/>
                </a:solidFill>
              </a:rPr>
              <a:t>dst</a:t>
            </a:r>
            <a:r>
              <a:rPr lang="en-US" dirty="0" smtClean="0">
                <a:solidFill>
                  <a:schemeClr val="accent1"/>
                </a:solidFill>
              </a:rPr>
              <a:t>&gt; is omitted, the same ref as &lt;</a:t>
            </a:r>
            <a:r>
              <a:rPr lang="en-US" dirty="0" err="1" smtClean="0">
                <a:solidFill>
                  <a:schemeClr val="accent1"/>
                </a:solidFill>
              </a:rPr>
              <a:t>src</a:t>
            </a:r>
            <a:r>
              <a:rPr lang="en-US" dirty="0" smtClean="0">
                <a:solidFill>
                  <a:schemeClr val="accent1"/>
                </a:solidFill>
              </a:rPr>
              <a:t>&gt; will be updated.</a:t>
            </a:r>
          </a:p>
          <a:p>
            <a:pPr lvl="3"/>
            <a:r>
              <a:rPr lang="en-US" dirty="0" smtClean="0">
                <a:solidFill>
                  <a:schemeClr val="accent1"/>
                </a:solidFill>
              </a:rPr>
              <a:t>Pushing an empty &lt;</a:t>
            </a:r>
            <a:r>
              <a:rPr lang="en-US" dirty="0" err="1" smtClean="0">
                <a:solidFill>
                  <a:schemeClr val="accent1"/>
                </a:solidFill>
              </a:rPr>
              <a:t>src</a:t>
            </a:r>
            <a:r>
              <a:rPr lang="en-US" dirty="0" smtClean="0">
                <a:solidFill>
                  <a:schemeClr val="accent1"/>
                </a:solidFill>
              </a:rPr>
              <a:t>&gt; allows you to delete the &lt;</a:t>
            </a:r>
            <a:r>
              <a:rPr lang="en-US" dirty="0" err="1" smtClean="0">
                <a:solidFill>
                  <a:schemeClr val="accent1"/>
                </a:solidFill>
              </a:rPr>
              <a:t>dst</a:t>
            </a:r>
            <a:r>
              <a:rPr lang="en-US" dirty="0" smtClean="0">
                <a:solidFill>
                  <a:schemeClr val="accent1"/>
                </a:solidFill>
              </a:rPr>
              <a:t>&gt; ref from the remote repository.</a:t>
            </a:r>
          </a:p>
          <a:p>
            <a:pPr lvl="3"/>
            <a:endParaRPr lang="en-US" dirty="0" smtClean="0">
              <a:solidFill>
                <a:schemeClr val="accent1"/>
              </a:solidFill>
            </a:endParaRPr>
          </a:p>
        </p:txBody>
      </p:sp>
      <p:sp>
        <p:nvSpPr>
          <p:cNvPr id="3" name="Title 2"/>
          <p:cNvSpPr>
            <a:spLocks noGrp="1"/>
          </p:cNvSpPr>
          <p:nvPr>
            <p:ph type="title"/>
          </p:nvPr>
        </p:nvSpPr>
        <p:spPr/>
        <p:txBody>
          <a:bodyPr>
            <a:normAutofit fontScale="90000"/>
          </a:bodyPr>
          <a:lstStyle/>
          <a:p>
            <a:r>
              <a:rPr lang="en-US" dirty="0" err="1" smtClean="0"/>
              <a:t>Git</a:t>
            </a:r>
            <a:r>
              <a:rPr lang="en-US" dirty="0" smtClean="0"/>
              <a:t> push</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38</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8725"/>
            <a:ext cx="8229600" cy="5095875"/>
          </a:xfrm>
        </p:spPr>
        <p:txBody>
          <a:bodyPr>
            <a:normAutofit/>
          </a:bodyPr>
          <a:lstStyle/>
          <a:p>
            <a:r>
              <a:rPr lang="en-US" dirty="0" smtClean="0"/>
              <a:t>Reset current HEAD to the specified state.</a:t>
            </a:r>
          </a:p>
          <a:p>
            <a:endParaRPr lang="en-US" dirty="0" smtClean="0"/>
          </a:p>
          <a:p>
            <a:r>
              <a:rPr lang="en-US" sz="2300" dirty="0" smtClean="0">
                <a:solidFill>
                  <a:schemeClr val="accent1"/>
                </a:solidFill>
              </a:rPr>
              <a:t>$ </a:t>
            </a:r>
            <a:r>
              <a:rPr lang="en-US" sz="2300" dirty="0" err="1" smtClean="0">
                <a:solidFill>
                  <a:schemeClr val="accent1"/>
                </a:solidFill>
              </a:rPr>
              <a:t>git</a:t>
            </a:r>
            <a:r>
              <a:rPr lang="en-US" sz="2300" dirty="0" smtClean="0">
                <a:solidFill>
                  <a:schemeClr val="accent1"/>
                </a:solidFill>
              </a:rPr>
              <a:t> reset [--soft |  --hard] &lt;commit&gt; &lt;path&gt;</a:t>
            </a:r>
          </a:p>
          <a:p>
            <a:pPr lvl="3"/>
            <a:r>
              <a:rPr lang="en-US" dirty="0" smtClean="0">
                <a:solidFill>
                  <a:schemeClr val="accent1"/>
                </a:solidFill>
              </a:rPr>
              <a:t>--soft </a:t>
            </a:r>
            <a:r>
              <a:rPr lang="en-US" dirty="0" smtClean="0"/>
              <a:t>	</a:t>
            </a:r>
          </a:p>
          <a:p>
            <a:pPr lvl="3"/>
            <a:r>
              <a:rPr lang="en-US" dirty="0" smtClean="0">
                <a:solidFill>
                  <a:schemeClr val="accent1"/>
                </a:solidFill>
              </a:rPr>
              <a:t>Does not touch the index file nor the working tree at all (but resets the head to &lt;commit&gt;, just like all modes do). This leaves all your changed files "Changes to be committed", as </a:t>
            </a:r>
            <a:r>
              <a:rPr lang="en-US" dirty="0" err="1" smtClean="0">
                <a:solidFill>
                  <a:schemeClr val="accent1"/>
                </a:solidFill>
              </a:rPr>
              <a:t>git</a:t>
            </a:r>
            <a:r>
              <a:rPr lang="en-US" dirty="0" smtClean="0">
                <a:solidFill>
                  <a:schemeClr val="accent1"/>
                </a:solidFill>
              </a:rPr>
              <a:t> status would put it. </a:t>
            </a:r>
          </a:p>
          <a:p>
            <a:pPr lvl="3"/>
            <a:r>
              <a:rPr lang="en-US" dirty="0" smtClean="0">
                <a:solidFill>
                  <a:schemeClr val="accent1"/>
                </a:solidFill>
              </a:rPr>
              <a:t>--hard </a:t>
            </a:r>
          </a:p>
          <a:p>
            <a:pPr lvl="3"/>
            <a:r>
              <a:rPr lang="en-US" dirty="0" smtClean="0">
                <a:solidFill>
                  <a:schemeClr val="accent1"/>
                </a:solidFill>
              </a:rPr>
              <a:t>Resets the index and working tree. Any changes to tracked files in the working tree since &lt;commit&gt; are discarded. </a:t>
            </a:r>
          </a:p>
          <a:p>
            <a:pPr lvl="2"/>
            <a:endParaRPr lang="en-US" dirty="0"/>
          </a:p>
        </p:txBody>
      </p:sp>
      <p:sp>
        <p:nvSpPr>
          <p:cNvPr id="3" name="Title 2"/>
          <p:cNvSpPr>
            <a:spLocks noGrp="1"/>
          </p:cNvSpPr>
          <p:nvPr>
            <p:ph type="title"/>
          </p:nvPr>
        </p:nvSpPr>
        <p:spPr/>
        <p:txBody>
          <a:bodyPr>
            <a:normAutofit fontScale="90000"/>
          </a:bodyPr>
          <a:lstStyle/>
          <a:p>
            <a:r>
              <a:rPr lang="en-US" dirty="0" err="1" smtClean="0"/>
              <a:t>Git</a:t>
            </a:r>
            <a:r>
              <a:rPr lang="en-US" dirty="0" smtClean="0"/>
              <a:t> reset</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39</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76350"/>
            <a:ext cx="8229600" cy="5048250"/>
          </a:xfrm>
        </p:spPr>
        <p:txBody>
          <a:bodyPr>
            <a:normAutofit fontScale="85000" lnSpcReduction="10000"/>
          </a:bodyPr>
          <a:lstStyle/>
          <a:p>
            <a:r>
              <a:rPr lang="en-US" dirty="0" smtClean="0"/>
              <a:t>Every object consists of three things - a type, a size and content. The size is simply the size of the contents, the contents depend on what type of object it is, and there are four different types of objects:</a:t>
            </a:r>
          </a:p>
          <a:p>
            <a:pPr lvl="2">
              <a:buFont typeface="Wingdings" pitchFamily="2" charset="2"/>
              <a:buChar char="q"/>
            </a:pPr>
            <a:r>
              <a:rPr lang="en-US" dirty="0" smtClean="0">
                <a:solidFill>
                  <a:schemeClr val="accent1"/>
                </a:solidFill>
              </a:rPr>
              <a:t>A "</a:t>
            </a:r>
            <a:r>
              <a:rPr lang="en-US" b="1" dirty="0" smtClean="0">
                <a:solidFill>
                  <a:schemeClr val="accent1"/>
                </a:solidFill>
              </a:rPr>
              <a:t>blob</a:t>
            </a:r>
            <a:r>
              <a:rPr lang="en-US" dirty="0" smtClean="0">
                <a:solidFill>
                  <a:schemeClr val="accent1"/>
                </a:solidFill>
              </a:rPr>
              <a:t>" is used to store file data - it is generally a file.</a:t>
            </a:r>
          </a:p>
          <a:p>
            <a:pPr lvl="2">
              <a:buFont typeface="Wingdings" pitchFamily="2" charset="2"/>
              <a:buChar char="q"/>
            </a:pPr>
            <a:r>
              <a:rPr lang="en-US" dirty="0" smtClean="0">
                <a:solidFill>
                  <a:schemeClr val="accent1"/>
                </a:solidFill>
              </a:rPr>
              <a:t>A "</a:t>
            </a:r>
            <a:r>
              <a:rPr lang="en-US" b="1" dirty="0" smtClean="0">
                <a:solidFill>
                  <a:schemeClr val="accent1"/>
                </a:solidFill>
              </a:rPr>
              <a:t>tree</a:t>
            </a:r>
            <a:r>
              <a:rPr lang="en-US" dirty="0" smtClean="0">
                <a:solidFill>
                  <a:schemeClr val="accent1"/>
                </a:solidFill>
              </a:rPr>
              <a:t>" is basically like a directory - it references a bunch of other trees and/or blobs (i.e. files and sub-directories)</a:t>
            </a:r>
          </a:p>
          <a:p>
            <a:pPr lvl="2">
              <a:buFont typeface="Wingdings" pitchFamily="2" charset="2"/>
              <a:buChar char="q"/>
            </a:pPr>
            <a:r>
              <a:rPr lang="en-US" dirty="0" smtClean="0">
                <a:solidFill>
                  <a:schemeClr val="accent1"/>
                </a:solidFill>
              </a:rPr>
              <a:t>A "</a:t>
            </a:r>
            <a:r>
              <a:rPr lang="en-US" b="1" dirty="0" smtClean="0">
                <a:solidFill>
                  <a:schemeClr val="accent1"/>
                </a:solidFill>
              </a:rPr>
              <a:t>commit</a:t>
            </a:r>
            <a:r>
              <a:rPr lang="en-US" dirty="0" smtClean="0">
                <a:solidFill>
                  <a:schemeClr val="accent1"/>
                </a:solidFill>
              </a:rPr>
              <a:t>" points to a single tree, marking it as what the project looked like at a certain point in time. It contains meta-information about that point in time, such as a timestamp, the author of the changes since the last commit, a pointer to the previous commit(s), etc.</a:t>
            </a:r>
          </a:p>
          <a:p>
            <a:pPr lvl="2">
              <a:buFont typeface="Wingdings" pitchFamily="2" charset="2"/>
              <a:buChar char="q"/>
            </a:pPr>
            <a:r>
              <a:rPr lang="en-US" dirty="0" smtClean="0">
                <a:solidFill>
                  <a:schemeClr val="accent1"/>
                </a:solidFill>
              </a:rPr>
              <a:t>A "</a:t>
            </a:r>
            <a:r>
              <a:rPr lang="en-US" b="1" dirty="0" smtClean="0">
                <a:solidFill>
                  <a:schemeClr val="accent1"/>
                </a:solidFill>
              </a:rPr>
              <a:t>tag</a:t>
            </a:r>
            <a:r>
              <a:rPr lang="en-US" dirty="0" smtClean="0">
                <a:solidFill>
                  <a:schemeClr val="accent1"/>
                </a:solidFill>
              </a:rPr>
              <a:t>" is a way to mark a specific commit as special in some way. It is normally used to tag certain commits as specific releases or something along those lines.</a:t>
            </a:r>
          </a:p>
          <a:p>
            <a:r>
              <a:rPr lang="en-US" dirty="0" smtClean="0"/>
              <a:t>Almost all of </a:t>
            </a:r>
            <a:r>
              <a:rPr lang="en-US" dirty="0" err="1" smtClean="0"/>
              <a:t>Git</a:t>
            </a:r>
            <a:r>
              <a:rPr lang="en-US" dirty="0" smtClean="0"/>
              <a:t> is built around manipulating this simple structure of four different object types. It is sort of its own little </a:t>
            </a:r>
            <a:r>
              <a:rPr lang="en-US" dirty="0" err="1" smtClean="0"/>
              <a:t>filesystem</a:t>
            </a:r>
            <a:r>
              <a:rPr lang="en-US" dirty="0" smtClean="0"/>
              <a:t> that sits on top of your machine's </a:t>
            </a:r>
            <a:r>
              <a:rPr lang="en-US" dirty="0" err="1" smtClean="0"/>
              <a:t>filesystem</a:t>
            </a:r>
            <a:r>
              <a:rPr lang="en-US" dirty="0" smtClean="0"/>
              <a:t>.</a:t>
            </a:r>
          </a:p>
          <a:p>
            <a:endParaRPr lang="en-US" dirty="0"/>
          </a:p>
        </p:txBody>
      </p:sp>
      <p:sp>
        <p:nvSpPr>
          <p:cNvPr id="3" name="Title 2"/>
          <p:cNvSpPr>
            <a:spLocks noGrp="1"/>
          </p:cNvSpPr>
          <p:nvPr>
            <p:ph type="title"/>
          </p:nvPr>
        </p:nvSpPr>
        <p:spPr/>
        <p:txBody>
          <a:bodyPr>
            <a:normAutofit fontScale="90000"/>
          </a:bodyPr>
          <a:lstStyle/>
          <a:p>
            <a:r>
              <a:rPr lang="en-US" dirty="0" smtClean="0"/>
              <a:t>The Objects</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4</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04925"/>
            <a:ext cx="8229600" cy="5019675"/>
          </a:xfrm>
        </p:spPr>
        <p:txBody>
          <a:bodyPr/>
          <a:lstStyle/>
          <a:p>
            <a:r>
              <a:rPr lang="en-US" dirty="0" smtClean="0"/>
              <a:t>Given one or more existing commits, revert the changes that the related patches introduce, and record some new commits that record them.</a:t>
            </a:r>
          </a:p>
          <a:p>
            <a:endParaRPr lang="en-US" dirty="0" smtClean="0"/>
          </a:p>
          <a:p>
            <a:pPr lvl="2"/>
            <a:r>
              <a:rPr lang="en-US" sz="2200" dirty="0" smtClean="0">
                <a:solidFill>
                  <a:schemeClr val="accent1"/>
                </a:solidFill>
              </a:rPr>
              <a:t>$ </a:t>
            </a:r>
            <a:r>
              <a:rPr lang="en-US" sz="2200" dirty="0" err="1" smtClean="0">
                <a:solidFill>
                  <a:schemeClr val="accent1"/>
                </a:solidFill>
              </a:rPr>
              <a:t>git</a:t>
            </a:r>
            <a:r>
              <a:rPr lang="en-US" sz="2200" dirty="0" smtClean="0">
                <a:solidFill>
                  <a:schemeClr val="accent1"/>
                </a:solidFill>
              </a:rPr>
              <a:t> revert &lt;commit&gt;</a:t>
            </a:r>
          </a:p>
        </p:txBody>
      </p:sp>
      <p:sp>
        <p:nvSpPr>
          <p:cNvPr id="3" name="Title 2"/>
          <p:cNvSpPr>
            <a:spLocks noGrp="1"/>
          </p:cNvSpPr>
          <p:nvPr>
            <p:ph type="title"/>
          </p:nvPr>
        </p:nvSpPr>
        <p:spPr/>
        <p:txBody>
          <a:bodyPr>
            <a:normAutofit fontScale="90000"/>
          </a:bodyPr>
          <a:lstStyle/>
          <a:p>
            <a:r>
              <a:rPr lang="en-US" dirty="0" err="1" smtClean="0"/>
              <a:t>Git</a:t>
            </a:r>
            <a:r>
              <a:rPr lang="en-US" dirty="0" smtClean="0"/>
              <a:t> revert</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40</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95375"/>
            <a:ext cx="8229600" cy="5229225"/>
          </a:xfrm>
        </p:spPr>
        <p:txBody>
          <a:bodyPr/>
          <a:lstStyle/>
          <a:p>
            <a:r>
              <a:rPr lang="en-US" dirty="0" smtClean="0"/>
              <a:t>Cleans the working tree by recursively removing files that are not under version control, starting from the current directory.</a:t>
            </a:r>
          </a:p>
          <a:p>
            <a:endParaRPr lang="en-US" dirty="0" smtClean="0"/>
          </a:p>
          <a:p>
            <a:pPr marL="541020" lvl="3" indent="-274320">
              <a:buSzPct val="95000"/>
            </a:pPr>
            <a:r>
              <a:rPr lang="en-US" sz="2200" dirty="0" smtClean="0">
                <a:solidFill>
                  <a:schemeClr val="accent1"/>
                </a:solidFill>
              </a:rPr>
              <a:t>$ </a:t>
            </a:r>
            <a:r>
              <a:rPr lang="en-US" sz="2200" dirty="0" err="1" smtClean="0">
                <a:solidFill>
                  <a:schemeClr val="accent1"/>
                </a:solidFill>
              </a:rPr>
              <a:t>git</a:t>
            </a:r>
            <a:r>
              <a:rPr lang="en-US" sz="2200" dirty="0" smtClean="0">
                <a:solidFill>
                  <a:schemeClr val="accent1"/>
                </a:solidFill>
              </a:rPr>
              <a:t> clean -</a:t>
            </a:r>
            <a:r>
              <a:rPr lang="en-US" sz="2200" dirty="0" err="1" smtClean="0">
                <a:solidFill>
                  <a:schemeClr val="accent1"/>
                </a:solidFill>
              </a:rPr>
              <a:t>fxd</a:t>
            </a:r>
            <a:endParaRPr lang="en-US" sz="2200" dirty="0" smtClean="0">
              <a:solidFill>
                <a:schemeClr val="accent1"/>
              </a:solidFill>
            </a:endParaRPr>
          </a:p>
          <a:p>
            <a:pPr lvl="3"/>
            <a:r>
              <a:rPr lang="en-US" dirty="0" smtClean="0">
                <a:solidFill>
                  <a:schemeClr val="accent1"/>
                </a:solidFill>
              </a:rPr>
              <a:t>-d	Remove untracked directories . </a:t>
            </a:r>
          </a:p>
          <a:p>
            <a:pPr lvl="3"/>
            <a:r>
              <a:rPr lang="en-US" dirty="0" smtClean="0">
                <a:solidFill>
                  <a:schemeClr val="accent1"/>
                </a:solidFill>
              </a:rPr>
              <a:t>-f	Force remove.</a:t>
            </a:r>
          </a:p>
          <a:p>
            <a:pPr lvl="3"/>
            <a:r>
              <a:rPr lang="en-US" dirty="0" smtClean="0">
                <a:solidFill>
                  <a:schemeClr val="accent1"/>
                </a:solidFill>
              </a:rPr>
              <a:t>-x    	Don’t use the ignore rules. </a:t>
            </a:r>
          </a:p>
        </p:txBody>
      </p:sp>
      <p:sp>
        <p:nvSpPr>
          <p:cNvPr id="3" name="Title 2"/>
          <p:cNvSpPr>
            <a:spLocks noGrp="1"/>
          </p:cNvSpPr>
          <p:nvPr>
            <p:ph type="title"/>
          </p:nvPr>
        </p:nvSpPr>
        <p:spPr/>
        <p:txBody>
          <a:bodyPr>
            <a:normAutofit fontScale="90000"/>
          </a:bodyPr>
          <a:lstStyle/>
          <a:p>
            <a:r>
              <a:rPr lang="en-US" dirty="0" err="1" smtClean="0"/>
              <a:t>Git</a:t>
            </a:r>
            <a:r>
              <a:rPr lang="en-US" dirty="0" smtClean="0"/>
              <a:t> clean</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41</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3950"/>
            <a:ext cx="8229600" cy="5200650"/>
          </a:xfrm>
        </p:spPr>
        <p:txBody>
          <a:bodyPr/>
          <a:lstStyle/>
          <a:p>
            <a:r>
              <a:rPr lang="en-US" dirty="0" smtClean="0"/>
              <a:t>Create, list, delete or verify a tag object signed with GPG.</a:t>
            </a:r>
          </a:p>
          <a:p>
            <a:pPr lvl="2"/>
            <a:r>
              <a:rPr lang="en-US" sz="2200" dirty="0" smtClean="0">
                <a:solidFill>
                  <a:schemeClr val="accent1"/>
                </a:solidFill>
              </a:rPr>
              <a:t>Create tag</a:t>
            </a:r>
          </a:p>
          <a:p>
            <a:pPr lvl="3"/>
            <a:r>
              <a:rPr lang="en-US" dirty="0" smtClean="0">
                <a:solidFill>
                  <a:schemeClr val="accent1"/>
                </a:solidFill>
              </a:rPr>
              <a:t>$ </a:t>
            </a:r>
            <a:r>
              <a:rPr lang="en-US" dirty="0" err="1" smtClean="0">
                <a:solidFill>
                  <a:schemeClr val="accent1"/>
                </a:solidFill>
              </a:rPr>
              <a:t>git</a:t>
            </a:r>
            <a:r>
              <a:rPr lang="en-US" dirty="0" smtClean="0">
                <a:solidFill>
                  <a:schemeClr val="accent1"/>
                </a:solidFill>
              </a:rPr>
              <a:t> tag [-a |-s] [-m &lt;</a:t>
            </a:r>
            <a:r>
              <a:rPr lang="en-US" dirty="0" err="1" smtClean="0">
                <a:solidFill>
                  <a:schemeClr val="accent1"/>
                </a:solidFill>
              </a:rPr>
              <a:t>msg</a:t>
            </a:r>
            <a:r>
              <a:rPr lang="en-US" dirty="0" smtClean="0">
                <a:solidFill>
                  <a:schemeClr val="accent1"/>
                </a:solidFill>
              </a:rPr>
              <a:t>&gt;] &lt;</a:t>
            </a:r>
            <a:r>
              <a:rPr lang="en-US" dirty="0" err="1" smtClean="0">
                <a:solidFill>
                  <a:schemeClr val="accent1"/>
                </a:solidFill>
              </a:rPr>
              <a:t>tagname</a:t>
            </a:r>
            <a:r>
              <a:rPr lang="en-US" dirty="0" smtClean="0">
                <a:solidFill>
                  <a:schemeClr val="accent1"/>
                </a:solidFill>
              </a:rPr>
              <a:t>&gt; [&lt;commit&gt;]</a:t>
            </a:r>
          </a:p>
          <a:p>
            <a:pPr lvl="3"/>
            <a:r>
              <a:rPr lang="en-US" sz="2200" dirty="0" smtClean="0">
                <a:solidFill>
                  <a:schemeClr val="accent1"/>
                </a:solidFill>
              </a:rPr>
              <a:t>-a </a:t>
            </a:r>
          </a:p>
          <a:p>
            <a:pPr lvl="4">
              <a:buNone/>
            </a:pPr>
            <a:r>
              <a:rPr lang="en-US" sz="2200" dirty="0" smtClean="0">
                <a:solidFill>
                  <a:schemeClr val="accent1"/>
                </a:solidFill>
              </a:rPr>
              <a:t>	Make an unsigned, annotated tag object </a:t>
            </a:r>
          </a:p>
          <a:p>
            <a:pPr lvl="3"/>
            <a:r>
              <a:rPr lang="en-US" sz="2200" dirty="0" smtClean="0">
                <a:solidFill>
                  <a:schemeClr val="accent1"/>
                </a:solidFill>
              </a:rPr>
              <a:t>-s </a:t>
            </a:r>
          </a:p>
          <a:p>
            <a:pPr lvl="4">
              <a:buNone/>
            </a:pPr>
            <a:r>
              <a:rPr lang="en-US" sz="2200" dirty="0" smtClean="0">
                <a:solidFill>
                  <a:schemeClr val="accent1"/>
                </a:solidFill>
              </a:rPr>
              <a:t>	Make a GPG-signed tag, using the default e-mail address’s key </a:t>
            </a:r>
          </a:p>
          <a:p>
            <a:pPr lvl="4"/>
            <a:endParaRPr lang="en-US" sz="2200" dirty="0" smtClean="0">
              <a:solidFill>
                <a:schemeClr val="accent1"/>
              </a:solidFill>
            </a:endParaRPr>
          </a:p>
          <a:p>
            <a:pPr lvl="2"/>
            <a:r>
              <a:rPr lang="en-US" sz="2200" dirty="0" smtClean="0">
                <a:solidFill>
                  <a:schemeClr val="accent1"/>
                </a:solidFill>
              </a:rPr>
              <a:t>Delete tag</a:t>
            </a:r>
          </a:p>
          <a:p>
            <a:pPr lvl="3"/>
            <a:r>
              <a:rPr lang="en-US" dirty="0" smtClean="0">
                <a:solidFill>
                  <a:schemeClr val="accent1"/>
                </a:solidFill>
              </a:rPr>
              <a:t>$ </a:t>
            </a:r>
            <a:r>
              <a:rPr lang="en-US" dirty="0" err="1" smtClean="0">
                <a:solidFill>
                  <a:schemeClr val="accent1"/>
                </a:solidFill>
              </a:rPr>
              <a:t>git</a:t>
            </a:r>
            <a:r>
              <a:rPr lang="en-US" dirty="0" smtClean="0">
                <a:solidFill>
                  <a:schemeClr val="accent1"/>
                </a:solidFill>
              </a:rPr>
              <a:t> tag –d &lt;</a:t>
            </a:r>
            <a:r>
              <a:rPr lang="en-US" dirty="0" err="1" smtClean="0">
                <a:solidFill>
                  <a:schemeClr val="accent1"/>
                </a:solidFill>
              </a:rPr>
              <a:t>tagname</a:t>
            </a:r>
            <a:r>
              <a:rPr lang="en-US" dirty="0" smtClean="0">
                <a:solidFill>
                  <a:schemeClr val="accent1"/>
                </a:solidFill>
              </a:rPr>
              <a:t>&gt; </a:t>
            </a:r>
          </a:p>
        </p:txBody>
      </p:sp>
      <p:sp>
        <p:nvSpPr>
          <p:cNvPr id="3" name="Title 2"/>
          <p:cNvSpPr>
            <a:spLocks noGrp="1"/>
          </p:cNvSpPr>
          <p:nvPr>
            <p:ph type="title"/>
          </p:nvPr>
        </p:nvSpPr>
        <p:spPr/>
        <p:txBody>
          <a:bodyPr>
            <a:normAutofit fontScale="90000"/>
          </a:bodyPr>
          <a:lstStyle/>
          <a:p>
            <a:r>
              <a:rPr lang="en-US" dirty="0" err="1" smtClean="0"/>
              <a:t>Git</a:t>
            </a:r>
            <a:r>
              <a:rPr lang="en-US" dirty="0" smtClean="0"/>
              <a:t> tag</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42</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hlinkClick r:id="rId2"/>
              </a:rPr>
              <a:t>http://www.kernel.org/pub/software/scm/git/docs/</a:t>
            </a:r>
            <a:endParaRPr lang="en-US" dirty="0" smtClean="0"/>
          </a:p>
          <a:p>
            <a:r>
              <a:rPr lang="en-US" dirty="0" smtClean="0">
                <a:hlinkClick r:id="rId3"/>
              </a:rPr>
              <a:t>http://book.git-scm.com/</a:t>
            </a:r>
            <a:endParaRPr lang="en-US" dirty="0" smtClean="0"/>
          </a:p>
          <a:p>
            <a:r>
              <a:rPr lang="en-US" dirty="0" smtClean="0">
                <a:hlinkClick r:id="rId4"/>
              </a:rPr>
              <a:t>http://progit.org/book/zh/</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Reference</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43</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
          <p:cNvSpPr>
            <a:spLocks noChangeArrowheads="1"/>
          </p:cNvSpPr>
          <p:nvPr/>
        </p:nvSpPr>
        <p:spPr bwMode="auto">
          <a:xfrm>
            <a:off x="655028" y="1457325"/>
            <a:ext cx="218148" cy="587415"/>
          </a:xfrm>
          <a:prstGeom prst="rect">
            <a:avLst/>
          </a:prstGeom>
          <a:noFill/>
          <a:ln w="9525">
            <a:noFill/>
            <a:miter lim="800000"/>
            <a:headEnd/>
            <a:tailEnd/>
          </a:ln>
        </p:spPr>
        <p:txBody>
          <a:bodyPr wrap="none" lIns="107987" tIns="107987" rIns="107987" bIns="107987" anchor="ctr">
            <a:spAutoFit/>
          </a:bodyPr>
          <a:lstStyle/>
          <a:p>
            <a:pPr algn="ctr" defTabSz="874713" eaLnBrk="0" hangingPunct="0"/>
            <a:endParaRPr lang="fr-FR"/>
          </a:p>
        </p:txBody>
      </p:sp>
      <p:pic>
        <p:nvPicPr>
          <p:cNvPr id="31747" name="Image 4" descr="painttube_keyvisual.jpg"/>
          <p:cNvPicPr>
            <a:picLocks noChangeAspect="1"/>
          </p:cNvPicPr>
          <p:nvPr/>
        </p:nvPicPr>
        <p:blipFill>
          <a:blip r:embed="rId2" cstate="print"/>
          <a:srcRect t="18835" b="12276"/>
          <a:stretch>
            <a:fillRect/>
          </a:stretch>
        </p:blipFill>
        <p:spPr bwMode="auto">
          <a:xfrm>
            <a:off x="1427285" y="1993901"/>
            <a:ext cx="6289431" cy="3319463"/>
          </a:xfrm>
          <a:prstGeom prst="rect">
            <a:avLst/>
          </a:prstGeom>
          <a:noFill/>
          <a:ln w="9525">
            <a:noFill/>
            <a:miter lim="800000"/>
            <a:headEnd/>
            <a:tailEnd/>
          </a:ln>
        </p:spPr>
      </p:pic>
      <p:sp>
        <p:nvSpPr>
          <p:cNvPr id="31748" name="ZoneTexte 7"/>
          <p:cNvSpPr txBox="1">
            <a:spLocks noChangeArrowheads="1"/>
          </p:cNvSpPr>
          <p:nvPr/>
        </p:nvSpPr>
        <p:spPr bwMode="auto">
          <a:xfrm>
            <a:off x="558312" y="827089"/>
            <a:ext cx="4906108" cy="606425"/>
          </a:xfrm>
          <a:prstGeom prst="rect">
            <a:avLst/>
          </a:prstGeom>
          <a:noFill/>
          <a:ln w="9525">
            <a:noFill/>
            <a:miter lim="800000"/>
            <a:headEnd/>
            <a:tailEnd/>
          </a:ln>
        </p:spPr>
        <p:txBody>
          <a:bodyPr lIns="87417" tIns="43708" rIns="87417" bIns="43708">
            <a:spAutoFit/>
          </a:bodyPr>
          <a:lstStyle/>
          <a:p>
            <a:pPr defTabSz="874713"/>
            <a:r>
              <a:rPr lang="fr-FR" sz="3400" b="1"/>
              <a:t>Thank you</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objects-example.png"/>
          <p:cNvPicPr>
            <a:picLocks noGrp="1" noChangeAspect="1"/>
          </p:cNvPicPr>
          <p:nvPr>
            <p:ph idx="1"/>
          </p:nvPr>
        </p:nvPicPr>
        <p:blipFill>
          <a:blip r:embed="rId2" cstate="print"/>
          <a:stretch>
            <a:fillRect/>
          </a:stretch>
        </p:blipFill>
        <p:spPr>
          <a:xfrm>
            <a:off x="4042982" y="1922523"/>
            <a:ext cx="4620386" cy="3767017"/>
          </a:xfrm>
        </p:spPr>
      </p:pic>
      <p:sp>
        <p:nvSpPr>
          <p:cNvPr id="11" name="Title 10"/>
          <p:cNvSpPr>
            <a:spLocks noGrp="1"/>
          </p:cNvSpPr>
          <p:nvPr>
            <p:ph type="title"/>
          </p:nvPr>
        </p:nvSpPr>
        <p:spPr/>
        <p:txBody>
          <a:bodyPr>
            <a:normAutofit fontScale="90000"/>
          </a:bodyPr>
          <a:lstStyle/>
          <a:p>
            <a:r>
              <a:rPr lang="en-US" dirty="0" smtClean="0"/>
              <a:t>The Objects</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5</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
        <p:nvSpPr>
          <p:cNvPr id="9" name="Text Placeholder 8"/>
          <p:cNvSpPr>
            <a:spLocks noGrp="1"/>
          </p:cNvSpPr>
          <p:nvPr>
            <p:ph type="body" idx="4294967295"/>
          </p:nvPr>
        </p:nvSpPr>
        <p:spPr>
          <a:xfrm>
            <a:off x="466725" y="1219199"/>
            <a:ext cx="6715126" cy="4772025"/>
          </a:xfrm>
        </p:spPr>
        <p:txBody>
          <a:bodyPr>
            <a:normAutofit fontScale="85000" lnSpcReduction="20000"/>
          </a:bodyPr>
          <a:lstStyle/>
          <a:p>
            <a:r>
              <a:rPr lang="en-US" dirty="0" smtClean="0"/>
              <a:t>If we had a simple project with the following directory structure:</a:t>
            </a:r>
          </a:p>
          <a:p>
            <a:pPr lvl="1">
              <a:buNone/>
            </a:pPr>
            <a:r>
              <a:rPr lang="en-US" dirty="0" smtClean="0">
                <a:solidFill>
                  <a:schemeClr val="accent1"/>
                </a:solidFill>
                <a:effectLst>
                  <a:outerShdw blurRad="38100" dist="38100" dir="2700000" algn="tl">
                    <a:srgbClr val="000000">
                      <a:alpha val="43137"/>
                    </a:srgbClr>
                  </a:outerShdw>
                </a:effectLst>
              </a:rPr>
              <a:t>$&gt;tree </a:t>
            </a:r>
          </a:p>
          <a:p>
            <a:pPr lvl="1">
              <a:buNone/>
            </a:pPr>
            <a:r>
              <a:rPr lang="en-US" dirty="0" smtClean="0">
                <a:solidFill>
                  <a:schemeClr val="accent1"/>
                </a:solidFill>
                <a:effectLst>
                  <a:outerShdw blurRad="38100" dist="38100" dir="2700000" algn="tl">
                    <a:srgbClr val="000000">
                      <a:alpha val="43137"/>
                    </a:srgbClr>
                  </a:outerShdw>
                </a:effectLst>
              </a:rPr>
              <a:t>. </a:t>
            </a:r>
          </a:p>
          <a:p>
            <a:pPr lvl="1">
              <a:buNone/>
            </a:pPr>
            <a:r>
              <a:rPr lang="en-US" dirty="0" smtClean="0">
                <a:solidFill>
                  <a:schemeClr val="accent1"/>
                </a:solidFill>
                <a:effectLst>
                  <a:outerShdw blurRad="38100" dist="38100" dir="2700000" algn="tl">
                    <a:srgbClr val="000000">
                      <a:alpha val="43137"/>
                    </a:srgbClr>
                  </a:outerShdw>
                </a:effectLst>
              </a:rPr>
              <a:t>|-- README </a:t>
            </a:r>
          </a:p>
          <a:p>
            <a:pPr lvl="1">
              <a:buNone/>
            </a:pPr>
            <a:r>
              <a:rPr lang="en-US" dirty="0" smtClean="0">
                <a:solidFill>
                  <a:schemeClr val="accent1"/>
                </a:solidFill>
                <a:effectLst>
                  <a:outerShdw blurRad="38100" dist="38100" dir="2700000" algn="tl">
                    <a:srgbClr val="000000">
                      <a:alpha val="43137"/>
                    </a:srgbClr>
                  </a:outerShdw>
                </a:effectLst>
              </a:rPr>
              <a:t>`-- lib </a:t>
            </a:r>
          </a:p>
          <a:p>
            <a:pPr lvl="1">
              <a:buNone/>
            </a:pPr>
            <a:r>
              <a:rPr lang="en-US" dirty="0" smtClean="0">
                <a:solidFill>
                  <a:schemeClr val="accent1"/>
                </a:solidFill>
                <a:effectLst>
                  <a:outerShdw blurRad="38100" dist="38100" dir="2700000" algn="tl">
                    <a:srgbClr val="000000">
                      <a:alpha val="43137"/>
                    </a:srgbClr>
                  </a:outerShdw>
                </a:effectLst>
              </a:rPr>
              <a:t>      |-- inc </a:t>
            </a:r>
          </a:p>
          <a:p>
            <a:pPr lvl="1">
              <a:buNone/>
            </a:pPr>
            <a:r>
              <a:rPr lang="en-US" dirty="0" smtClean="0">
                <a:solidFill>
                  <a:schemeClr val="accent1"/>
                </a:solidFill>
                <a:effectLst>
                  <a:outerShdw blurRad="38100" dist="38100" dir="2700000" algn="tl">
                    <a:srgbClr val="000000">
                      <a:alpha val="43137"/>
                    </a:srgbClr>
                  </a:outerShdw>
                </a:effectLst>
              </a:rPr>
              <a:t>      |    `-- </a:t>
            </a:r>
            <a:r>
              <a:rPr lang="en-US" dirty="0" err="1" smtClean="0">
                <a:solidFill>
                  <a:schemeClr val="accent1"/>
                </a:solidFill>
                <a:effectLst>
                  <a:outerShdw blurRad="38100" dist="38100" dir="2700000" algn="tl">
                    <a:srgbClr val="000000">
                      <a:alpha val="43137"/>
                    </a:srgbClr>
                  </a:outerShdw>
                </a:effectLst>
              </a:rPr>
              <a:t>tricks.rb</a:t>
            </a:r>
            <a:r>
              <a:rPr lang="en-US" dirty="0" smtClean="0">
                <a:solidFill>
                  <a:schemeClr val="accent1"/>
                </a:solidFill>
                <a:effectLst>
                  <a:outerShdw blurRad="38100" dist="38100" dir="2700000" algn="tl">
                    <a:srgbClr val="000000">
                      <a:alpha val="43137"/>
                    </a:srgbClr>
                  </a:outerShdw>
                </a:effectLst>
              </a:rPr>
              <a:t> </a:t>
            </a:r>
          </a:p>
          <a:p>
            <a:pPr lvl="1">
              <a:buNone/>
            </a:pPr>
            <a:r>
              <a:rPr lang="en-US" dirty="0" smtClean="0">
                <a:solidFill>
                  <a:schemeClr val="accent1"/>
                </a:solidFill>
                <a:effectLst>
                  <a:outerShdw blurRad="38100" dist="38100" dir="2700000" algn="tl">
                    <a:srgbClr val="000000">
                      <a:alpha val="43137"/>
                    </a:srgbClr>
                  </a:outerShdw>
                </a:effectLst>
              </a:rPr>
              <a:t>       `-- </a:t>
            </a:r>
            <a:r>
              <a:rPr lang="en-US" dirty="0" err="1" smtClean="0">
                <a:solidFill>
                  <a:schemeClr val="accent1"/>
                </a:solidFill>
                <a:effectLst>
                  <a:outerShdw blurRad="38100" dist="38100" dir="2700000" algn="tl">
                    <a:srgbClr val="000000">
                      <a:alpha val="43137"/>
                    </a:srgbClr>
                  </a:outerShdw>
                </a:effectLst>
              </a:rPr>
              <a:t>mylib.rb</a:t>
            </a:r>
            <a:r>
              <a:rPr lang="en-US" dirty="0" smtClean="0">
                <a:solidFill>
                  <a:schemeClr val="accent1"/>
                </a:solidFill>
                <a:effectLst>
                  <a:outerShdw blurRad="38100" dist="38100" dir="2700000" algn="tl">
                    <a:srgbClr val="000000">
                      <a:alpha val="43137"/>
                    </a:srgbClr>
                  </a:outerShdw>
                </a:effectLst>
              </a:rPr>
              <a:t> </a:t>
            </a:r>
          </a:p>
          <a:p>
            <a:endParaRPr lang="en-US" dirty="0" smtClean="0"/>
          </a:p>
          <a:p>
            <a:r>
              <a:rPr lang="en-US" dirty="0" smtClean="0"/>
              <a:t>2 directories, 3 files </a:t>
            </a:r>
          </a:p>
          <a:p>
            <a:r>
              <a:rPr lang="en-US" dirty="0" smtClean="0"/>
              <a:t>And we committed this </a:t>
            </a:r>
          </a:p>
          <a:p>
            <a:pPr>
              <a:buNone/>
            </a:pPr>
            <a:r>
              <a:rPr lang="en-US" dirty="0" smtClean="0"/>
              <a:t>    to a </a:t>
            </a:r>
            <a:r>
              <a:rPr lang="en-US" dirty="0" err="1" smtClean="0"/>
              <a:t>Git</a:t>
            </a:r>
            <a:r>
              <a:rPr lang="en-US" dirty="0" smtClean="0"/>
              <a:t> repository, it would </a:t>
            </a:r>
          </a:p>
          <a:p>
            <a:pPr>
              <a:buNone/>
            </a:pPr>
            <a:r>
              <a:rPr lang="en-US" dirty="0" smtClean="0"/>
              <a:t>    be represented like this:</a:t>
            </a:r>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63980"/>
            <a:ext cx="8229600" cy="1407795"/>
          </a:xfrm>
        </p:spPr>
        <p:txBody>
          <a:bodyPr/>
          <a:lstStyle/>
          <a:p>
            <a:r>
              <a:rPr lang="en-US" dirty="0" err="1" smtClean="0"/>
              <a:t>git</a:t>
            </a:r>
            <a:r>
              <a:rPr lang="en-US" dirty="0" smtClean="0"/>
              <a:t> object data for multiple commits</a:t>
            </a:r>
            <a:endParaRPr lang="en-US" dirty="0"/>
          </a:p>
        </p:txBody>
      </p:sp>
      <p:sp>
        <p:nvSpPr>
          <p:cNvPr id="3" name="Title 2"/>
          <p:cNvSpPr>
            <a:spLocks noGrp="1"/>
          </p:cNvSpPr>
          <p:nvPr>
            <p:ph type="title"/>
          </p:nvPr>
        </p:nvSpPr>
        <p:spPr/>
        <p:txBody>
          <a:bodyPr>
            <a:normAutofit fontScale="90000"/>
          </a:bodyPr>
          <a:lstStyle/>
          <a:p>
            <a:r>
              <a:rPr lang="en-US" dirty="0" smtClean="0"/>
              <a:t>Branching</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6</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pic>
        <p:nvPicPr>
          <p:cNvPr id="6" name="Picture 5" descr="18333fig0302-tn.png"/>
          <p:cNvPicPr>
            <a:picLocks noChangeAspect="1"/>
          </p:cNvPicPr>
          <p:nvPr/>
        </p:nvPicPr>
        <p:blipFill>
          <a:blip r:embed="rId2" cstate="print"/>
          <a:stretch>
            <a:fillRect/>
          </a:stretch>
        </p:blipFill>
        <p:spPr>
          <a:xfrm>
            <a:off x="1219199" y="2598572"/>
            <a:ext cx="6315075" cy="2816524"/>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63980"/>
            <a:ext cx="8229600" cy="1407795"/>
          </a:xfrm>
        </p:spPr>
        <p:txBody>
          <a:bodyPr/>
          <a:lstStyle/>
          <a:p>
            <a:r>
              <a:rPr lang="en-US" dirty="0" err="1" smtClean="0"/>
              <a:t>git</a:t>
            </a:r>
            <a:r>
              <a:rPr lang="en-US" dirty="0" smtClean="0"/>
              <a:t> object data for multiple commits</a:t>
            </a:r>
            <a:endParaRPr lang="en-US" dirty="0"/>
          </a:p>
        </p:txBody>
      </p:sp>
      <p:sp>
        <p:nvSpPr>
          <p:cNvPr id="3" name="Title 2"/>
          <p:cNvSpPr>
            <a:spLocks noGrp="1"/>
          </p:cNvSpPr>
          <p:nvPr>
            <p:ph type="title"/>
          </p:nvPr>
        </p:nvSpPr>
        <p:spPr/>
        <p:txBody>
          <a:bodyPr>
            <a:normAutofit fontScale="90000"/>
          </a:bodyPr>
          <a:lstStyle/>
          <a:p>
            <a:r>
              <a:rPr lang="en-US" dirty="0" smtClean="0"/>
              <a:t>Branching</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7</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pic>
        <p:nvPicPr>
          <p:cNvPr id="7" name="Picture 6" descr="18333fig0303-tn.png"/>
          <p:cNvPicPr>
            <a:picLocks noChangeAspect="1"/>
          </p:cNvPicPr>
          <p:nvPr/>
        </p:nvPicPr>
        <p:blipFill>
          <a:blip r:embed="rId2" cstate="print"/>
          <a:stretch>
            <a:fillRect/>
          </a:stretch>
        </p:blipFill>
        <p:spPr>
          <a:xfrm>
            <a:off x="962024" y="2259901"/>
            <a:ext cx="6389339" cy="3207449"/>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19176"/>
            <a:ext cx="8229600" cy="1514474"/>
          </a:xfrm>
        </p:spPr>
        <p:txBody>
          <a:bodyPr/>
          <a:lstStyle/>
          <a:p>
            <a:r>
              <a:rPr lang="en-US" dirty="0" smtClean="0"/>
              <a:t>Multiple branches pointing into the </a:t>
            </a:r>
            <a:r>
              <a:rPr lang="en-US" dirty="0" err="1" smtClean="0"/>
              <a:t>commit’s</a:t>
            </a:r>
            <a:r>
              <a:rPr lang="en-US" dirty="0" smtClean="0"/>
              <a:t> data history.</a:t>
            </a:r>
          </a:p>
          <a:p>
            <a:r>
              <a:rPr lang="en-US" dirty="0" smtClean="0"/>
              <a:t>HEAD file pointing to the branch you’re on.</a:t>
            </a:r>
            <a:endParaRPr lang="en-US" dirty="0"/>
          </a:p>
        </p:txBody>
      </p:sp>
      <p:sp>
        <p:nvSpPr>
          <p:cNvPr id="3" name="Title 2"/>
          <p:cNvSpPr>
            <a:spLocks noGrp="1"/>
          </p:cNvSpPr>
          <p:nvPr>
            <p:ph type="title"/>
          </p:nvPr>
        </p:nvSpPr>
        <p:spPr/>
        <p:txBody>
          <a:bodyPr>
            <a:normAutofit fontScale="90000"/>
          </a:bodyPr>
          <a:lstStyle/>
          <a:p>
            <a:r>
              <a:rPr lang="en-US" dirty="0" smtClean="0"/>
              <a:t>Branching</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8</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pic>
        <p:nvPicPr>
          <p:cNvPr id="9" name="Picture 8" descr="18333fig0305-tn.png"/>
          <p:cNvPicPr>
            <a:picLocks noChangeAspect="1"/>
          </p:cNvPicPr>
          <p:nvPr/>
        </p:nvPicPr>
        <p:blipFill>
          <a:blip r:embed="rId2" cstate="print"/>
          <a:stretch>
            <a:fillRect/>
          </a:stretch>
        </p:blipFill>
        <p:spPr>
          <a:xfrm>
            <a:off x="2076450" y="2495871"/>
            <a:ext cx="4781549" cy="3330966"/>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18333fig0307-tn.png"/>
          <p:cNvPicPr>
            <a:picLocks noGrp="1" noChangeAspect="1"/>
          </p:cNvPicPr>
          <p:nvPr>
            <p:ph idx="1"/>
          </p:nvPr>
        </p:nvPicPr>
        <p:blipFill>
          <a:blip r:embed="rId2" cstate="print"/>
          <a:stretch>
            <a:fillRect/>
          </a:stretch>
        </p:blipFill>
        <p:spPr>
          <a:xfrm>
            <a:off x="978296" y="2333626"/>
            <a:ext cx="6289155" cy="3609974"/>
          </a:xfrm>
        </p:spPr>
      </p:pic>
      <p:sp>
        <p:nvSpPr>
          <p:cNvPr id="3" name="Title 2"/>
          <p:cNvSpPr>
            <a:spLocks noGrp="1"/>
          </p:cNvSpPr>
          <p:nvPr>
            <p:ph type="title"/>
          </p:nvPr>
        </p:nvSpPr>
        <p:spPr/>
        <p:txBody>
          <a:bodyPr>
            <a:normAutofit fontScale="90000"/>
          </a:bodyPr>
          <a:lstStyle/>
          <a:p>
            <a:r>
              <a:rPr lang="en-US" dirty="0" smtClean="0"/>
              <a:t>Branching</a:t>
            </a:r>
            <a:endParaRPr lang="en-US" dirty="0"/>
          </a:p>
        </p:txBody>
      </p:sp>
      <p:sp>
        <p:nvSpPr>
          <p:cNvPr id="4" name="Slide Number Placeholder 3"/>
          <p:cNvSpPr>
            <a:spLocks noGrp="1"/>
          </p:cNvSpPr>
          <p:nvPr>
            <p:ph type="sldNum" sz="quarter" idx="10"/>
          </p:nvPr>
        </p:nvSpPr>
        <p:spPr/>
        <p:txBody>
          <a:bodyPr/>
          <a:lstStyle/>
          <a:p>
            <a:pPr>
              <a:defRPr/>
            </a:pPr>
            <a:fld id="{1ED7D4F2-9801-475F-AE9C-35B28CF67102}" type="slidenum">
              <a:rPr lang="en-US" smtClean="0"/>
              <a:pPr>
                <a:defRPr/>
              </a:pPr>
              <a:t>9</a:t>
            </a:fld>
            <a:endParaRPr lang="en-US"/>
          </a:p>
        </p:txBody>
      </p:sp>
      <p:sp>
        <p:nvSpPr>
          <p:cNvPr id="5" name="Date Placeholder 4"/>
          <p:cNvSpPr>
            <a:spLocks noGrp="1"/>
          </p:cNvSpPr>
          <p:nvPr>
            <p:ph type="dt" sz="half" idx="11"/>
          </p:nvPr>
        </p:nvSpPr>
        <p:spPr/>
        <p:txBody>
          <a:bodyPr/>
          <a:lstStyle/>
          <a:p>
            <a:pPr>
              <a:defRPr/>
            </a:pPr>
            <a:fld id="{4CE1096F-B301-400B-BB23-EABAE347E898}" type="datetime1">
              <a:rPr lang="en-US" smtClean="0"/>
              <a:pPr>
                <a:defRPr/>
              </a:pPr>
              <a:t>11/3/2011</a:t>
            </a:fld>
            <a:endParaRPr lang="fr-FR" dirty="0"/>
          </a:p>
        </p:txBody>
      </p:sp>
      <p:sp>
        <p:nvSpPr>
          <p:cNvPr id="7" name="Rectangle 6"/>
          <p:cNvSpPr/>
          <p:nvPr/>
        </p:nvSpPr>
        <p:spPr>
          <a:xfrm>
            <a:off x="390526" y="1285875"/>
            <a:ext cx="7924800" cy="892552"/>
          </a:xfrm>
          <a:prstGeom prst="rect">
            <a:avLst/>
          </a:prstGeom>
        </p:spPr>
        <p:txBody>
          <a:bodyPr wrap="square">
            <a:spAutoFit/>
          </a:bodyPr>
          <a:lstStyle/>
          <a:p>
            <a:pPr marL="274320" indent="-274320">
              <a:spcBef>
                <a:spcPct val="20000"/>
              </a:spcBef>
              <a:buClr>
                <a:schemeClr val="accent3"/>
              </a:buClr>
              <a:buSzPct val="95000"/>
              <a:buFont typeface="Wingdings 2"/>
              <a:buChar char=""/>
            </a:pPr>
            <a:r>
              <a:rPr lang="en-US" sz="2600" dirty="0" smtClean="0">
                <a:solidFill>
                  <a:schemeClr val="tx1"/>
                </a:solidFill>
                <a:latin typeface="+mn-lt"/>
              </a:rPr>
              <a:t>The branch that HEAD points to moves forward with each commit.</a:t>
            </a:r>
          </a:p>
        </p:txBody>
      </p:sp>
    </p:spTree>
  </p:cSld>
  <p:clrMapOvr>
    <a:masterClrMapping/>
  </p:clrMapOvr>
  <p:transition>
    <p:fade/>
  </p:transition>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1_Template Thomson">
  <a:themeElements>
    <a:clrScheme name="">
      <a:dk1>
        <a:srgbClr val="6E6E6E"/>
      </a:dk1>
      <a:lt1>
        <a:srgbClr val="FFFFFF"/>
      </a:lt1>
      <a:dk2>
        <a:srgbClr val="FF0000"/>
      </a:dk2>
      <a:lt2>
        <a:srgbClr val="969696"/>
      </a:lt2>
      <a:accent1>
        <a:srgbClr val="696969"/>
      </a:accent1>
      <a:accent2>
        <a:srgbClr val="A5A5A5"/>
      </a:accent2>
      <a:accent3>
        <a:srgbClr val="FFFFFF"/>
      </a:accent3>
      <a:accent4>
        <a:srgbClr val="5D5D5D"/>
      </a:accent4>
      <a:accent5>
        <a:srgbClr val="B9B9B9"/>
      </a:accent5>
      <a:accent6>
        <a:srgbClr val="959595"/>
      </a:accent6>
      <a:hlink>
        <a:srgbClr val="C80000"/>
      </a:hlink>
      <a:folHlink>
        <a:srgbClr val="000000"/>
      </a:folHlink>
    </a:clrScheme>
    <a:fontScheme name="1_Template Thom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Template Thomson 1">
        <a:dk1>
          <a:srgbClr val="DDDDDD"/>
        </a:dk1>
        <a:lt1>
          <a:srgbClr val="FFFFFF"/>
        </a:lt1>
        <a:dk2>
          <a:srgbClr val="FF0000"/>
        </a:dk2>
        <a:lt2>
          <a:srgbClr val="969696"/>
        </a:lt2>
        <a:accent1>
          <a:srgbClr val="696969"/>
        </a:accent1>
        <a:accent2>
          <a:srgbClr val="C0C0C0"/>
        </a:accent2>
        <a:accent3>
          <a:srgbClr val="FFFFFF"/>
        </a:accent3>
        <a:accent4>
          <a:srgbClr val="BDBDBD"/>
        </a:accent4>
        <a:accent5>
          <a:srgbClr val="B9B9B9"/>
        </a:accent5>
        <a:accent6>
          <a:srgbClr val="AEAEAE"/>
        </a:accent6>
        <a:hlink>
          <a:srgbClr val="C8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ED861ED664C4D478253910ECB578C92" ma:contentTypeVersion="0" ma:contentTypeDescription="Create a new document." ma:contentTypeScope="" ma:versionID="1b972a7163aeb73e97372d338a23b68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D2A024B-676F-4328-9BFA-8F0E75BE88BE}">
  <ds:schemaRefs>
    <ds:schemaRef ds:uri="http://schemas.microsoft.com/sharepoint/v3/contenttype/forms"/>
  </ds:schemaRefs>
</ds:datastoreItem>
</file>

<file path=customXml/itemProps2.xml><?xml version="1.0" encoding="utf-8"?>
<ds:datastoreItem xmlns:ds="http://schemas.openxmlformats.org/officeDocument/2006/customXml" ds:itemID="{17C2AE5E-A1A5-4BEF-84DD-0386B177C900}">
  <ds:schemaRefs>
    <ds:schemaRef ds:uri="http://schemas.microsoft.com/office/2006/metadata/properties"/>
  </ds:schemaRefs>
</ds:datastoreItem>
</file>

<file path=customXml/itemProps3.xml><?xml version="1.0" encoding="utf-8"?>
<ds:datastoreItem xmlns:ds="http://schemas.openxmlformats.org/officeDocument/2006/customXml" ds:itemID="{E86A2D4B-0DEA-4449-875B-DC5EEB0DDF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Thomson-template-A4-2009</Template>
  <TotalTime>1</TotalTime>
  <Words>2290</Words>
  <Application>Microsoft Office PowerPoint</Application>
  <PresentationFormat>On-screen Show (4:3)</PresentationFormat>
  <Paragraphs>386</Paragraphs>
  <Slides>44</Slides>
  <Notes>0</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1_Template Thomson</vt:lpstr>
      <vt:lpstr>Flow</vt:lpstr>
      <vt:lpstr>Git Training</vt:lpstr>
      <vt:lpstr>Introduction</vt:lpstr>
      <vt:lpstr>The Git Object Model</vt:lpstr>
      <vt:lpstr>The Objects</vt:lpstr>
      <vt:lpstr>The Objects</vt:lpstr>
      <vt:lpstr>Branching</vt:lpstr>
      <vt:lpstr>Branching</vt:lpstr>
      <vt:lpstr>Branching</vt:lpstr>
      <vt:lpstr>Branching</vt:lpstr>
      <vt:lpstr>The Three States</vt:lpstr>
      <vt:lpstr>Basic workflow</vt:lpstr>
      <vt:lpstr>Git directory</vt:lpstr>
      <vt:lpstr>Install git</vt:lpstr>
      <vt:lpstr>First-Time Git Setup</vt:lpstr>
      <vt:lpstr>First-Time Git Setup</vt:lpstr>
      <vt:lpstr>Getting Help</vt:lpstr>
      <vt:lpstr>Getting a Git Repository</vt:lpstr>
      <vt:lpstr>Gitignore</vt:lpstr>
      <vt:lpstr>Git branch</vt:lpstr>
      <vt:lpstr>Git checkout</vt:lpstr>
      <vt:lpstr>Git status</vt:lpstr>
      <vt:lpstr>Git add</vt:lpstr>
      <vt:lpstr>Git rm</vt:lpstr>
      <vt:lpstr>Git diff</vt:lpstr>
      <vt:lpstr>Git commit</vt:lpstr>
      <vt:lpstr>Git log</vt:lpstr>
      <vt:lpstr>Git fetch</vt:lpstr>
      <vt:lpstr>Git merge</vt:lpstr>
      <vt:lpstr>Fast Forward</vt:lpstr>
      <vt:lpstr>Merge by recursive</vt:lpstr>
      <vt:lpstr>Conflict</vt:lpstr>
      <vt:lpstr>Git rebase</vt:lpstr>
      <vt:lpstr>Difference between merge and rebase</vt:lpstr>
      <vt:lpstr>Difference between merge and rebase</vt:lpstr>
      <vt:lpstr>Git cherry-pick</vt:lpstr>
      <vt:lpstr>Git apply</vt:lpstr>
      <vt:lpstr>Git pull</vt:lpstr>
      <vt:lpstr>Git push</vt:lpstr>
      <vt:lpstr>Git reset</vt:lpstr>
      <vt:lpstr>Git revert</vt:lpstr>
      <vt:lpstr>Git clean</vt:lpstr>
      <vt:lpstr>Git tag</vt:lpstr>
      <vt:lpstr>Reference</vt:lpstr>
      <vt:lpstr>Slide 44</vt:lpstr>
    </vt:vector>
  </TitlesOfParts>
  <Company>THOMSON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presentation</dc:title>
  <dc:creator>lochone</dc:creator>
  <cp:lastModifiedBy>Leon Zheng</cp:lastModifiedBy>
  <cp:revision>1226</cp:revision>
  <dcterms:created xsi:type="dcterms:W3CDTF">2009-07-17T10:40:02Z</dcterms:created>
  <dcterms:modified xsi:type="dcterms:W3CDTF">2011-11-03T08:14:22Z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0x010100FED861ED664C4D478253910ECB578C92</vt:lpwstr>
  </property>
</Properties>
</file>